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271" r:id="rId3"/>
    <p:sldId id="286" r:id="rId4"/>
    <p:sldId id="285" r:id="rId5"/>
    <p:sldId id="274" r:id="rId6"/>
    <p:sldId id="279" r:id="rId7"/>
    <p:sldId id="280" r:id="rId8"/>
    <p:sldId id="283" r:id="rId9"/>
    <p:sldId id="276" r:id="rId10"/>
    <p:sldId id="277" r:id="rId11"/>
    <p:sldId id="278" r:id="rId12"/>
    <p:sldId id="287" r:id="rId13"/>
  </p:sldIdLst>
  <p:sldSz cx="9144000" cy="6858000" type="screen4x3"/>
  <p:notesSz cx="6858000" cy="9144000"/>
  <p:embeddedFontLst>
    <p:embeddedFont>
      <p:font typeface="Microsoft Sans Serif" pitchFamily="34" charset="0"/>
      <p:regular r:id="rId16"/>
    </p:embeddedFont>
    <p:embeddedFont>
      <p:font typeface="Arial Black" pitchFamily="34" charset="0"/>
      <p:bold r:id="rId17"/>
    </p:embeddedFont>
    <p:embeddedFont>
      <p:font typeface="MS PGothic" pitchFamily="34" charset="-128"/>
      <p:regular r:id="rId18"/>
    </p:embeddedFont>
    <p:embeddedFont>
      <p:font typeface="Garamond" pitchFamily="18" charset="0"/>
      <p:regular r:id="rId19"/>
      <p:bold r:id="rId20"/>
      <p: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E01"/>
    <a:srgbClr val="6699FF"/>
    <a:srgbClr val="EAEAEA"/>
    <a:srgbClr val="FFFFEB"/>
    <a:srgbClr val="E12343"/>
    <a:srgbClr val="FF0000"/>
    <a:srgbClr val="6E4DF9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76C33A-46DA-4079-B423-43C204D7F8A4}" type="doc">
      <dgm:prSet loTypeId="urn:microsoft.com/office/officeart/2005/8/layout/funnel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0145DD5-E589-4AD0-A99D-96AEC3D6BC66}">
      <dgm:prSet/>
      <dgm:spPr>
        <a:solidFill>
          <a:srgbClr val="FFC000"/>
        </a:solidFill>
      </dgm:spPr>
      <dgm:t>
        <a:bodyPr/>
        <a:lstStyle/>
        <a:p>
          <a:pPr rtl="0"/>
          <a:r>
            <a:rPr lang="es-ES" dirty="0" smtClean="0">
              <a:solidFill>
                <a:schemeClr val="tx1"/>
              </a:solidFill>
            </a:rPr>
            <a:t>Desarrollo de la oferta exportable de calidad con mayor valor agregado con normas técnicas, </a:t>
          </a:r>
          <a:r>
            <a:rPr lang="es-ES" dirty="0" err="1" smtClean="0">
              <a:solidFill>
                <a:schemeClr val="tx1"/>
              </a:solidFill>
            </a:rPr>
            <a:t>denom</a:t>
          </a:r>
          <a:r>
            <a:rPr lang="es-ES" dirty="0" smtClean="0">
              <a:solidFill>
                <a:schemeClr val="tx1"/>
              </a:solidFill>
            </a:rPr>
            <a:t>. Origen, </a:t>
          </a:r>
          <a:r>
            <a:rPr lang="es-ES" dirty="0" err="1" smtClean="0">
              <a:solidFill>
                <a:schemeClr val="tx1"/>
              </a:solidFill>
            </a:rPr>
            <a:t>tecnologia</a:t>
          </a:r>
          <a:r>
            <a:rPr lang="es-ES" dirty="0" smtClean="0">
              <a:solidFill>
                <a:schemeClr val="tx1"/>
              </a:solidFill>
            </a:rPr>
            <a:t> y conocimiento</a:t>
          </a:r>
          <a:endParaRPr lang="es-ES" dirty="0">
            <a:solidFill>
              <a:schemeClr val="tx1"/>
            </a:solidFill>
          </a:endParaRPr>
        </a:p>
      </dgm:t>
    </dgm:pt>
    <dgm:pt modelId="{41704DE7-B72F-42FE-A4C7-A4E1E58AC83F}" type="parTrans" cxnId="{4FA1591B-36A9-4D1B-A1EF-47CC553E2086}">
      <dgm:prSet/>
      <dgm:spPr/>
      <dgm:t>
        <a:bodyPr/>
        <a:lstStyle/>
        <a:p>
          <a:endParaRPr lang="es-ES"/>
        </a:p>
      </dgm:t>
    </dgm:pt>
    <dgm:pt modelId="{9AC24B1F-9DA6-49CF-BB09-80B6D7F0CA26}" type="sibTrans" cxnId="{4FA1591B-36A9-4D1B-A1EF-47CC553E2086}">
      <dgm:prSet/>
      <dgm:spPr/>
      <dgm:t>
        <a:bodyPr/>
        <a:lstStyle/>
        <a:p>
          <a:endParaRPr lang="es-ES"/>
        </a:p>
      </dgm:t>
    </dgm:pt>
    <dgm:pt modelId="{2975763F-B8E4-424D-88FD-FE33657277DE}">
      <dgm:prSet/>
      <dgm:spPr>
        <a:solidFill>
          <a:srgbClr val="FFC000"/>
        </a:solidFill>
      </dgm:spPr>
      <dgm:t>
        <a:bodyPr/>
        <a:lstStyle/>
        <a:p>
          <a:pPr rtl="0"/>
          <a:r>
            <a:rPr lang="es-ES" dirty="0" smtClean="0">
              <a:solidFill>
                <a:schemeClr val="tx1"/>
              </a:solidFill>
            </a:rPr>
            <a:t>Desarrollo de productos derivados de la biodiversidad </a:t>
          </a:r>
          <a:endParaRPr lang="es-ES" dirty="0">
            <a:solidFill>
              <a:schemeClr val="tx1"/>
            </a:solidFill>
          </a:endParaRPr>
        </a:p>
      </dgm:t>
    </dgm:pt>
    <dgm:pt modelId="{3642704D-56D7-41EF-B4E9-274B0703BD08}" type="parTrans" cxnId="{7A5B51A8-AA71-4D69-8541-0A1E4CDDC120}">
      <dgm:prSet/>
      <dgm:spPr/>
      <dgm:t>
        <a:bodyPr/>
        <a:lstStyle/>
        <a:p>
          <a:endParaRPr lang="es-ES"/>
        </a:p>
      </dgm:t>
    </dgm:pt>
    <dgm:pt modelId="{2F92CC58-6599-40C8-99C8-756EE42BD5E6}" type="sibTrans" cxnId="{7A5B51A8-AA71-4D69-8541-0A1E4CDDC120}">
      <dgm:prSet/>
      <dgm:spPr/>
      <dgm:t>
        <a:bodyPr/>
        <a:lstStyle/>
        <a:p>
          <a:endParaRPr lang="es-ES"/>
        </a:p>
      </dgm:t>
    </dgm:pt>
    <dgm:pt modelId="{848101EC-B0F4-4EA9-832F-0C0D64F85BBC}">
      <dgm:prSet/>
      <dgm:spPr>
        <a:solidFill>
          <a:srgbClr val="FFC000"/>
        </a:solidFill>
      </dgm:spPr>
      <dgm:t>
        <a:bodyPr/>
        <a:lstStyle/>
        <a:p>
          <a:pPr rtl="0"/>
          <a:r>
            <a:rPr lang="es-ES" dirty="0" smtClean="0">
              <a:solidFill>
                <a:schemeClr val="tx1"/>
              </a:solidFill>
            </a:rPr>
            <a:t>Capacitación asociaciones de productores. Fortalecimiento institucionalidad regional</a:t>
          </a:r>
          <a:endParaRPr lang="es-ES" dirty="0">
            <a:solidFill>
              <a:schemeClr val="tx1"/>
            </a:solidFill>
          </a:endParaRPr>
        </a:p>
      </dgm:t>
    </dgm:pt>
    <dgm:pt modelId="{0C25E285-34D9-4D4B-B402-2B22D9FA8F99}" type="parTrans" cxnId="{7B5C7242-D20F-4AF2-96F9-98A21557E89E}">
      <dgm:prSet/>
      <dgm:spPr/>
      <dgm:t>
        <a:bodyPr/>
        <a:lstStyle/>
        <a:p>
          <a:endParaRPr lang="es-ES"/>
        </a:p>
      </dgm:t>
    </dgm:pt>
    <dgm:pt modelId="{5965DB1E-7BAD-40DA-8D54-CEC1037F0950}" type="sibTrans" cxnId="{7B5C7242-D20F-4AF2-96F9-98A21557E89E}">
      <dgm:prSet/>
      <dgm:spPr/>
      <dgm:t>
        <a:bodyPr/>
        <a:lstStyle/>
        <a:p>
          <a:endParaRPr lang="es-ES"/>
        </a:p>
      </dgm:t>
    </dgm:pt>
    <dgm:pt modelId="{04D15287-2B4F-4744-909A-6B9E0FDBB3F2}">
      <dgm:prSet/>
      <dgm:spPr/>
      <dgm:t>
        <a:bodyPr/>
        <a:lstStyle/>
        <a:p>
          <a:pPr rtl="0"/>
          <a:endParaRPr lang="es-ES" b="0" i="0" baseline="0" dirty="0"/>
        </a:p>
      </dgm:t>
    </dgm:pt>
    <dgm:pt modelId="{DC2229AF-EE2E-4A28-A424-49BFCB33C5CE}" type="sibTrans" cxnId="{DFB21503-71F3-4F01-8BD7-718F868CBC6E}">
      <dgm:prSet/>
      <dgm:spPr/>
      <dgm:t>
        <a:bodyPr/>
        <a:lstStyle/>
        <a:p>
          <a:endParaRPr lang="es-ES"/>
        </a:p>
      </dgm:t>
    </dgm:pt>
    <dgm:pt modelId="{71D77C68-E83C-409C-9B0B-9AFCD0B055D9}" type="parTrans" cxnId="{DFB21503-71F3-4F01-8BD7-718F868CBC6E}">
      <dgm:prSet/>
      <dgm:spPr/>
      <dgm:t>
        <a:bodyPr/>
        <a:lstStyle/>
        <a:p>
          <a:endParaRPr lang="es-ES"/>
        </a:p>
      </dgm:t>
    </dgm:pt>
    <dgm:pt modelId="{3BC4AB64-25BA-462F-AAC3-B370BA7B969E}" type="pres">
      <dgm:prSet presAssocID="{4E76C33A-46DA-4079-B423-43C204D7F8A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32AAA42-4ED4-4D29-9C7B-1072BD669895}" type="pres">
      <dgm:prSet presAssocID="{4E76C33A-46DA-4079-B423-43C204D7F8A4}" presName="ellipse" presStyleLbl="trBgShp" presStyleIdx="0" presStyleCnt="1" custScaleX="122582" custScaleY="150829" custLinFactNeighborX="1722" custLinFactNeighborY="4054"/>
      <dgm:spPr/>
      <dgm:t>
        <a:bodyPr/>
        <a:lstStyle/>
        <a:p>
          <a:endParaRPr lang="es-ES"/>
        </a:p>
      </dgm:t>
    </dgm:pt>
    <dgm:pt modelId="{3DC387BA-3B5A-4E6A-87FD-5DC9E78EA48E}" type="pres">
      <dgm:prSet presAssocID="{4E76C33A-46DA-4079-B423-43C204D7F8A4}" presName="arrow1" presStyleLbl="fgShp" presStyleIdx="0" presStyleCnt="1" custLinFactY="7305" custLinFactNeighborX="18900" custLinFactNeighborY="100000"/>
      <dgm:spPr>
        <a:prstGeom prst="mathMinus">
          <a:avLst/>
        </a:prstGeom>
        <a:noFill/>
        <a:ln w="6350"/>
      </dgm:spPr>
      <dgm:t>
        <a:bodyPr/>
        <a:lstStyle/>
        <a:p>
          <a:endParaRPr lang="es-ES"/>
        </a:p>
      </dgm:t>
    </dgm:pt>
    <dgm:pt modelId="{B8E8ECB9-4395-411B-9610-152EF0A2B7BE}" type="pres">
      <dgm:prSet presAssocID="{4E76C33A-46DA-4079-B423-43C204D7F8A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662561-1D60-403F-B939-058AB163B450}" type="pres">
      <dgm:prSet presAssocID="{2975763F-B8E4-424D-88FD-FE33657277DE}" presName="item1" presStyleLbl="node1" presStyleIdx="0" presStyleCnt="3" custScaleX="134432" custScaleY="124016" custLinFactNeighborX="0" custLinFactNeighborY="-49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5A3A8E-A2FE-41AD-A272-4362B35501C1}" type="pres">
      <dgm:prSet presAssocID="{848101EC-B0F4-4EA9-832F-0C0D64F85BBC}" presName="item2" presStyleLbl="node1" presStyleIdx="1" presStyleCnt="3" custScaleX="146908" custScaleY="131947" custLinFactNeighborX="8679" custLinFactNeighborY="-246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495DEB-5A5F-43E4-980B-6E79F51DA210}" type="pres">
      <dgm:prSet presAssocID="{04D15287-2B4F-4744-909A-6B9E0FDBB3F2}" presName="item3" presStyleLbl="node1" presStyleIdx="2" presStyleCnt="3" custScaleX="130061" custScaleY="132960" custLinFactNeighborX="345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FAA02A-07D2-4F28-9C0E-FDFC6958A8F7}" type="pres">
      <dgm:prSet presAssocID="{4E76C33A-46DA-4079-B423-43C204D7F8A4}" presName="funnel" presStyleLbl="trAlignAcc1" presStyleIdx="0" presStyleCnt="1" custScaleX="116370" custScaleY="115768" custLinFactNeighborX="3440" custLinFactNeighborY="-12775"/>
      <dgm:spPr/>
      <dgm:t>
        <a:bodyPr/>
        <a:lstStyle/>
        <a:p>
          <a:endParaRPr lang="es-ES"/>
        </a:p>
      </dgm:t>
    </dgm:pt>
  </dgm:ptLst>
  <dgm:cxnLst>
    <dgm:cxn modelId="{54D87D0F-8B58-4A4F-8AD4-566EBE13DE5B}" type="presOf" srcId="{2975763F-B8E4-424D-88FD-FE33657277DE}" destId="{405A3A8E-A2FE-41AD-A272-4362B35501C1}" srcOrd="0" destOrd="0" presId="urn:microsoft.com/office/officeart/2005/8/layout/funnel1"/>
    <dgm:cxn modelId="{7B5C7242-D20F-4AF2-96F9-98A21557E89E}" srcId="{4E76C33A-46DA-4079-B423-43C204D7F8A4}" destId="{848101EC-B0F4-4EA9-832F-0C0D64F85BBC}" srcOrd="2" destOrd="0" parTransId="{0C25E285-34D9-4D4B-B402-2B22D9FA8F99}" sibTransId="{5965DB1E-7BAD-40DA-8D54-CEC1037F0950}"/>
    <dgm:cxn modelId="{DFB21503-71F3-4F01-8BD7-718F868CBC6E}" srcId="{4E76C33A-46DA-4079-B423-43C204D7F8A4}" destId="{04D15287-2B4F-4744-909A-6B9E0FDBB3F2}" srcOrd="3" destOrd="0" parTransId="{71D77C68-E83C-409C-9B0B-9AFCD0B055D9}" sibTransId="{DC2229AF-EE2E-4A28-A424-49BFCB33C5CE}"/>
    <dgm:cxn modelId="{C2AF223E-3325-4819-ACD7-A6BFEB701695}" type="presOf" srcId="{D0145DD5-E589-4AD0-A99D-96AEC3D6BC66}" destId="{88495DEB-5A5F-43E4-980B-6E79F51DA210}" srcOrd="0" destOrd="0" presId="urn:microsoft.com/office/officeart/2005/8/layout/funnel1"/>
    <dgm:cxn modelId="{7D15BB31-3789-47B1-9F8D-6C8422169CAD}" type="presOf" srcId="{4E76C33A-46DA-4079-B423-43C204D7F8A4}" destId="{3BC4AB64-25BA-462F-AAC3-B370BA7B969E}" srcOrd="0" destOrd="0" presId="urn:microsoft.com/office/officeart/2005/8/layout/funnel1"/>
    <dgm:cxn modelId="{4FA1591B-36A9-4D1B-A1EF-47CC553E2086}" srcId="{4E76C33A-46DA-4079-B423-43C204D7F8A4}" destId="{D0145DD5-E589-4AD0-A99D-96AEC3D6BC66}" srcOrd="0" destOrd="0" parTransId="{41704DE7-B72F-42FE-A4C7-A4E1E58AC83F}" sibTransId="{9AC24B1F-9DA6-49CF-BB09-80B6D7F0CA26}"/>
    <dgm:cxn modelId="{7A5B51A8-AA71-4D69-8541-0A1E4CDDC120}" srcId="{4E76C33A-46DA-4079-B423-43C204D7F8A4}" destId="{2975763F-B8E4-424D-88FD-FE33657277DE}" srcOrd="1" destOrd="0" parTransId="{3642704D-56D7-41EF-B4E9-274B0703BD08}" sibTransId="{2F92CC58-6599-40C8-99C8-756EE42BD5E6}"/>
    <dgm:cxn modelId="{579781C9-6BF6-4FE8-A86F-C0307F7D2CFB}" type="presOf" srcId="{848101EC-B0F4-4EA9-832F-0C0D64F85BBC}" destId="{EE662561-1D60-403F-B939-058AB163B450}" srcOrd="0" destOrd="0" presId="urn:microsoft.com/office/officeart/2005/8/layout/funnel1"/>
    <dgm:cxn modelId="{A66171EF-BAC0-40B5-B890-F41446F1BEF4}" type="presOf" srcId="{04D15287-2B4F-4744-909A-6B9E0FDBB3F2}" destId="{B8E8ECB9-4395-411B-9610-152EF0A2B7BE}" srcOrd="0" destOrd="0" presId="urn:microsoft.com/office/officeart/2005/8/layout/funnel1"/>
    <dgm:cxn modelId="{CE5D1753-CA44-4183-8043-F5AD9E15AB13}" type="presParOf" srcId="{3BC4AB64-25BA-462F-AAC3-B370BA7B969E}" destId="{332AAA42-4ED4-4D29-9C7B-1072BD669895}" srcOrd="0" destOrd="0" presId="urn:microsoft.com/office/officeart/2005/8/layout/funnel1"/>
    <dgm:cxn modelId="{F342B496-C435-48C4-8AE9-7DB252D456C3}" type="presParOf" srcId="{3BC4AB64-25BA-462F-AAC3-B370BA7B969E}" destId="{3DC387BA-3B5A-4E6A-87FD-5DC9E78EA48E}" srcOrd="1" destOrd="0" presId="urn:microsoft.com/office/officeart/2005/8/layout/funnel1"/>
    <dgm:cxn modelId="{7ED9E9F8-6710-4ABF-AE1C-36479F4313AE}" type="presParOf" srcId="{3BC4AB64-25BA-462F-AAC3-B370BA7B969E}" destId="{B8E8ECB9-4395-411B-9610-152EF0A2B7BE}" srcOrd="2" destOrd="0" presId="urn:microsoft.com/office/officeart/2005/8/layout/funnel1"/>
    <dgm:cxn modelId="{D4D6F9ED-9E4A-484E-B024-A408156D3049}" type="presParOf" srcId="{3BC4AB64-25BA-462F-AAC3-B370BA7B969E}" destId="{EE662561-1D60-403F-B939-058AB163B450}" srcOrd="3" destOrd="0" presId="urn:microsoft.com/office/officeart/2005/8/layout/funnel1"/>
    <dgm:cxn modelId="{F2482083-572E-4C3F-9BDD-32806DCFB9DB}" type="presParOf" srcId="{3BC4AB64-25BA-462F-AAC3-B370BA7B969E}" destId="{405A3A8E-A2FE-41AD-A272-4362B35501C1}" srcOrd="4" destOrd="0" presId="urn:microsoft.com/office/officeart/2005/8/layout/funnel1"/>
    <dgm:cxn modelId="{06D66C3F-28AD-4120-8ACF-CA55BC9842EC}" type="presParOf" srcId="{3BC4AB64-25BA-462F-AAC3-B370BA7B969E}" destId="{88495DEB-5A5F-43E4-980B-6E79F51DA210}" srcOrd="5" destOrd="0" presId="urn:microsoft.com/office/officeart/2005/8/layout/funnel1"/>
    <dgm:cxn modelId="{1F94C114-05FD-494E-BEEE-0DAEF5F69FAC}" type="presParOf" srcId="{3BC4AB64-25BA-462F-AAC3-B370BA7B969E}" destId="{0DFAA02A-07D2-4F28-9C0E-FDFC6958A8F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1AB32F-D3BA-4046-A3C8-AE02BED1AF5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CECAEB8-7177-4797-BB00-4E40C7480F84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Financiamiento y Seguro para Exportaciones</a:t>
          </a:r>
          <a:endParaRPr lang="es-ES" dirty="0">
            <a:solidFill>
              <a:schemeClr val="tx1"/>
            </a:solidFill>
          </a:endParaRPr>
        </a:p>
      </dgm:t>
    </dgm:pt>
    <dgm:pt modelId="{5416F38E-F28C-45B3-9F8B-E3BADFA9E246}" type="parTrans" cxnId="{1754AEB9-1953-4199-8A73-191F4C5E1A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0A0E55-94F4-40D9-91C8-655D13FA1BF9}" type="sibTrans" cxnId="{1754AEB9-1953-4199-8A73-191F4C5E1A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89E4384-4073-49D7-ACE3-AAD2C5CE72A2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dirty="0" smtClean="0">
              <a:solidFill>
                <a:schemeClr val="tx1"/>
              </a:solidFill>
            </a:rPr>
            <a:t>Simplificación de procesos y servicios. Trámites integrados, simples y ágiles </a:t>
          </a:r>
          <a:endParaRPr lang="es-ES" dirty="0">
            <a:solidFill>
              <a:schemeClr val="tx1"/>
            </a:solidFill>
          </a:endParaRPr>
        </a:p>
      </dgm:t>
    </dgm:pt>
    <dgm:pt modelId="{D5916D42-B7A2-4C75-912C-B6674DC32FE8}" type="parTrans" cxnId="{97E9D3E5-4333-42D7-8001-C484D0B5093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12AB50D-30A4-4EB0-81E5-3D357EE9E332}" type="sibTrans" cxnId="{97E9D3E5-4333-42D7-8001-C484D0B5093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745D31-2A73-4141-B670-EDE403145CED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b="0" dirty="0" smtClean="0">
              <a:solidFill>
                <a:schemeClr val="tx1"/>
              </a:solidFill>
            </a:rPr>
            <a:t>Conectividad aérea y reducción  de costos logísticos</a:t>
          </a:r>
          <a:endParaRPr lang="es-ES" dirty="0">
            <a:solidFill>
              <a:schemeClr val="tx1"/>
            </a:solidFill>
          </a:endParaRPr>
        </a:p>
      </dgm:t>
    </dgm:pt>
    <dgm:pt modelId="{A9BFCDB2-4527-49FB-8694-46AA37530BA8}" type="parTrans" cxnId="{CBB01518-8AD4-422A-8186-687D1CD3EFF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E1EC87-5512-450E-BCE2-C9FA6EA7418D}" type="sibTrans" cxnId="{CBB01518-8AD4-422A-8186-687D1CD3EFF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4D491FB-2388-4A2F-BABF-8D3BDA4C50D2}" type="pres">
      <dgm:prSet presAssocID="{401AB32F-D3BA-4046-A3C8-AE02BED1AF54}" presName="compositeShape" presStyleCnt="0">
        <dgm:presLayoutVars>
          <dgm:chMax val="7"/>
          <dgm:dir/>
          <dgm:resizeHandles val="exact"/>
        </dgm:presLayoutVars>
      </dgm:prSet>
      <dgm:spPr/>
    </dgm:pt>
    <dgm:pt modelId="{30B4446B-E093-4814-BAE5-532800C8D72B}" type="pres">
      <dgm:prSet presAssocID="{8CECAEB8-7177-4797-BB00-4E40C7480F84}" presName="circ1" presStyleLbl="vennNode1" presStyleIdx="0" presStyleCnt="3"/>
      <dgm:spPr/>
      <dgm:t>
        <a:bodyPr/>
        <a:lstStyle/>
        <a:p>
          <a:endParaRPr lang="es-ES"/>
        </a:p>
      </dgm:t>
    </dgm:pt>
    <dgm:pt modelId="{532E1E42-CC3F-4626-B8E5-9B014A0ECDA9}" type="pres">
      <dgm:prSet presAssocID="{8CECAEB8-7177-4797-BB00-4E40C7480F8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056570-90AA-43A6-9153-808958774DBA}" type="pres">
      <dgm:prSet presAssocID="{889E4384-4073-49D7-ACE3-AAD2C5CE72A2}" presName="circ2" presStyleLbl="vennNode1" presStyleIdx="1" presStyleCnt="3"/>
      <dgm:spPr/>
      <dgm:t>
        <a:bodyPr/>
        <a:lstStyle/>
        <a:p>
          <a:endParaRPr lang="es-ES"/>
        </a:p>
      </dgm:t>
    </dgm:pt>
    <dgm:pt modelId="{8794FA01-25BE-4E58-BC75-7DC1BFA01A93}" type="pres">
      <dgm:prSet presAssocID="{889E4384-4073-49D7-ACE3-AAD2C5CE72A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8B72FD-3295-496E-91C9-E81FA2E19E9C}" type="pres">
      <dgm:prSet presAssocID="{8E745D31-2A73-4141-B670-EDE403145CED}" presName="circ3" presStyleLbl="vennNode1" presStyleIdx="2" presStyleCnt="3"/>
      <dgm:spPr/>
      <dgm:t>
        <a:bodyPr/>
        <a:lstStyle/>
        <a:p>
          <a:endParaRPr lang="es-ES"/>
        </a:p>
      </dgm:t>
    </dgm:pt>
    <dgm:pt modelId="{607DCC06-82C9-4717-B468-7598A1A3CDCE}" type="pres">
      <dgm:prSet presAssocID="{8E745D31-2A73-4141-B670-EDE403145CE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EF16741-1B01-4418-8AF6-F0F54D6D947F}" type="presOf" srcId="{401AB32F-D3BA-4046-A3C8-AE02BED1AF54}" destId="{B4D491FB-2388-4A2F-BABF-8D3BDA4C50D2}" srcOrd="0" destOrd="0" presId="urn:microsoft.com/office/officeart/2005/8/layout/venn1"/>
    <dgm:cxn modelId="{C218039D-F602-4B26-B46F-02FA9E6AC4A7}" type="presOf" srcId="{889E4384-4073-49D7-ACE3-AAD2C5CE72A2}" destId="{B0056570-90AA-43A6-9153-808958774DBA}" srcOrd="0" destOrd="0" presId="urn:microsoft.com/office/officeart/2005/8/layout/venn1"/>
    <dgm:cxn modelId="{0A018CB8-F816-4534-BAD5-1B76442928B4}" type="presOf" srcId="{8CECAEB8-7177-4797-BB00-4E40C7480F84}" destId="{532E1E42-CC3F-4626-B8E5-9B014A0ECDA9}" srcOrd="1" destOrd="0" presId="urn:microsoft.com/office/officeart/2005/8/layout/venn1"/>
    <dgm:cxn modelId="{8B05E732-1D12-43CD-AC51-F936EE9824C9}" type="presOf" srcId="{8E745D31-2A73-4141-B670-EDE403145CED}" destId="{F98B72FD-3295-496E-91C9-E81FA2E19E9C}" srcOrd="0" destOrd="0" presId="urn:microsoft.com/office/officeart/2005/8/layout/venn1"/>
    <dgm:cxn modelId="{9C15FF72-3072-4E95-8027-27D77AA52A1D}" type="presOf" srcId="{889E4384-4073-49D7-ACE3-AAD2C5CE72A2}" destId="{8794FA01-25BE-4E58-BC75-7DC1BFA01A93}" srcOrd="1" destOrd="0" presId="urn:microsoft.com/office/officeart/2005/8/layout/venn1"/>
    <dgm:cxn modelId="{1754AEB9-1953-4199-8A73-191F4C5E1A88}" srcId="{401AB32F-D3BA-4046-A3C8-AE02BED1AF54}" destId="{8CECAEB8-7177-4797-BB00-4E40C7480F84}" srcOrd="0" destOrd="0" parTransId="{5416F38E-F28C-45B3-9F8B-E3BADFA9E246}" sibTransId="{020A0E55-94F4-40D9-91C8-655D13FA1BF9}"/>
    <dgm:cxn modelId="{D00844C4-B2BE-4059-9A0D-70407828FF98}" type="presOf" srcId="{8CECAEB8-7177-4797-BB00-4E40C7480F84}" destId="{30B4446B-E093-4814-BAE5-532800C8D72B}" srcOrd="0" destOrd="0" presId="urn:microsoft.com/office/officeart/2005/8/layout/venn1"/>
    <dgm:cxn modelId="{7C7AE6DB-56FC-4B2E-9FD7-1AB33541B868}" type="presOf" srcId="{8E745D31-2A73-4141-B670-EDE403145CED}" destId="{607DCC06-82C9-4717-B468-7598A1A3CDCE}" srcOrd="1" destOrd="0" presId="urn:microsoft.com/office/officeart/2005/8/layout/venn1"/>
    <dgm:cxn modelId="{97E9D3E5-4333-42D7-8001-C484D0B50935}" srcId="{401AB32F-D3BA-4046-A3C8-AE02BED1AF54}" destId="{889E4384-4073-49D7-ACE3-AAD2C5CE72A2}" srcOrd="1" destOrd="0" parTransId="{D5916D42-B7A2-4C75-912C-B6674DC32FE8}" sibTransId="{C12AB50D-30A4-4EB0-81E5-3D357EE9E332}"/>
    <dgm:cxn modelId="{CBB01518-8AD4-422A-8186-687D1CD3EFFE}" srcId="{401AB32F-D3BA-4046-A3C8-AE02BED1AF54}" destId="{8E745D31-2A73-4141-B670-EDE403145CED}" srcOrd="2" destOrd="0" parTransId="{A9BFCDB2-4527-49FB-8694-46AA37530BA8}" sibTransId="{17E1EC87-5512-450E-BCE2-C9FA6EA7418D}"/>
    <dgm:cxn modelId="{178B3B19-847E-4230-ACA4-D137D88EB39B}" type="presParOf" srcId="{B4D491FB-2388-4A2F-BABF-8D3BDA4C50D2}" destId="{30B4446B-E093-4814-BAE5-532800C8D72B}" srcOrd="0" destOrd="0" presId="urn:microsoft.com/office/officeart/2005/8/layout/venn1"/>
    <dgm:cxn modelId="{6943CAD0-E9B4-484D-B155-C351E86E8B84}" type="presParOf" srcId="{B4D491FB-2388-4A2F-BABF-8D3BDA4C50D2}" destId="{532E1E42-CC3F-4626-B8E5-9B014A0ECDA9}" srcOrd="1" destOrd="0" presId="urn:microsoft.com/office/officeart/2005/8/layout/venn1"/>
    <dgm:cxn modelId="{D42A7A1A-E11A-4294-88D9-9E2775DD01C2}" type="presParOf" srcId="{B4D491FB-2388-4A2F-BABF-8D3BDA4C50D2}" destId="{B0056570-90AA-43A6-9153-808958774DBA}" srcOrd="2" destOrd="0" presId="urn:microsoft.com/office/officeart/2005/8/layout/venn1"/>
    <dgm:cxn modelId="{C945EDED-8035-4B03-BECB-963AB431E670}" type="presParOf" srcId="{B4D491FB-2388-4A2F-BABF-8D3BDA4C50D2}" destId="{8794FA01-25BE-4E58-BC75-7DC1BFA01A93}" srcOrd="3" destOrd="0" presId="urn:microsoft.com/office/officeart/2005/8/layout/venn1"/>
    <dgm:cxn modelId="{9B0EC2FF-1060-441F-AD55-547C82BBBA71}" type="presParOf" srcId="{B4D491FB-2388-4A2F-BABF-8D3BDA4C50D2}" destId="{F98B72FD-3295-496E-91C9-E81FA2E19E9C}" srcOrd="4" destOrd="0" presId="urn:microsoft.com/office/officeart/2005/8/layout/venn1"/>
    <dgm:cxn modelId="{A7328798-0E4E-4689-A207-FD5CE14D211E}" type="presParOf" srcId="{B4D491FB-2388-4A2F-BABF-8D3BDA4C50D2}" destId="{607DCC06-82C9-4717-B468-7598A1A3CDC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DBF317-DDA5-4D54-9236-A62DEAD62D74}" type="doc">
      <dgm:prSet loTypeId="urn:microsoft.com/office/officeart/2005/8/layout/gear1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DE53CCC-854B-4EBE-A385-E9BE5BF94CB3}">
      <dgm:prSet/>
      <dgm:spPr>
        <a:solidFill>
          <a:srgbClr val="92D050"/>
        </a:solidFill>
      </dgm:spPr>
      <dgm:t>
        <a:bodyPr/>
        <a:lstStyle/>
        <a:p>
          <a:pPr rtl="0"/>
          <a:r>
            <a:rPr lang="es-ES" dirty="0" smtClean="0">
              <a:solidFill>
                <a:schemeClr val="tx1"/>
              </a:solidFill>
            </a:rPr>
            <a:t>Capacitación a las </a:t>
          </a:r>
          <a:r>
            <a:rPr lang="es-ES" dirty="0" err="1" smtClean="0">
              <a:solidFill>
                <a:schemeClr val="tx1"/>
              </a:solidFill>
            </a:rPr>
            <a:t>MYPEs</a:t>
          </a:r>
          <a:r>
            <a:rPr lang="es-ES" dirty="0" smtClean="0">
              <a:solidFill>
                <a:schemeClr val="tx1"/>
              </a:solidFill>
            </a:rPr>
            <a:t> </a:t>
          </a:r>
          <a:endParaRPr lang="es-ES" dirty="0">
            <a:solidFill>
              <a:schemeClr val="tx1"/>
            </a:solidFill>
          </a:endParaRPr>
        </a:p>
      </dgm:t>
    </dgm:pt>
    <dgm:pt modelId="{472D67E9-D5AA-4884-A2F2-370F34A1640B}" type="sibTrans" cxnId="{BE124943-AB5E-42AC-A865-F4900B353EB3}">
      <dgm:prSet/>
      <dgm:spPr/>
      <dgm:t>
        <a:bodyPr/>
        <a:lstStyle/>
        <a:p>
          <a:endParaRPr lang="es-ES"/>
        </a:p>
      </dgm:t>
    </dgm:pt>
    <dgm:pt modelId="{0F5A5AE6-9AAC-4ECB-99F1-81843540BF45}" type="parTrans" cxnId="{BE124943-AB5E-42AC-A865-F4900B353EB3}">
      <dgm:prSet/>
      <dgm:spPr/>
      <dgm:t>
        <a:bodyPr/>
        <a:lstStyle/>
        <a:p>
          <a:endParaRPr lang="es-ES"/>
        </a:p>
      </dgm:t>
    </dgm:pt>
    <dgm:pt modelId="{71929C1B-809A-448A-BD9C-6883AA9461A2}" type="pres">
      <dgm:prSet presAssocID="{6ADBF317-DDA5-4D54-9236-A62DEAD62D74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4B067B3-AEF8-49CD-9B50-85501A6DAB00}" type="pres">
      <dgm:prSet presAssocID="{4DE53CCC-854B-4EBE-A385-E9BE5BF94CB3}" presName="gear1" presStyleLbl="node1" presStyleIdx="0" presStyleCnt="1" custLinFactNeighborX="-16664" custLinFactNeighborY="-351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D9D743-0295-4AEE-9E29-BA3A9E0FD9AA}" type="pres">
      <dgm:prSet presAssocID="{4DE53CCC-854B-4EBE-A385-E9BE5BF94CB3}" presName="gear1srcNode" presStyleLbl="node1" presStyleIdx="0" presStyleCnt="1"/>
      <dgm:spPr/>
      <dgm:t>
        <a:bodyPr/>
        <a:lstStyle/>
        <a:p>
          <a:endParaRPr lang="es-ES"/>
        </a:p>
      </dgm:t>
    </dgm:pt>
    <dgm:pt modelId="{1C3A4941-145D-4B9A-902F-39BDD875D3C8}" type="pres">
      <dgm:prSet presAssocID="{4DE53CCC-854B-4EBE-A385-E9BE5BF94CB3}" presName="gear1dstNode" presStyleLbl="node1" presStyleIdx="0" presStyleCnt="1"/>
      <dgm:spPr/>
      <dgm:t>
        <a:bodyPr/>
        <a:lstStyle/>
        <a:p>
          <a:endParaRPr lang="es-ES"/>
        </a:p>
      </dgm:t>
    </dgm:pt>
    <dgm:pt modelId="{166D5323-9708-4814-BD5A-EFBD99DAB855}" type="pres">
      <dgm:prSet presAssocID="{472D67E9-D5AA-4884-A2F2-370F34A1640B}" presName="connector1" presStyleLbl="sibTrans2D1" presStyleIdx="0" presStyleCnt="1" custLinFactNeighborX="-13017" custLinFactNeighborY="-2746"/>
      <dgm:spPr/>
      <dgm:t>
        <a:bodyPr/>
        <a:lstStyle/>
        <a:p>
          <a:endParaRPr lang="es-ES"/>
        </a:p>
      </dgm:t>
    </dgm:pt>
  </dgm:ptLst>
  <dgm:cxnLst>
    <dgm:cxn modelId="{13A46D4F-9EA8-4982-BA14-3E5FC0F3ABDD}" type="presOf" srcId="{6ADBF317-DDA5-4D54-9236-A62DEAD62D74}" destId="{71929C1B-809A-448A-BD9C-6883AA9461A2}" srcOrd="0" destOrd="0" presId="urn:microsoft.com/office/officeart/2005/8/layout/gear1"/>
    <dgm:cxn modelId="{439BE1B1-37C9-4E3E-B86B-0B364102A445}" type="presOf" srcId="{4DE53CCC-854B-4EBE-A385-E9BE5BF94CB3}" destId="{F4B067B3-AEF8-49CD-9B50-85501A6DAB00}" srcOrd="0" destOrd="0" presId="urn:microsoft.com/office/officeart/2005/8/layout/gear1"/>
    <dgm:cxn modelId="{5751EFDA-4336-4A8D-AFAC-484A8AAACF17}" type="presOf" srcId="{4DE53CCC-854B-4EBE-A385-E9BE5BF94CB3}" destId="{69D9D743-0295-4AEE-9E29-BA3A9E0FD9AA}" srcOrd="1" destOrd="0" presId="urn:microsoft.com/office/officeart/2005/8/layout/gear1"/>
    <dgm:cxn modelId="{BE124943-AB5E-42AC-A865-F4900B353EB3}" srcId="{6ADBF317-DDA5-4D54-9236-A62DEAD62D74}" destId="{4DE53CCC-854B-4EBE-A385-E9BE5BF94CB3}" srcOrd="0" destOrd="0" parTransId="{0F5A5AE6-9AAC-4ECB-99F1-81843540BF45}" sibTransId="{472D67E9-D5AA-4884-A2F2-370F34A1640B}"/>
    <dgm:cxn modelId="{9ACF7B74-DA05-41D7-9730-2AA611EA2546}" type="presOf" srcId="{4DE53CCC-854B-4EBE-A385-E9BE5BF94CB3}" destId="{1C3A4941-145D-4B9A-902F-39BDD875D3C8}" srcOrd="2" destOrd="0" presId="urn:microsoft.com/office/officeart/2005/8/layout/gear1"/>
    <dgm:cxn modelId="{B7A6275C-CBB3-436D-8C02-5FCFAF2FD895}" type="presOf" srcId="{472D67E9-D5AA-4884-A2F2-370F34A1640B}" destId="{166D5323-9708-4814-BD5A-EFBD99DAB855}" srcOrd="0" destOrd="0" presId="urn:microsoft.com/office/officeart/2005/8/layout/gear1"/>
    <dgm:cxn modelId="{53656EB5-84B4-4F62-AA5A-79D4D026EB17}" type="presParOf" srcId="{71929C1B-809A-448A-BD9C-6883AA9461A2}" destId="{F4B067B3-AEF8-49CD-9B50-85501A6DAB00}" srcOrd="0" destOrd="0" presId="urn:microsoft.com/office/officeart/2005/8/layout/gear1"/>
    <dgm:cxn modelId="{D8EBDA32-D785-4C22-B730-8FEFF9EA3229}" type="presParOf" srcId="{71929C1B-809A-448A-BD9C-6883AA9461A2}" destId="{69D9D743-0295-4AEE-9E29-BA3A9E0FD9AA}" srcOrd="1" destOrd="0" presId="urn:microsoft.com/office/officeart/2005/8/layout/gear1"/>
    <dgm:cxn modelId="{38E35148-05C7-4599-8A83-51D8F699A1B3}" type="presParOf" srcId="{71929C1B-809A-448A-BD9C-6883AA9461A2}" destId="{1C3A4941-145D-4B9A-902F-39BDD875D3C8}" srcOrd="2" destOrd="0" presId="urn:microsoft.com/office/officeart/2005/8/layout/gear1"/>
    <dgm:cxn modelId="{11BB81B9-FFBE-4F59-97B8-C49443C8591C}" type="presParOf" srcId="{71929C1B-809A-448A-BD9C-6883AA9461A2}" destId="{166D5323-9708-4814-BD5A-EFBD99DAB855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2F84B6-D1A0-4E1D-8140-2EE642038CA5}" type="doc">
      <dgm:prSet loTypeId="urn:microsoft.com/office/officeart/2005/8/layout/h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EC381D3-E3A8-4DC8-9960-5D988D805037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s-ES" sz="1100" dirty="0" smtClean="0"/>
            <a:t>Actividades Capacitación Profesionales PROMPERU</a:t>
          </a:r>
          <a:endParaRPr lang="en-US" sz="1100" b="1" dirty="0"/>
        </a:p>
      </dgm:t>
    </dgm:pt>
    <dgm:pt modelId="{E203D5D9-E9B3-4E7A-89F4-8A5DFA17BDF2}" type="parTrans" cxnId="{2717AD0B-8E41-42DD-9DBF-AB81BB4A6A72}">
      <dgm:prSet/>
      <dgm:spPr/>
      <dgm:t>
        <a:bodyPr/>
        <a:lstStyle/>
        <a:p>
          <a:endParaRPr lang="es-ES" sz="1100"/>
        </a:p>
      </dgm:t>
    </dgm:pt>
    <dgm:pt modelId="{A4463B98-8C96-4F33-9C1C-E46EBD3EFF79}" type="sibTrans" cxnId="{2717AD0B-8E41-42DD-9DBF-AB81BB4A6A72}">
      <dgm:prSet/>
      <dgm:spPr/>
      <dgm:t>
        <a:bodyPr/>
        <a:lstStyle/>
        <a:p>
          <a:endParaRPr lang="es-ES" sz="1100"/>
        </a:p>
      </dgm:t>
    </dgm:pt>
    <dgm:pt modelId="{FE27FD61-0C3A-4214-AF1D-50D6C6087408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s-ES" sz="1100" dirty="0" smtClean="0"/>
            <a:t>Promoción  Exportaciones  - Red  Información Externa </a:t>
          </a:r>
          <a:endParaRPr lang="es-ES" sz="1100" b="1" dirty="0"/>
        </a:p>
      </dgm:t>
    </dgm:pt>
    <dgm:pt modelId="{44C09D9E-C2CE-4205-8566-E215FC4269AA}" type="parTrans" cxnId="{A3111E52-506F-4B80-BE61-523F79998FEF}">
      <dgm:prSet/>
      <dgm:spPr/>
      <dgm:t>
        <a:bodyPr/>
        <a:lstStyle/>
        <a:p>
          <a:endParaRPr lang="es-ES" sz="1100"/>
        </a:p>
      </dgm:t>
    </dgm:pt>
    <dgm:pt modelId="{ACA19564-5EA7-4116-BFB6-5C3914718E87}" type="sibTrans" cxnId="{A3111E52-506F-4B80-BE61-523F79998FEF}">
      <dgm:prSet/>
      <dgm:spPr/>
      <dgm:t>
        <a:bodyPr/>
        <a:lstStyle/>
        <a:p>
          <a:endParaRPr lang="es-ES" sz="1100"/>
        </a:p>
      </dgm:t>
    </dgm:pt>
    <dgm:pt modelId="{903A18C0-2ED8-4796-9837-87F362D0F617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s-ES" sz="1100" dirty="0" smtClean="0"/>
            <a:t>Nuevos Mercados, Segmentos y Nichos</a:t>
          </a:r>
          <a:endParaRPr lang="es-ES" sz="1100" dirty="0"/>
        </a:p>
      </dgm:t>
    </dgm:pt>
    <dgm:pt modelId="{BD3300F5-C7A4-4030-B40E-06CACEC0984F}" type="parTrans" cxnId="{4ECC854C-0990-49FB-AAE6-AE4F37205390}">
      <dgm:prSet/>
      <dgm:spPr/>
      <dgm:t>
        <a:bodyPr/>
        <a:lstStyle/>
        <a:p>
          <a:endParaRPr lang="es-ES" sz="1100"/>
        </a:p>
      </dgm:t>
    </dgm:pt>
    <dgm:pt modelId="{693DF31E-1E6A-41EF-9C5A-4E38BBC61631}" type="sibTrans" cxnId="{4ECC854C-0990-49FB-AAE6-AE4F37205390}">
      <dgm:prSet/>
      <dgm:spPr/>
      <dgm:t>
        <a:bodyPr/>
        <a:lstStyle/>
        <a:p>
          <a:endParaRPr lang="es-ES" sz="1100"/>
        </a:p>
      </dgm:t>
    </dgm:pt>
    <dgm:pt modelId="{7B366088-82F7-4F7D-91E0-185A6400B099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s-ES" sz="1100" dirty="0" smtClean="0"/>
            <a:t>Creación y promoción de elementos de diferenciación. </a:t>
          </a:r>
          <a:endParaRPr lang="es-ES" sz="1100" dirty="0"/>
        </a:p>
      </dgm:t>
    </dgm:pt>
    <dgm:pt modelId="{9D669309-1F85-4E47-9510-56C03BD99B26}" type="parTrans" cxnId="{FDE987BB-866E-4FFD-BA35-4800BB2CE48C}">
      <dgm:prSet/>
      <dgm:spPr/>
      <dgm:t>
        <a:bodyPr/>
        <a:lstStyle/>
        <a:p>
          <a:endParaRPr lang="es-ES" sz="1100"/>
        </a:p>
      </dgm:t>
    </dgm:pt>
    <dgm:pt modelId="{1EDF6DDF-FC92-406E-A0C0-84203645E85F}" type="sibTrans" cxnId="{FDE987BB-866E-4FFD-BA35-4800BB2CE48C}">
      <dgm:prSet/>
      <dgm:spPr/>
      <dgm:t>
        <a:bodyPr/>
        <a:lstStyle/>
        <a:p>
          <a:endParaRPr lang="es-ES" sz="1100"/>
        </a:p>
      </dgm:t>
    </dgm:pt>
    <dgm:pt modelId="{27E28E8F-9E9E-40A1-A17C-B293F90C72B9}" type="pres">
      <dgm:prSet presAssocID="{652F84B6-D1A0-4E1D-8140-2EE642038C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D282095-6264-47DF-8F93-8F4D7625290E}" type="pres">
      <dgm:prSet presAssocID="{652F84B6-D1A0-4E1D-8140-2EE642038CA5}" presName="tSp" presStyleCnt="0"/>
      <dgm:spPr/>
    </dgm:pt>
    <dgm:pt modelId="{5F9F4A54-80A5-4C37-B277-0D37A6132721}" type="pres">
      <dgm:prSet presAssocID="{652F84B6-D1A0-4E1D-8140-2EE642038CA5}" presName="bSp" presStyleCnt="0"/>
      <dgm:spPr/>
    </dgm:pt>
    <dgm:pt modelId="{AE758F17-9B57-4C98-A932-E109AF91CED6}" type="pres">
      <dgm:prSet presAssocID="{652F84B6-D1A0-4E1D-8140-2EE642038CA5}" presName="process" presStyleCnt="0"/>
      <dgm:spPr/>
    </dgm:pt>
    <dgm:pt modelId="{EA0CE552-F554-4BBB-A44C-0C1621AEAF40}" type="pres">
      <dgm:prSet presAssocID="{4EC381D3-E3A8-4DC8-9960-5D988D805037}" presName="composite1" presStyleCnt="0"/>
      <dgm:spPr/>
    </dgm:pt>
    <dgm:pt modelId="{18084392-90E7-4921-B633-0C0B1F38B5B7}" type="pres">
      <dgm:prSet presAssocID="{4EC381D3-E3A8-4DC8-9960-5D988D805037}" presName="dummyNode1" presStyleLbl="node1" presStyleIdx="0" presStyleCnt="4"/>
      <dgm:spPr/>
    </dgm:pt>
    <dgm:pt modelId="{8C8B9D31-2967-482A-9B39-E8F1E23C80D4}" type="pres">
      <dgm:prSet presAssocID="{4EC381D3-E3A8-4DC8-9960-5D988D805037}" presName="childNode1" presStyleLbl="bgAcc1" presStyleIdx="0" presStyleCnt="4">
        <dgm:presLayoutVars>
          <dgm:bulletEnabled val="1"/>
        </dgm:presLayoutVars>
      </dgm:prSet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endParaRPr lang="es-ES"/>
        </a:p>
      </dgm:t>
    </dgm:pt>
    <dgm:pt modelId="{A16E9111-9A48-49FA-84B0-B35A9D7C3AB2}" type="pres">
      <dgm:prSet presAssocID="{4EC381D3-E3A8-4DC8-9960-5D988D805037}" presName="childNode1tx" presStyleLbl="bgAcc1" presStyleIdx="0" presStyleCnt="4">
        <dgm:presLayoutVars>
          <dgm:bulletEnabled val="1"/>
        </dgm:presLayoutVars>
      </dgm:prSet>
      <dgm:spPr/>
    </dgm:pt>
    <dgm:pt modelId="{F4C8E4F2-CDB4-4149-B91D-3A75C49DBCD4}" type="pres">
      <dgm:prSet presAssocID="{4EC381D3-E3A8-4DC8-9960-5D988D805037}" presName="parentNode1" presStyleLbl="node1" presStyleIdx="0" presStyleCnt="4" custScaleX="12842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65ED6C-2269-4259-ADC2-3C184A722D33}" type="pres">
      <dgm:prSet presAssocID="{4EC381D3-E3A8-4DC8-9960-5D988D805037}" presName="connSite1" presStyleCnt="0"/>
      <dgm:spPr/>
    </dgm:pt>
    <dgm:pt modelId="{D84A30F7-6C46-4B86-9CA5-B6D9BD01E5D2}" type="pres">
      <dgm:prSet presAssocID="{A4463B98-8C96-4F33-9C1C-E46EBD3EFF79}" presName="Name9" presStyleLbl="sibTrans2D1" presStyleIdx="0" presStyleCnt="3"/>
      <dgm:spPr/>
      <dgm:t>
        <a:bodyPr/>
        <a:lstStyle/>
        <a:p>
          <a:endParaRPr lang="es-ES"/>
        </a:p>
      </dgm:t>
    </dgm:pt>
    <dgm:pt modelId="{121423EF-C970-490A-96C7-8EE7CCCC7F71}" type="pres">
      <dgm:prSet presAssocID="{FE27FD61-0C3A-4214-AF1D-50D6C6087408}" presName="composite2" presStyleCnt="0"/>
      <dgm:spPr/>
    </dgm:pt>
    <dgm:pt modelId="{988F65BA-EE7F-4C34-BD3D-D010A6E33D4E}" type="pres">
      <dgm:prSet presAssocID="{FE27FD61-0C3A-4214-AF1D-50D6C6087408}" presName="dummyNode2" presStyleLbl="node1" presStyleIdx="0" presStyleCnt="4"/>
      <dgm:spPr/>
    </dgm:pt>
    <dgm:pt modelId="{C12A1C7F-BA45-4C13-8165-B786A79756BE}" type="pres">
      <dgm:prSet presAssocID="{FE27FD61-0C3A-4214-AF1D-50D6C6087408}" presName="childNode2" presStyleLbl="bgAcc1" presStyleIdx="1" presStyleCnt="4">
        <dgm:presLayoutVars>
          <dgm:bulletEnabled val="1"/>
        </dgm:presLayoutVars>
      </dgm:prSet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endParaRPr lang="es-ES"/>
        </a:p>
      </dgm:t>
    </dgm:pt>
    <dgm:pt modelId="{37C0EE1B-A237-499B-AFF1-4026CD81AA45}" type="pres">
      <dgm:prSet presAssocID="{FE27FD61-0C3A-4214-AF1D-50D6C6087408}" presName="childNode2tx" presStyleLbl="bgAcc1" presStyleIdx="1" presStyleCnt="4">
        <dgm:presLayoutVars>
          <dgm:bulletEnabled val="1"/>
        </dgm:presLayoutVars>
      </dgm:prSet>
      <dgm:spPr/>
    </dgm:pt>
    <dgm:pt modelId="{9E6A32B9-BF57-43E7-AA91-0E875BB1A55F}" type="pres">
      <dgm:prSet presAssocID="{FE27FD61-0C3A-4214-AF1D-50D6C6087408}" presName="parentNode2" presStyleLbl="node1" presStyleIdx="1" presStyleCnt="4" custScaleX="128421" custLinFactNeighborY="-627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2918E6-3589-4184-9FE2-4ACF59CCD080}" type="pres">
      <dgm:prSet presAssocID="{FE27FD61-0C3A-4214-AF1D-50D6C6087408}" presName="connSite2" presStyleCnt="0"/>
      <dgm:spPr/>
    </dgm:pt>
    <dgm:pt modelId="{78537400-850C-4A5E-B495-3476C1FB1E5B}" type="pres">
      <dgm:prSet presAssocID="{ACA19564-5EA7-4116-BFB6-5C3914718E87}" presName="Name18" presStyleLbl="sibTrans2D1" presStyleIdx="1" presStyleCnt="3"/>
      <dgm:spPr/>
      <dgm:t>
        <a:bodyPr/>
        <a:lstStyle/>
        <a:p>
          <a:endParaRPr lang="es-ES"/>
        </a:p>
      </dgm:t>
    </dgm:pt>
    <dgm:pt modelId="{48C127B4-28A9-497B-9D4B-CE6144B5E819}" type="pres">
      <dgm:prSet presAssocID="{903A18C0-2ED8-4796-9837-87F362D0F617}" presName="composite1" presStyleCnt="0"/>
      <dgm:spPr/>
    </dgm:pt>
    <dgm:pt modelId="{0D59908E-7E57-4FCB-9297-A8083C214C40}" type="pres">
      <dgm:prSet presAssocID="{903A18C0-2ED8-4796-9837-87F362D0F617}" presName="dummyNode1" presStyleLbl="node1" presStyleIdx="1" presStyleCnt="4"/>
      <dgm:spPr/>
    </dgm:pt>
    <dgm:pt modelId="{C8B9624E-BF43-48E7-AC2F-90B98EDE45AA}" type="pres">
      <dgm:prSet presAssocID="{903A18C0-2ED8-4796-9837-87F362D0F617}" presName="childNode1" presStyleLbl="bgAcc1" presStyleIdx="2" presStyleCnt="4">
        <dgm:presLayoutVars>
          <dgm:bulletEnabled val="1"/>
        </dgm:presLayoutVars>
      </dgm:prSet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endParaRPr lang="es-ES"/>
        </a:p>
      </dgm:t>
    </dgm:pt>
    <dgm:pt modelId="{FBF73A5C-D1AD-4BFF-AA7C-A0563A0A6404}" type="pres">
      <dgm:prSet presAssocID="{903A18C0-2ED8-4796-9837-87F362D0F617}" presName="childNode1tx" presStyleLbl="bgAcc1" presStyleIdx="2" presStyleCnt="4">
        <dgm:presLayoutVars>
          <dgm:bulletEnabled val="1"/>
        </dgm:presLayoutVars>
      </dgm:prSet>
      <dgm:spPr/>
    </dgm:pt>
    <dgm:pt modelId="{C308DDC1-C729-4557-A069-48517A311B35}" type="pres">
      <dgm:prSet presAssocID="{903A18C0-2ED8-4796-9837-87F362D0F617}" presName="parentNode1" presStyleLbl="node1" presStyleIdx="2" presStyleCnt="4" custScaleX="12842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8B6270-ADB2-41E5-B8FB-B9151E8DC555}" type="pres">
      <dgm:prSet presAssocID="{903A18C0-2ED8-4796-9837-87F362D0F617}" presName="connSite1" presStyleCnt="0"/>
      <dgm:spPr/>
    </dgm:pt>
    <dgm:pt modelId="{394EC193-C9FD-439C-8C08-0F8A97E893C8}" type="pres">
      <dgm:prSet presAssocID="{693DF31E-1E6A-41EF-9C5A-4E38BBC61631}" presName="Name9" presStyleLbl="sibTrans2D1" presStyleIdx="2" presStyleCnt="3"/>
      <dgm:spPr/>
      <dgm:t>
        <a:bodyPr/>
        <a:lstStyle/>
        <a:p>
          <a:endParaRPr lang="es-ES"/>
        </a:p>
      </dgm:t>
    </dgm:pt>
    <dgm:pt modelId="{5DEB2F81-9BE7-49A0-B02F-7924C7B4486C}" type="pres">
      <dgm:prSet presAssocID="{7B366088-82F7-4F7D-91E0-185A6400B099}" presName="composite2" presStyleCnt="0"/>
      <dgm:spPr/>
    </dgm:pt>
    <dgm:pt modelId="{2559FCC3-6DF9-42E2-9006-A0122DEE70FC}" type="pres">
      <dgm:prSet presAssocID="{7B366088-82F7-4F7D-91E0-185A6400B099}" presName="dummyNode2" presStyleLbl="node1" presStyleIdx="2" presStyleCnt="4"/>
      <dgm:spPr/>
    </dgm:pt>
    <dgm:pt modelId="{230CE262-ACD4-48E3-A180-A29F69C3EE0D}" type="pres">
      <dgm:prSet presAssocID="{7B366088-82F7-4F7D-91E0-185A6400B099}" presName="childNode2" presStyleLbl="bgAcc1" presStyleIdx="3" presStyleCnt="4">
        <dgm:presLayoutVars>
          <dgm:bulletEnabled val="1"/>
        </dgm:presLayoutVars>
      </dgm:prSet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endParaRPr lang="es-ES"/>
        </a:p>
      </dgm:t>
    </dgm:pt>
    <dgm:pt modelId="{89C3DFAE-83FB-4202-B11F-1811981D482B}" type="pres">
      <dgm:prSet presAssocID="{7B366088-82F7-4F7D-91E0-185A6400B099}" presName="childNode2tx" presStyleLbl="bgAcc1" presStyleIdx="3" presStyleCnt="4">
        <dgm:presLayoutVars>
          <dgm:bulletEnabled val="1"/>
        </dgm:presLayoutVars>
      </dgm:prSet>
      <dgm:spPr/>
    </dgm:pt>
    <dgm:pt modelId="{90A044C6-782A-409A-90FC-4D3AC18149F5}" type="pres">
      <dgm:prSet presAssocID="{7B366088-82F7-4F7D-91E0-185A6400B099}" presName="parentNode2" presStyleLbl="node1" presStyleIdx="3" presStyleCnt="4" custScaleX="128421" custLinFactNeighborY="-627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D06BD5-F63E-400F-95BA-12F49397B070}" type="pres">
      <dgm:prSet presAssocID="{7B366088-82F7-4F7D-91E0-185A6400B099}" presName="connSite2" presStyleCnt="0"/>
      <dgm:spPr/>
    </dgm:pt>
  </dgm:ptLst>
  <dgm:cxnLst>
    <dgm:cxn modelId="{DAF2D47F-FD17-422C-AFC8-B8F22F0E33FD}" type="presOf" srcId="{4EC381D3-E3A8-4DC8-9960-5D988D805037}" destId="{F4C8E4F2-CDB4-4149-B91D-3A75C49DBCD4}" srcOrd="0" destOrd="0" presId="urn:microsoft.com/office/officeart/2005/8/layout/hProcess4"/>
    <dgm:cxn modelId="{B25467F9-42C5-415B-859A-A35D7D17C5A6}" type="presOf" srcId="{652F84B6-D1A0-4E1D-8140-2EE642038CA5}" destId="{27E28E8F-9E9E-40A1-A17C-B293F90C72B9}" srcOrd="0" destOrd="0" presId="urn:microsoft.com/office/officeart/2005/8/layout/hProcess4"/>
    <dgm:cxn modelId="{A86FA45F-2107-4D11-9B24-36215A13092A}" type="presOf" srcId="{ACA19564-5EA7-4116-BFB6-5C3914718E87}" destId="{78537400-850C-4A5E-B495-3476C1FB1E5B}" srcOrd="0" destOrd="0" presId="urn:microsoft.com/office/officeart/2005/8/layout/hProcess4"/>
    <dgm:cxn modelId="{F2A0554E-C3D2-46B8-8A03-8DFB5F2854C3}" type="presOf" srcId="{7B366088-82F7-4F7D-91E0-185A6400B099}" destId="{90A044C6-782A-409A-90FC-4D3AC18149F5}" srcOrd="0" destOrd="0" presId="urn:microsoft.com/office/officeart/2005/8/layout/hProcess4"/>
    <dgm:cxn modelId="{A3111E52-506F-4B80-BE61-523F79998FEF}" srcId="{652F84B6-D1A0-4E1D-8140-2EE642038CA5}" destId="{FE27FD61-0C3A-4214-AF1D-50D6C6087408}" srcOrd="1" destOrd="0" parTransId="{44C09D9E-C2CE-4205-8566-E215FC4269AA}" sibTransId="{ACA19564-5EA7-4116-BFB6-5C3914718E87}"/>
    <dgm:cxn modelId="{8F0AC9E3-65A6-4709-BE59-52640F09459B}" type="presOf" srcId="{693DF31E-1E6A-41EF-9C5A-4E38BBC61631}" destId="{394EC193-C9FD-439C-8C08-0F8A97E893C8}" srcOrd="0" destOrd="0" presId="urn:microsoft.com/office/officeart/2005/8/layout/hProcess4"/>
    <dgm:cxn modelId="{FDE987BB-866E-4FFD-BA35-4800BB2CE48C}" srcId="{652F84B6-D1A0-4E1D-8140-2EE642038CA5}" destId="{7B366088-82F7-4F7D-91E0-185A6400B099}" srcOrd="3" destOrd="0" parTransId="{9D669309-1F85-4E47-9510-56C03BD99B26}" sibTransId="{1EDF6DDF-FC92-406E-A0C0-84203645E85F}"/>
    <dgm:cxn modelId="{4ECC854C-0990-49FB-AAE6-AE4F37205390}" srcId="{652F84B6-D1A0-4E1D-8140-2EE642038CA5}" destId="{903A18C0-2ED8-4796-9837-87F362D0F617}" srcOrd="2" destOrd="0" parTransId="{BD3300F5-C7A4-4030-B40E-06CACEC0984F}" sibTransId="{693DF31E-1E6A-41EF-9C5A-4E38BBC61631}"/>
    <dgm:cxn modelId="{1C1545C5-CC7B-4460-A7FF-0363A0A09918}" type="presOf" srcId="{A4463B98-8C96-4F33-9C1C-E46EBD3EFF79}" destId="{D84A30F7-6C46-4B86-9CA5-B6D9BD01E5D2}" srcOrd="0" destOrd="0" presId="urn:microsoft.com/office/officeart/2005/8/layout/hProcess4"/>
    <dgm:cxn modelId="{357D622B-8A22-4722-9AAC-F6AF52678CCD}" type="presOf" srcId="{FE27FD61-0C3A-4214-AF1D-50D6C6087408}" destId="{9E6A32B9-BF57-43E7-AA91-0E875BB1A55F}" srcOrd="0" destOrd="0" presId="urn:microsoft.com/office/officeart/2005/8/layout/hProcess4"/>
    <dgm:cxn modelId="{2717AD0B-8E41-42DD-9DBF-AB81BB4A6A72}" srcId="{652F84B6-D1A0-4E1D-8140-2EE642038CA5}" destId="{4EC381D3-E3A8-4DC8-9960-5D988D805037}" srcOrd="0" destOrd="0" parTransId="{E203D5D9-E9B3-4E7A-89F4-8A5DFA17BDF2}" sibTransId="{A4463B98-8C96-4F33-9C1C-E46EBD3EFF79}"/>
    <dgm:cxn modelId="{58D07BA8-555C-4B6F-B0A0-E235F0FF31FA}" type="presOf" srcId="{903A18C0-2ED8-4796-9837-87F362D0F617}" destId="{C308DDC1-C729-4557-A069-48517A311B35}" srcOrd="0" destOrd="0" presId="urn:microsoft.com/office/officeart/2005/8/layout/hProcess4"/>
    <dgm:cxn modelId="{7140D756-5A65-49E8-B628-3D782A350AFF}" type="presParOf" srcId="{27E28E8F-9E9E-40A1-A17C-B293F90C72B9}" destId="{4D282095-6264-47DF-8F93-8F4D7625290E}" srcOrd="0" destOrd="0" presId="urn:microsoft.com/office/officeart/2005/8/layout/hProcess4"/>
    <dgm:cxn modelId="{4DA705E7-47BA-4FDA-A7B4-048FF188D35B}" type="presParOf" srcId="{27E28E8F-9E9E-40A1-A17C-B293F90C72B9}" destId="{5F9F4A54-80A5-4C37-B277-0D37A6132721}" srcOrd="1" destOrd="0" presId="urn:microsoft.com/office/officeart/2005/8/layout/hProcess4"/>
    <dgm:cxn modelId="{F5B7F717-15FF-44E8-A8BF-BA66EC5DAFFF}" type="presParOf" srcId="{27E28E8F-9E9E-40A1-A17C-B293F90C72B9}" destId="{AE758F17-9B57-4C98-A932-E109AF91CED6}" srcOrd="2" destOrd="0" presId="urn:microsoft.com/office/officeart/2005/8/layout/hProcess4"/>
    <dgm:cxn modelId="{F04EF0C7-911E-476B-B572-CE287E3A6F98}" type="presParOf" srcId="{AE758F17-9B57-4C98-A932-E109AF91CED6}" destId="{EA0CE552-F554-4BBB-A44C-0C1621AEAF40}" srcOrd="0" destOrd="0" presId="urn:microsoft.com/office/officeart/2005/8/layout/hProcess4"/>
    <dgm:cxn modelId="{94EE293A-772E-4D95-9EF4-D9DDA48070DF}" type="presParOf" srcId="{EA0CE552-F554-4BBB-A44C-0C1621AEAF40}" destId="{18084392-90E7-4921-B633-0C0B1F38B5B7}" srcOrd="0" destOrd="0" presId="urn:microsoft.com/office/officeart/2005/8/layout/hProcess4"/>
    <dgm:cxn modelId="{D5E2BBC4-72F1-4EB0-A100-1BB75C352A4D}" type="presParOf" srcId="{EA0CE552-F554-4BBB-A44C-0C1621AEAF40}" destId="{8C8B9D31-2967-482A-9B39-E8F1E23C80D4}" srcOrd="1" destOrd="0" presId="urn:microsoft.com/office/officeart/2005/8/layout/hProcess4"/>
    <dgm:cxn modelId="{98B877A1-87EA-4C4B-BB1F-D40F02FC7E30}" type="presParOf" srcId="{EA0CE552-F554-4BBB-A44C-0C1621AEAF40}" destId="{A16E9111-9A48-49FA-84B0-B35A9D7C3AB2}" srcOrd="2" destOrd="0" presId="urn:microsoft.com/office/officeart/2005/8/layout/hProcess4"/>
    <dgm:cxn modelId="{476C7438-E765-4EC5-A2D2-5B0B4C19EADF}" type="presParOf" srcId="{EA0CE552-F554-4BBB-A44C-0C1621AEAF40}" destId="{F4C8E4F2-CDB4-4149-B91D-3A75C49DBCD4}" srcOrd="3" destOrd="0" presId="urn:microsoft.com/office/officeart/2005/8/layout/hProcess4"/>
    <dgm:cxn modelId="{C07E8A17-F014-4C7F-BC59-27F192ACBFE5}" type="presParOf" srcId="{EA0CE552-F554-4BBB-A44C-0C1621AEAF40}" destId="{1D65ED6C-2269-4259-ADC2-3C184A722D33}" srcOrd="4" destOrd="0" presId="urn:microsoft.com/office/officeart/2005/8/layout/hProcess4"/>
    <dgm:cxn modelId="{BD5D000B-D5AE-4976-A343-A63264443488}" type="presParOf" srcId="{AE758F17-9B57-4C98-A932-E109AF91CED6}" destId="{D84A30F7-6C46-4B86-9CA5-B6D9BD01E5D2}" srcOrd="1" destOrd="0" presId="urn:microsoft.com/office/officeart/2005/8/layout/hProcess4"/>
    <dgm:cxn modelId="{080F0993-C909-48DA-AD69-2709B56FE6FB}" type="presParOf" srcId="{AE758F17-9B57-4C98-A932-E109AF91CED6}" destId="{121423EF-C970-490A-96C7-8EE7CCCC7F71}" srcOrd="2" destOrd="0" presId="urn:microsoft.com/office/officeart/2005/8/layout/hProcess4"/>
    <dgm:cxn modelId="{A8E9C32F-23C6-46D5-A04D-0AAA0724042A}" type="presParOf" srcId="{121423EF-C970-490A-96C7-8EE7CCCC7F71}" destId="{988F65BA-EE7F-4C34-BD3D-D010A6E33D4E}" srcOrd="0" destOrd="0" presId="urn:microsoft.com/office/officeart/2005/8/layout/hProcess4"/>
    <dgm:cxn modelId="{796A6529-BCA6-4E4F-B243-4627214D8A0F}" type="presParOf" srcId="{121423EF-C970-490A-96C7-8EE7CCCC7F71}" destId="{C12A1C7F-BA45-4C13-8165-B786A79756BE}" srcOrd="1" destOrd="0" presId="urn:microsoft.com/office/officeart/2005/8/layout/hProcess4"/>
    <dgm:cxn modelId="{8492C9CC-6774-407F-A583-8F92AE03DFB4}" type="presParOf" srcId="{121423EF-C970-490A-96C7-8EE7CCCC7F71}" destId="{37C0EE1B-A237-499B-AFF1-4026CD81AA45}" srcOrd="2" destOrd="0" presId="urn:microsoft.com/office/officeart/2005/8/layout/hProcess4"/>
    <dgm:cxn modelId="{685D2159-58D6-4A85-9139-FB38642BE059}" type="presParOf" srcId="{121423EF-C970-490A-96C7-8EE7CCCC7F71}" destId="{9E6A32B9-BF57-43E7-AA91-0E875BB1A55F}" srcOrd="3" destOrd="0" presId="urn:microsoft.com/office/officeart/2005/8/layout/hProcess4"/>
    <dgm:cxn modelId="{5937C611-40CC-4655-BCD0-CFA33B10EF41}" type="presParOf" srcId="{121423EF-C970-490A-96C7-8EE7CCCC7F71}" destId="{0E2918E6-3589-4184-9FE2-4ACF59CCD080}" srcOrd="4" destOrd="0" presId="urn:microsoft.com/office/officeart/2005/8/layout/hProcess4"/>
    <dgm:cxn modelId="{445E3B70-28C2-4674-9AB8-D6CB9812BC03}" type="presParOf" srcId="{AE758F17-9B57-4C98-A932-E109AF91CED6}" destId="{78537400-850C-4A5E-B495-3476C1FB1E5B}" srcOrd="3" destOrd="0" presId="urn:microsoft.com/office/officeart/2005/8/layout/hProcess4"/>
    <dgm:cxn modelId="{7FEC99C0-0A25-40B7-9787-FD12D0E18D36}" type="presParOf" srcId="{AE758F17-9B57-4C98-A932-E109AF91CED6}" destId="{48C127B4-28A9-497B-9D4B-CE6144B5E819}" srcOrd="4" destOrd="0" presId="urn:microsoft.com/office/officeart/2005/8/layout/hProcess4"/>
    <dgm:cxn modelId="{F1B9ADD6-3C35-4072-AC9F-D844CF176430}" type="presParOf" srcId="{48C127B4-28A9-497B-9D4B-CE6144B5E819}" destId="{0D59908E-7E57-4FCB-9297-A8083C214C40}" srcOrd="0" destOrd="0" presId="urn:microsoft.com/office/officeart/2005/8/layout/hProcess4"/>
    <dgm:cxn modelId="{473A4BD3-766A-4419-8553-E77FB1D7E974}" type="presParOf" srcId="{48C127B4-28A9-497B-9D4B-CE6144B5E819}" destId="{C8B9624E-BF43-48E7-AC2F-90B98EDE45AA}" srcOrd="1" destOrd="0" presId="urn:microsoft.com/office/officeart/2005/8/layout/hProcess4"/>
    <dgm:cxn modelId="{7D7541D4-A0CC-41F9-9EBB-727FD1792256}" type="presParOf" srcId="{48C127B4-28A9-497B-9D4B-CE6144B5E819}" destId="{FBF73A5C-D1AD-4BFF-AA7C-A0563A0A6404}" srcOrd="2" destOrd="0" presId="urn:microsoft.com/office/officeart/2005/8/layout/hProcess4"/>
    <dgm:cxn modelId="{0B8DEB0D-6DD9-480A-B09C-B944B0725147}" type="presParOf" srcId="{48C127B4-28A9-497B-9D4B-CE6144B5E819}" destId="{C308DDC1-C729-4557-A069-48517A311B35}" srcOrd="3" destOrd="0" presId="urn:microsoft.com/office/officeart/2005/8/layout/hProcess4"/>
    <dgm:cxn modelId="{4FB50796-A149-454A-B6E9-EB14E10EF9F9}" type="presParOf" srcId="{48C127B4-28A9-497B-9D4B-CE6144B5E819}" destId="{958B6270-ADB2-41E5-B8FB-B9151E8DC555}" srcOrd="4" destOrd="0" presId="urn:microsoft.com/office/officeart/2005/8/layout/hProcess4"/>
    <dgm:cxn modelId="{5C0D712B-C0BD-48DD-8BB5-8085E400287E}" type="presParOf" srcId="{AE758F17-9B57-4C98-A932-E109AF91CED6}" destId="{394EC193-C9FD-439C-8C08-0F8A97E893C8}" srcOrd="5" destOrd="0" presId="urn:microsoft.com/office/officeart/2005/8/layout/hProcess4"/>
    <dgm:cxn modelId="{971D322F-EDE8-43C9-A532-F35B9C5A9932}" type="presParOf" srcId="{AE758F17-9B57-4C98-A932-E109AF91CED6}" destId="{5DEB2F81-9BE7-49A0-B02F-7924C7B4486C}" srcOrd="6" destOrd="0" presId="urn:microsoft.com/office/officeart/2005/8/layout/hProcess4"/>
    <dgm:cxn modelId="{3F492F3C-1F64-4DC1-ACA4-C3E66893D026}" type="presParOf" srcId="{5DEB2F81-9BE7-49A0-B02F-7924C7B4486C}" destId="{2559FCC3-6DF9-42E2-9006-A0122DEE70FC}" srcOrd="0" destOrd="0" presId="urn:microsoft.com/office/officeart/2005/8/layout/hProcess4"/>
    <dgm:cxn modelId="{AB8045CC-5D46-4673-AB3A-BF886DA10E85}" type="presParOf" srcId="{5DEB2F81-9BE7-49A0-B02F-7924C7B4486C}" destId="{230CE262-ACD4-48E3-A180-A29F69C3EE0D}" srcOrd="1" destOrd="0" presId="urn:microsoft.com/office/officeart/2005/8/layout/hProcess4"/>
    <dgm:cxn modelId="{79DAFBF0-B654-4C24-AA4B-FFF35BFF459F}" type="presParOf" srcId="{5DEB2F81-9BE7-49A0-B02F-7924C7B4486C}" destId="{89C3DFAE-83FB-4202-B11F-1811981D482B}" srcOrd="2" destOrd="0" presId="urn:microsoft.com/office/officeart/2005/8/layout/hProcess4"/>
    <dgm:cxn modelId="{637B17C0-F7EB-497B-9326-94DD405AA6DA}" type="presParOf" srcId="{5DEB2F81-9BE7-49A0-B02F-7924C7B4486C}" destId="{90A044C6-782A-409A-90FC-4D3AC18149F5}" srcOrd="3" destOrd="0" presId="urn:microsoft.com/office/officeart/2005/8/layout/hProcess4"/>
    <dgm:cxn modelId="{5EB2C186-704E-4C46-8835-916950956807}" type="presParOf" srcId="{5DEB2F81-9BE7-49A0-B02F-7924C7B4486C}" destId="{8CD06BD5-F63E-400F-95BA-12F49397B07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107ABA-456E-4630-96EF-691B3D3FC81D}" type="doc">
      <dgm:prSet loTypeId="urn:microsoft.com/office/officeart/2005/8/layout/cycle8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0C7BF661-8D13-449B-A1AE-7D4C082754DD}">
      <dgm:prSet/>
      <dgm:spPr>
        <a:solidFill>
          <a:srgbClr val="6699FF"/>
        </a:solidFill>
      </dgm:spPr>
      <dgm:t>
        <a:bodyPr/>
        <a:lstStyle/>
        <a:p>
          <a:pPr rtl="0"/>
          <a:r>
            <a:rPr lang="es-ES" dirty="0" smtClean="0"/>
            <a:t>Red de contactos en instituciones públicas y privadas. Mejora en la Red Externa</a:t>
          </a:r>
          <a:endParaRPr lang="es-ES" dirty="0"/>
        </a:p>
      </dgm:t>
    </dgm:pt>
    <dgm:pt modelId="{C667D400-734E-4FA1-B5A2-CAAB7F3D0A9B}" type="parTrans" cxnId="{4D0386D9-16D7-4E43-8B68-6658A39CFFC5}">
      <dgm:prSet/>
      <dgm:spPr/>
      <dgm:t>
        <a:bodyPr/>
        <a:lstStyle/>
        <a:p>
          <a:endParaRPr lang="es-ES"/>
        </a:p>
      </dgm:t>
    </dgm:pt>
    <dgm:pt modelId="{0143009E-129B-42A1-A327-9ECC1B77564A}" type="sibTrans" cxnId="{4D0386D9-16D7-4E43-8B68-6658A39CFFC5}">
      <dgm:prSet/>
      <dgm:spPr/>
      <dgm:t>
        <a:bodyPr/>
        <a:lstStyle/>
        <a:p>
          <a:endParaRPr lang="es-ES"/>
        </a:p>
      </dgm:t>
    </dgm:pt>
    <dgm:pt modelId="{6BCBBFA4-B5FF-41C9-AAC6-F8A281BDF28D}">
      <dgm:prSet/>
      <dgm:spPr>
        <a:solidFill>
          <a:srgbClr val="6699FF"/>
        </a:solidFill>
      </dgm:spPr>
      <dgm:t>
        <a:bodyPr/>
        <a:lstStyle/>
        <a:p>
          <a:pPr rtl="0"/>
          <a:r>
            <a:rPr lang="es-ES" dirty="0" smtClean="0"/>
            <a:t>Identificación y promoción de comercio. Información especializada y oportuna para las empresas. </a:t>
          </a:r>
          <a:endParaRPr lang="es-ES" dirty="0"/>
        </a:p>
      </dgm:t>
    </dgm:pt>
    <dgm:pt modelId="{10E5FAB3-837B-48FA-A7F8-B04007077CC8}" type="parTrans" cxnId="{477F0573-1C5D-40F8-83EB-D5BC8A5F87F8}">
      <dgm:prSet/>
      <dgm:spPr/>
      <dgm:t>
        <a:bodyPr/>
        <a:lstStyle/>
        <a:p>
          <a:endParaRPr lang="es-ES"/>
        </a:p>
      </dgm:t>
    </dgm:pt>
    <dgm:pt modelId="{D66F8137-6662-4007-94FE-0C6A2C086498}" type="sibTrans" cxnId="{477F0573-1C5D-40F8-83EB-D5BC8A5F87F8}">
      <dgm:prSet/>
      <dgm:spPr/>
      <dgm:t>
        <a:bodyPr/>
        <a:lstStyle/>
        <a:p>
          <a:endParaRPr lang="es-ES"/>
        </a:p>
      </dgm:t>
    </dgm:pt>
    <dgm:pt modelId="{B36BA33D-8012-4B89-A085-606938BB7806}">
      <dgm:prSet/>
      <dgm:spPr>
        <a:solidFill>
          <a:srgbClr val="6699FF"/>
        </a:solidFill>
      </dgm:spPr>
      <dgm:t>
        <a:bodyPr/>
        <a:lstStyle/>
        <a:p>
          <a:pPr rtl="0"/>
          <a:r>
            <a:rPr lang="es-ES" dirty="0" smtClean="0"/>
            <a:t>Potenciar la difusión de la oferta exportable a través de vitrinas virtuales</a:t>
          </a:r>
          <a:endParaRPr lang="es-ES" dirty="0"/>
        </a:p>
      </dgm:t>
    </dgm:pt>
    <dgm:pt modelId="{5C257E4F-8F2B-4573-82A7-4DDA860B2D51}" type="parTrans" cxnId="{7D45B758-796E-476F-AD6D-63CF8EE7006D}">
      <dgm:prSet/>
      <dgm:spPr/>
      <dgm:t>
        <a:bodyPr/>
        <a:lstStyle/>
        <a:p>
          <a:endParaRPr lang="es-ES"/>
        </a:p>
      </dgm:t>
    </dgm:pt>
    <dgm:pt modelId="{930A98D3-95BD-4D75-AA5C-C66D170B547B}" type="sibTrans" cxnId="{7D45B758-796E-476F-AD6D-63CF8EE7006D}">
      <dgm:prSet/>
      <dgm:spPr/>
      <dgm:t>
        <a:bodyPr/>
        <a:lstStyle/>
        <a:p>
          <a:endParaRPr lang="es-ES"/>
        </a:p>
      </dgm:t>
    </dgm:pt>
    <dgm:pt modelId="{CD330CDB-84F3-4C70-8116-C2F78CF5A4B6}">
      <dgm:prSet/>
      <dgm:spPr>
        <a:solidFill>
          <a:srgbClr val="6699FF"/>
        </a:solidFill>
      </dgm:spPr>
      <dgm:t>
        <a:bodyPr/>
        <a:lstStyle/>
        <a:p>
          <a:pPr rtl="0"/>
          <a:r>
            <a:rPr lang="es-ES" dirty="0" smtClean="0"/>
            <a:t>Identificación de oportunidades en mercados  alternativos </a:t>
          </a:r>
          <a:endParaRPr lang="es-ES" dirty="0"/>
        </a:p>
      </dgm:t>
    </dgm:pt>
    <dgm:pt modelId="{D6928EF0-569D-48F0-9C34-2BE51F2273C1}" type="parTrans" cxnId="{2019E74E-4B26-40F4-B157-AA05E4308D6C}">
      <dgm:prSet/>
      <dgm:spPr/>
      <dgm:t>
        <a:bodyPr/>
        <a:lstStyle/>
        <a:p>
          <a:endParaRPr lang="es-ES"/>
        </a:p>
      </dgm:t>
    </dgm:pt>
    <dgm:pt modelId="{C824551B-5E79-4D3F-B2F3-41DB9173BF67}" type="sibTrans" cxnId="{2019E74E-4B26-40F4-B157-AA05E4308D6C}">
      <dgm:prSet/>
      <dgm:spPr/>
      <dgm:t>
        <a:bodyPr/>
        <a:lstStyle/>
        <a:p>
          <a:endParaRPr lang="es-ES"/>
        </a:p>
      </dgm:t>
    </dgm:pt>
    <dgm:pt modelId="{B3E9A6C1-80A9-4816-90D4-F2CDAC9E0EA1}">
      <dgm:prSet/>
      <dgm:spPr>
        <a:solidFill>
          <a:srgbClr val="6699FF"/>
        </a:solidFill>
      </dgm:spPr>
      <dgm:t>
        <a:bodyPr/>
        <a:lstStyle/>
        <a:p>
          <a:pPr rtl="0"/>
          <a:r>
            <a:rPr lang="es-ES" dirty="0" smtClean="0"/>
            <a:t>Prospección comercial y participación en ferias y eventos internacionales.  </a:t>
          </a:r>
          <a:endParaRPr lang="es-ES" dirty="0"/>
        </a:p>
      </dgm:t>
    </dgm:pt>
    <dgm:pt modelId="{7EADCEEA-84FC-4700-AAA5-5048F73E2801}" type="sibTrans" cxnId="{A913D01B-B83A-4B73-BE54-048BFE6A4DC6}">
      <dgm:prSet/>
      <dgm:spPr/>
      <dgm:t>
        <a:bodyPr/>
        <a:lstStyle/>
        <a:p>
          <a:endParaRPr lang="es-ES"/>
        </a:p>
      </dgm:t>
    </dgm:pt>
    <dgm:pt modelId="{588A5256-F0A0-420B-895C-8CD7E2990034}" type="parTrans" cxnId="{A913D01B-B83A-4B73-BE54-048BFE6A4DC6}">
      <dgm:prSet/>
      <dgm:spPr/>
      <dgm:t>
        <a:bodyPr/>
        <a:lstStyle/>
        <a:p>
          <a:endParaRPr lang="es-ES"/>
        </a:p>
      </dgm:t>
    </dgm:pt>
    <dgm:pt modelId="{6D917630-08EF-4EF4-82CC-359850ADF7F1}" type="pres">
      <dgm:prSet presAssocID="{70107ABA-456E-4630-96EF-691B3D3FC81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B3884F-605A-43F6-8130-E378065CD37F}" type="pres">
      <dgm:prSet presAssocID="{70107ABA-456E-4630-96EF-691B3D3FC81D}" presName="wedge1" presStyleLbl="node1" presStyleIdx="0" presStyleCnt="5"/>
      <dgm:spPr/>
      <dgm:t>
        <a:bodyPr/>
        <a:lstStyle/>
        <a:p>
          <a:endParaRPr lang="es-ES"/>
        </a:p>
      </dgm:t>
    </dgm:pt>
    <dgm:pt modelId="{01452601-0217-42DD-B66C-2CC41592D4D7}" type="pres">
      <dgm:prSet presAssocID="{70107ABA-456E-4630-96EF-691B3D3FC81D}" presName="dummy1a" presStyleCnt="0"/>
      <dgm:spPr/>
      <dgm:t>
        <a:bodyPr/>
        <a:lstStyle/>
        <a:p>
          <a:endParaRPr lang="es-ES"/>
        </a:p>
      </dgm:t>
    </dgm:pt>
    <dgm:pt modelId="{B87A4490-5487-4471-BD92-22FA347FC7E5}" type="pres">
      <dgm:prSet presAssocID="{70107ABA-456E-4630-96EF-691B3D3FC81D}" presName="dummy1b" presStyleCnt="0"/>
      <dgm:spPr/>
      <dgm:t>
        <a:bodyPr/>
        <a:lstStyle/>
        <a:p>
          <a:endParaRPr lang="es-ES"/>
        </a:p>
      </dgm:t>
    </dgm:pt>
    <dgm:pt modelId="{CE20A733-B7A0-4A7C-A3C6-43C57C3C0AF1}" type="pres">
      <dgm:prSet presAssocID="{70107ABA-456E-4630-96EF-691B3D3FC81D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B13D94-FED8-49EF-8ADA-0483B0B83649}" type="pres">
      <dgm:prSet presAssocID="{70107ABA-456E-4630-96EF-691B3D3FC81D}" presName="wedge2" presStyleLbl="node1" presStyleIdx="1" presStyleCnt="5"/>
      <dgm:spPr/>
      <dgm:t>
        <a:bodyPr/>
        <a:lstStyle/>
        <a:p>
          <a:endParaRPr lang="es-ES"/>
        </a:p>
      </dgm:t>
    </dgm:pt>
    <dgm:pt modelId="{0D2A63CB-91DC-4A6C-8430-FD725F29102F}" type="pres">
      <dgm:prSet presAssocID="{70107ABA-456E-4630-96EF-691B3D3FC81D}" presName="dummy2a" presStyleCnt="0"/>
      <dgm:spPr/>
      <dgm:t>
        <a:bodyPr/>
        <a:lstStyle/>
        <a:p>
          <a:endParaRPr lang="es-ES"/>
        </a:p>
      </dgm:t>
    </dgm:pt>
    <dgm:pt modelId="{19E09DD6-DFC3-48C0-A5E9-8AF00176E920}" type="pres">
      <dgm:prSet presAssocID="{70107ABA-456E-4630-96EF-691B3D3FC81D}" presName="dummy2b" presStyleCnt="0"/>
      <dgm:spPr/>
      <dgm:t>
        <a:bodyPr/>
        <a:lstStyle/>
        <a:p>
          <a:endParaRPr lang="es-ES"/>
        </a:p>
      </dgm:t>
    </dgm:pt>
    <dgm:pt modelId="{C6B68B76-FBC0-451F-B3A8-E18516A84506}" type="pres">
      <dgm:prSet presAssocID="{70107ABA-456E-4630-96EF-691B3D3FC81D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3ED728-57ED-4E51-BC82-4CAA8AF7C2EE}" type="pres">
      <dgm:prSet presAssocID="{70107ABA-456E-4630-96EF-691B3D3FC81D}" presName="wedge3" presStyleLbl="node1" presStyleIdx="2" presStyleCnt="5"/>
      <dgm:spPr/>
      <dgm:t>
        <a:bodyPr/>
        <a:lstStyle/>
        <a:p>
          <a:endParaRPr lang="es-ES"/>
        </a:p>
      </dgm:t>
    </dgm:pt>
    <dgm:pt modelId="{19099C35-B234-4B9B-AE56-7A3995756DEC}" type="pres">
      <dgm:prSet presAssocID="{70107ABA-456E-4630-96EF-691B3D3FC81D}" presName="dummy3a" presStyleCnt="0"/>
      <dgm:spPr/>
      <dgm:t>
        <a:bodyPr/>
        <a:lstStyle/>
        <a:p>
          <a:endParaRPr lang="es-ES"/>
        </a:p>
      </dgm:t>
    </dgm:pt>
    <dgm:pt modelId="{AF49AE5A-0D72-4E8D-9C5F-AECB871E7CAC}" type="pres">
      <dgm:prSet presAssocID="{70107ABA-456E-4630-96EF-691B3D3FC81D}" presName="dummy3b" presStyleCnt="0"/>
      <dgm:spPr/>
      <dgm:t>
        <a:bodyPr/>
        <a:lstStyle/>
        <a:p>
          <a:endParaRPr lang="es-ES"/>
        </a:p>
      </dgm:t>
    </dgm:pt>
    <dgm:pt modelId="{84B3309C-D731-4FB3-AD4A-F52FAAF11CB0}" type="pres">
      <dgm:prSet presAssocID="{70107ABA-456E-4630-96EF-691B3D3FC81D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21C9A2-FE37-4EF5-AB56-9CE9F083C9D8}" type="pres">
      <dgm:prSet presAssocID="{70107ABA-456E-4630-96EF-691B3D3FC81D}" presName="wedge4" presStyleLbl="node1" presStyleIdx="3" presStyleCnt="5"/>
      <dgm:spPr/>
      <dgm:t>
        <a:bodyPr/>
        <a:lstStyle/>
        <a:p>
          <a:endParaRPr lang="es-ES"/>
        </a:p>
      </dgm:t>
    </dgm:pt>
    <dgm:pt modelId="{3093ADF9-D1CD-467A-96DF-35D850AF523A}" type="pres">
      <dgm:prSet presAssocID="{70107ABA-456E-4630-96EF-691B3D3FC81D}" presName="dummy4a" presStyleCnt="0"/>
      <dgm:spPr/>
      <dgm:t>
        <a:bodyPr/>
        <a:lstStyle/>
        <a:p>
          <a:endParaRPr lang="es-ES"/>
        </a:p>
      </dgm:t>
    </dgm:pt>
    <dgm:pt modelId="{FD9DA497-ADEF-47EE-AB9F-854CA1C76FF3}" type="pres">
      <dgm:prSet presAssocID="{70107ABA-456E-4630-96EF-691B3D3FC81D}" presName="dummy4b" presStyleCnt="0"/>
      <dgm:spPr/>
      <dgm:t>
        <a:bodyPr/>
        <a:lstStyle/>
        <a:p>
          <a:endParaRPr lang="es-ES"/>
        </a:p>
      </dgm:t>
    </dgm:pt>
    <dgm:pt modelId="{358731B0-C615-41B3-A12E-6AB0B0B6951F}" type="pres">
      <dgm:prSet presAssocID="{70107ABA-456E-4630-96EF-691B3D3FC81D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E8218B-9A0D-476C-ABF7-CC88C0B3461F}" type="pres">
      <dgm:prSet presAssocID="{70107ABA-456E-4630-96EF-691B3D3FC81D}" presName="wedge5" presStyleLbl="node1" presStyleIdx="4" presStyleCnt="5"/>
      <dgm:spPr/>
      <dgm:t>
        <a:bodyPr/>
        <a:lstStyle/>
        <a:p>
          <a:endParaRPr lang="es-ES"/>
        </a:p>
      </dgm:t>
    </dgm:pt>
    <dgm:pt modelId="{571D22EE-CF05-4F84-941E-BEEA98EC767A}" type="pres">
      <dgm:prSet presAssocID="{70107ABA-456E-4630-96EF-691B3D3FC81D}" presName="dummy5a" presStyleCnt="0"/>
      <dgm:spPr/>
      <dgm:t>
        <a:bodyPr/>
        <a:lstStyle/>
        <a:p>
          <a:endParaRPr lang="es-ES"/>
        </a:p>
      </dgm:t>
    </dgm:pt>
    <dgm:pt modelId="{AAD2C1FE-4A38-4EFF-BBDB-8733053AB77B}" type="pres">
      <dgm:prSet presAssocID="{70107ABA-456E-4630-96EF-691B3D3FC81D}" presName="dummy5b" presStyleCnt="0"/>
      <dgm:spPr/>
      <dgm:t>
        <a:bodyPr/>
        <a:lstStyle/>
        <a:p>
          <a:endParaRPr lang="es-ES"/>
        </a:p>
      </dgm:t>
    </dgm:pt>
    <dgm:pt modelId="{80B4CE9D-922E-4040-AF19-AF17C6A042D1}" type="pres">
      <dgm:prSet presAssocID="{70107ABA-456E-4630-96EF-691B3D3FC81D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58DDB1-8F7F-4624-A644-CB890337592D}" type="pres">
      <dgm:prSet presAssocID="{7EADCEEA-84FC-4700-AAA5-5048F73E2801}" presName="arrowWedge1" presStyleLbl="fgSibTrans2D1" presStyleIdx="0" presStyleCnt="5"/>
      <dgm:spPr/>
      <dgm:t>
        <a:bodyPr/>
        <a:lstStyle/>
        <a:p>
          <a:endParaRPr lang="es-ES"/>
        </a:p>
      </dgm:t>
    </dgm:pt>
    <dgm:pt modelId="{C18ED1EB-EB3D-4A13-A78F-F86F4BF4E206}" type="pres">
      <dgm:prSet presAssocID="{0143009E-129B-42A1-A327-9ECC1B77564A}" presName="arrowWedge2" presStyleLbl="fgSibTrans2D1" presStyleIdx="1" presStyleCnt="5"/>
      <dgm:spPr/>
      <dgm:t>
        <a:bodyPr/>
        <a:lstStyle/>
        <a:p>
          <a:endParaRPr lang="es-ES"/>
        </a:p>
      </dgm:t>
    </dgm:pt>
    <dgm:pt modelId="{DC26CF94-D144-4C43-B703-895D956B2BAC}" type="pres">
      <dgm:prSet presAssocID="{D66F8137-6662-4007-94FE-0C6A2C086498}" presName="arrowWedge3" presStyleLbl="fgSibTrans2D1" presStyleIdx="2" presStyleCnt="5"/>
      <dgm:spPr/>
      <dgm:t>
        <a:bodyPr/>
        <a:lstStyle/>
        <a:p>
          <a:endParaRPr lang="es-ES"/>
        </a:p>
      </dgm:t>
    </dgm:pt>
    <dgm:pt modelId="{8DD91DFF-F1CF-4024-BBA9-A7C1FDB33C4A}" type="pres">
      <dgm:prSet presAssocID="{930A98D3-95BD-4D75-AA5C-C66D170B547B}" presName="arrowWedge4" presStyleLbl="fgSibTrans2D1" presStyleIdx="3" presStyleCnt="5"/>
      <dgm:spPr/>
      <dgm:t>
        <a:bodyPr/>
        <a:lstStyle/>
        <a:p>
          <a:endParaRPr lang="es-ES"/>
        </a:p>
      </dgm:t>
    </dgm:pt>
    <dgm:pt modelId="{723F490D-63F8-4465-B5C2-403576957EA0}" type="pres">
      <dgm:prSet presAssocID="{C824551B-5E79-4D3F-B2F3-41DB9173BF67}" presName="arrowWedge5" presStyleLbl="fgSibTrans2D1" presStyleIdx="4" presStyleCnt="5"/>
      <dgm:spPr/>
      <dgm:t>
        <a:bodyPr/>
        <a:lstStyle/>
        <a:p>
          <a:endParaRPr lang="es-ES"/>
        </a:p>
      </dgm:t>
    </dgm:pt>
  </dgm:ptLst>
  <dgm:cxnLst>
    <dgm:cxn modelId="{E4FE9865-BCDD-41FA-95EA-0BCCFF5F97FD}" type="presOf" srcId="{CD330CDB-84F3-4C70-8116-C2F78CF5A4B6}" destId="{80B4CE9D-922E-4040-AF19-AF17C6A042D1}" srcOrd="1" destOrd="0" presId="urn:microsoft.com/office/officeart/2005/8/layout/cycle8"/>
    <dgm:cxn modelId="{8ED41C46-897E-4195-A9D1-CBB68C9FFC9F}" type="presOf" srcId="{B3E9A6C1-80A9-4816-90D4-F2CDAC9E0EA1}" destId="{CE20A733-B7A0-4A7C-A3C6-43C57C3C0AF1}" srcOrd="1" destOrd="0" presId="urn:microsoft.com/office/officeart/2005/8/layout/cycle8"/>
    <dgm:cxn modelId="{3BA91D21-36FA-4D35-BB4B-4C6C3B560F0B}" type="presOf" srcId="{B36BA33D-8012-4B89-A085-606938BB7806}" destId="{4521C9A2-FE37-4EF5-AB56-9CE9F083C9D8}" srcOrd="0" destOrd="0" presId="urn:microsoft.com/office/officeart/2005/8/layout/cycle8"/>
    <dgm:cxn modelId="{35D32618-499A-43AE-9E86-A0D9ACDCC6C8}" type="presOf" srcId="{6BCBBFA4-B5FF-41C9-AAC6-F8A281BDF28D}" destId="{293ED728-57ED-4E51-BC82-4CAA8AF7C2EE}" srcOrd="0" destOrd="0" presId="urn:microsoft.com/office/officeart/2005/8/layout/cycle8"/>
    <dgm:cxn modelId="{DA872458-E89C-4980-9BF2-1C5DC6EB4DB4}" type="presOf" srcId="{0C7BF661-8D13-449B-A1AE-7D4C082754DD}" destId="{C6B68B76-FBC0-451F-B3A8-E18516A84506}" srcOrd="1" destOrd="0" presId="urn:microsoft.com/office/officeart/2005/8/layout/cycle8"/>
    <dgm:cxn modelId="{4D0386D9-16D7-4E43-8B68-6658A39CFFC5}" srcId="{70107ABA-456E-4630-96EF-691B3D3FC81D}" destId="{0C7BF661-8D13-449B-A1AE-7D4C082754DD}" srcOrd="1" destOrd="0" parTransId="{C667D400-734E-4FA1-B5A2-CAAB7F3D0A9B}" sibTransId="{0143009E-129B-42A1-A327-9ECC1B77564A}"/>
    <dgm:cxn modelId="{65E7FB60-997A-451C-9C27-52532E5C8FF9}" type="presOf" srcId="{B36BA33D-8012-4B89-A085-606938BB7806}" destId="{358731B0-C615-41B3-A12E-6AB0B0B6951F}" srcOrd="1" destOrd="0" presId="urn:microsoft.com/office/officeart/2005/8/layout/cycle8"/>
    <dgm:cxn modelId="{258CCA0C-91D8-4BB5-B724-F7C6F1010698}" type="presOf" srcId="{70107ABA-456E-4630-96EF-691B3D3FC81D}" destId="{6D917630-08EF-4EF4-82CC-359850ADF7F1}" srcOrd="0" destOrd="0" presId="urn:microsoft.com/office/officeart/2005/8/layout/cycle8"/>
    <dgm:cxn modelId="{477F0573-1C5D-40F8-83EB-D5BC8A5F87F8}" srcId="{70107ABA-456E-4630-96EF-691B3D3FC81D}" destId="{6BCBBFA4-B5FF-41C9-AAC6-F8A281BDF28D}" srcOrd="2" destOrd="0" parTransId="{10E5FAB3-837B-48FA-A7F8-B04007077CC8}" sibTransId="{D66F8137-6662-4007-94FE-0C6A2C086498}"/>
    <dgm:cxn modelId="{B70A688B-57F1-41CE-B743-4B9D8B8B75D8}" type="presOf" srcId="{6BCBBFA4-B5FF-41C9-AAC6-F8A281BDF28D}" destId="{84B3309C-D731-4FB3-AD4A-F52FAAF11CB0}" srcOrd="1" destOrd="0" presId="urn:microsoft.com/office/officeart/2005/8/layout/cycle8"/>
    <dgm:cxn modelId="{7DC907C9-976E-4816-A798-EED17917BFCD}" type="presOf" srcId="{0C7BF661-8D13-449B-A1AE-7D4C082754DD}" destId="{BAB13D94-FED8-49EF-8ADA-0483B0B83649}" srcOrd="0" destOrd="0" presId="urn:microsoft.com/office/officeart/2005/8/layout/cycle8"/>
    <dgm:cxn modelId="{A913D01B-B83A-4B73-BE54-048BFE6A4DC6}" srcId="{70107ABA-456E-4630-96EF-691B3D3FC81D}" destId="{B3E9A6C1-80A9-4816-90D4-F2CDAC9E0EA1}" srcOrd="0" destOrd="0" parTransId="{588A5256-F0A0-420B-895C-8CD7E2990034}" sibTransId="{7EADCEEA-84FC-4700-AAA5-5048F73E2801}"/>
    <dgm:cxn modelId="{2019E74E-4B26-40F4-B157-AA05E4308D6C}" srcId="{70107ABA-456E-4630-96EF-691B3D3FC81D}" destId="{CD330CDB-84F3-4C70-8116-C2F78CF5A4B6}" srcOrd="4" destOrd="0" parTransId="{D6928EF0-569D-48F0-9C34-2BE51F2273C1}" sibTransId="{C824551B-5E79-4D3F-B2F3-41DB9173BF67}"/>
    <dgm:cxn modelId="{18EF99A9-F7C4-4575-AA06-B6D02E5BB039}" type="presOf" srcId="{B3E9A6C1-80A9-4816-90D4-F2CDAC9E0EA1}" destId="{E5B3884F-605A-43F6-8130-E378065CD37F}" srcOrd="0" destOrd="0" presId="urn:microsoft.com/office/officeart/2005/8/layout/cycle8"/>
    <dgm:cxn modelId="{5B19A434-D181-4EC7-BB15-9A95790B8427}" type="presOf" srcId="{CD330CDB-84F3-4C70-8116-C2F78CF5A4B6}" destId="{EAE8218B-9A0D-476C-ABF7-CC88C0B3461F}" srcOrd="0" destOrd="0" presId="urn:microsoft.com/office/officeart/2005/8/layout/cycle8"/>
    <dgm:cxn modelId="{7D45B758-796E-476F-AD6D-63CF8EE7006D}" srcId="{70107ABA-456E-4630-96EF-691B3D3FC81D}" destId="{B36BA33D-8012-4B89-A085-606938BB7806}" srcOrd="3" destOrd="0" parTransId="{5C257E4F-8F2B-4573-82A7-4DDA860B2D51}" sibTransId="{930A98D3-95BD-4D75-AA5C-C66D170B547B}"/>
    <dgm:cxn modelId="{4647C34D-7157-4870-9637-30EDE5342F40}" type="presParOf" srcId="{6D917630-08EF-4EF4-82CC-359850ADF7F1}" destId="{E5B3884F-605A-43F6-8130-E378065CD37F}" srcOrd="0" destOrd="0" presId="urn:microsoft.com/office/officeart/2005/8/layout/cycle8"/>
    <dgm:cxn modelId="{41E51AE0-CABD-4594-BCB0-858E301D9E7B}" type="presParOf" srcId="{6D917630-08EF-4EF4-82CC-359850ADF7F1}" destId="{01452601-0217-42DD-B66C-2CC41592D4D7}" srcOrd="1" destOrd="0" presId="urn:microsoft.com/office/officeart/2005/8/layout/cycle8"/>
    <dgm:cxn modelId="{A4B3DDDF-8DDB-4C45-A479-9904F45D3137}" type="presParOf" srcId="{6D917630-08EF-4EF4-82CC-359850ADF7F1}" destId="{B87A4490-5487-4471-BD92-22FA347FC7E5}" srcOrd="2" destOrd="0" presId="urn:microsoft.com/office/officeart/2005/8/layout/cycle8"/>
    <dgm:cxn modelId="{272F5ED4-A66A-4034-8FD3-455DD67837C3}" type="presParOf" srcId="{6D917630-08EF-4EF4-82CC-359850ADF7F1}" destId="{CE20A733-B7A0-4A7C-A3C6-43C57C3C0AF1}" srcOrd="3" destOrd="0" presId="urn:microsoft.com/office/officeart/2005/8/layout/cycle8"/>
    <dgm:cxn modelId="{9C732E36-4412-4076-8F0C-9244A18B5C54}" type="presParOf" srcId="{6D917630-08EF-4EF4-82CC-359850ADF7F1}" destId="{BAB13D94-FED8-49EF-8ADA-0483B0B83649}" srcOrd="4" destOrd="0" presId="urn:microsoft.com/office/officeart/2005/8/layout/cycle8"/>
    <dgm:cxn modelId="{570CBB05-061A-4761-B9D2-1738E94139B8}" type="presParOf" srcId="{6D917630-08EF-4EF4-82CC-359850ADF7F1}" destId="{0D2A63CB-91DC-4A6C-8430-FD725F29102F}" srcOrd="5" destOrd="0" presId="urn:microsoft.com/office/officeart/2005/8/layout/cycle8"/>
    <dgm:cxn modelId="{7C5B0C68-67DD-42F1-A986-A728C8F086F3}" type="presParOf" srcId="{6D917630-08EF-4EF4-82CC-359850ADF7F1}" destId="{19E09DD6-DFC3-48C0-A5E9-8AF00176E920}" srcOrd="6" destOrd="0" presId="urn:microsoft.com/office/officeart/2005/8/layout/cycle8"/>
    <dgm:cxn modelId="{EE3662FC-C0CC-42CF-9643-C203211147CA}" type="presParOf" srcId="{6D917630-08EF-4EF4-82CC-359850ADF7F1}" destId="{C6B68B76-FBC0-451F-B3A8-E18516A84506}" srcOrd="7" destOrd="0" presId="urn:microsoft.com/office/officeart/2005/8/layout/cycle8"/>
    <dgm:cxn modelId="{F2D9911F-AD2F-497B-B486-845849C8048D}" type="presParOf" srcId="{6D917630-08EF-4EF4-82CC-359850ADF7F1}" destId="{293ED728-57ED-4E51-BC82-4CAA8AF7C2EE}" srcOrd="8" destOrd="0" presId="urn:microsoft.com/office/officeart/2005/8/layout/cycle8"/>
    <dgm:cxn modelId="{0DFF230F-D321-45DC-A973-71D2566D1D2B}" type="presParOf" srcId="{6D917630-08EF-4EF4-82CC-359850ADF7F1}" destId="{19099C35-B234-4B9B-AE56-7A3995756DEC}" srcOrd="9" destOrd="0" presId="urn:microsoft.com/office/officeart/2005/8/layout/cycle8"/>
    <dgm:cxn modelId="{6A4316F0-DB39-4B6B-8A53-316D42CFEF6D}" type="presParOf" srcId="{6D917630-08EF-4EF4-82CC-359850ADF7F1}" destId="{AF49AE5A-0D72-4E8D-9C5F-AECB871E7CAC}" srcOrd="10" destOrd="0" presId="urn:microsoft.com/office/officeart/2005/8/layout/cycle8"/>
    <dgm:cxn modelId="{24E6B83E-9E31-4183-8B88-984E481D27E4}" type="presParOf" srcId="{6D917630-08EF-4EF4-82CC-359850ADF7F1}" destId="{84B3309C-D731-4FB3-AD4A-F52FAAF11CB0}" srcOrd="11" destOrd="0" presId="urn:microsoft.com/office/officeart/2005/8/layout/cycle8"/>
    <dgm:cxn modelId="{5DA81E20-53F4-4A34-89B7-232C73A9EBF1}" type="presParOf" srcId="{6D917630-08EF-4EF4-82CC-359850ADF7F1}" destId="{4521C9A2-FE37-4EF5-AB56-9CE9F083C9D8}" srcOrd="12" destOrd="0" presId="urn:microsoft.com/office/officeart/2005/8/layout/cycle8"/>
    <dgm:cxn modelId="{F18AB8B6-C859-4ECF-9E42-88BBDC7CFA56}" type="presParOf" srcId="{6D917630-08EF-4EF4-82CC-359850ADF7F1}" destId="{3093ADF9-D1CD-467A-96DF-35D850AF523A}" srcOrd="13" destOrd="0" presId="urn:microsoft.com/office/officeart/2005/8/layout/cycle8"/>
    <dgm:cxn modelId="{379915C8-313A-4014-A0FF-5BC8D4BA4B19}" type="presParOf" srcId="{6D917630-08EF-4EF4-82CC-359850ADF7F1}" destId="{FD9DA497-ADEF-47EE-AB9F-854CA1C76FF3}" srcOrd="14" destOrd="0" presId="urn:microsoft.com/office/officeart/2005/8/layout/cycle8"/>
    <dgm:cxn modelId="{D7B31290-CDC1-4741-9767-C7C024C4CDA1}" type="presParOf" srcId="{6D917630-08EF-4EF4-82CC-359850ADF7F1}" destId="{358731B0-C615-41B3-A12E-6AB0B0B6951F}" srcOrd="15" destOrd="0" presId="urn:microsoft.com/office/officeart/2005/8/layout/cycle8"/>
    <dgm:cxn modelId="{3AC1299D-B6AA-40C6-9D10-5BB5751DFC8D}" type="presParOf" srcId="{6D917630-08EF-4EF4-82CC-359850ADF7F1}" destId="{EAE8218B-9A0D-476C-ABF7-CC88C0B3461F}" srcOrd="16" destOrd="0" presId="urn:microsoft.com/office/officeart/2005/8/layout/cycle8"/>
    <dgm:cxn modelId="{4E8BC6EE-19E3-4CA9-8D86-2DC61F4B7AE8}" type="presParOf" srcId="{6D917630-08EF-4EF4-82CC-359850ADF7F1}" destId="{571D22EE-CF05-4F84-941E-BEEA98EC767A}" srcOrd="17" destOrd="0" presId="urn:microsoft.com/office/officeart/2005/8/layout/cycle8"/>
    <dgm:cxn modelId="{F1A984FC-A274-4C86-915A-2B9FFE0527B0}" type="presParOf" srcId="{6D917630-08EF-4EF4-82CC-359850ADF7F1}" destId="{AAD2C1FE-4A38-4EFF-BBDB-8733053AB77B}" srcOrd="18" destOrd="0" presId="urn:microsoft.com/office/officeart/2005/8/layout/cycle8"/>
    <dgm:cxn modelId="{A8C9716D-C25E-4055-B369-DF6132608002}" type="presParOf" srcId="{6D917630-08EF-4EF4-82CC-359850ADF7F1}" destId="{80B4CE9D-922E-4040-AF19-AF17C6A042D1}" srcOrd="19" destOrd="0" presId="urn:microsoft.com/office/officeart/2005/8/layout/cycle8"/>
    <dgm:cxn modelId="{5E896C25-F458-4DE0-8179-7FB15F20055D}" type="presParOf" srcId="{6D917630-08EF-4EF4-82CC-359850ADF7F1}" destId="{CE58DDB1-8F7F-4624-A644-CB890337592D}" srcOrd="20" destOrd="0" presId="urn:microsoft.com/office/officeart/2005/8/layout/cycle8"/>
    <dgm:cxn modelId="{E1E16DAA-3599-4AD0-82C9-CC4CE2DD05FD}" type="presParOf" srcId="{6D917630-08EF-4EF4-82CC-359850ADF7F1}" destId="{C18ED1EB-EB3D-4A13-A78F-F86F4BF4E206}" srcOrd="21" destOrd="0" presId="urn:microsoft.com/office/officeart/2005/8/layout/cycle8"/>
    <dgm:cxn modelId="{855C0379-9A70-4A10-B676-42DDF44C7703}" type="presParOf" srcId="{6D917630-08EF-4EF4-82CC-359850ADF7F1}" destId="{DC26CF94-D144-4C43-B703-895D956B2BAC}" srcOrd="22" destOrd="0" presId="urn:microsoft.com/office/officeart/2005/8/layout/cycle8"/>
    <dgm:cxn modelId="{30BA3204-508A-4703-B98B-D5063880301E}" type="presParOf" srcId="{6D917630-08EF-4EF4-82CC-359850ADF7F1}" destId="{8DD91DFF-F1CF-4024-BBA9-A7C1FDB33C4A}" srcOrd="23" destOrd="0" presId="urn:microsoft.com/office/officeart/2005/8/layout/cycle8"/>
    <dgm:cxn modelId="{7BECBB87-A09F-41BD-8B1C-22BA5E471200}" type="presParOf" srcId="{6D917630-08EF-4EF4-82CC-359850ADF7F1}" destId="{723F490D-63F8-4465-B5C2-403576957EA0}" srcOrd="24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BB97A5-88C6-44BD-9318-9FEFFBB9CD5D}" type="doc">
      <dgm:prSet loTypeId="urn:microsoft.com/office/officeart/2005/8/layout/cycle6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61CB2D-FC69-428B-9276-3E2D2179F63E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s-ES" sz="1100" dirty="0" smtClean="0"/>
            <a:t>Fortalecer los servicios al exportador. Mejora de la calidad de los mismos. </a:t>
          </a:r>
          <a:endParaRPr lang="es-ES" sz="1100" dirty="0"/>
        </a:p>
      </dgm:t>
    </dgm:pt>
    <dgm:pt modelId="{C2E1B023-16D7-4439-B21D-60088BA0AEE4}" type="parTrans" cxnId="{60481DCD-C7CC-4926-96E5-E9EE07ED260D}">
      <dgm:prSet/>
      <dgm:spPr/>
      <dgm:t>
        <a:bodyPr/>
        <a:lstStyle/>
        <a:p>
          <a:endParaRPr lang="es-ES" sz="1100"/>
        </a:p>
      </dgm:t>
    </dgm:pt>
    <dgm:pt modelId="{1B11FE2B-9084-4954-8E22-B54953D37DBF}" type="sibTrans" cxnId="{60481DCD-C7CC-4926-96E5-E9EE07ED260D}">
      <dgm:prSet/>
      <dgm:spPr>
        <a:ln w="38100"/>
      </dgm:spPr>
      <dgm:t>
        <a:bodyPr/>
        <a:lstStyle/>
        <a:p>
          <a:endParaRPr lang="es-ES" sz="1100"/>
        </a:p>
      </dgm:t>
    </dgm:pt>
    <dgm:pt modelId="{E14CA6F4-1EE6-492F-BBE1-9DEFB5E11FA7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s-ES" sz="1100" dirty="0" smtClean="0"/>
            <a:t>Incremento de programas de capacitación para Pymes en gestión exportadora</a:t>
          </a:r>
          <a:endParaRPr lang="es-ES" sz="1100" dirty="0"/>
        </a:p>
      </dgm:t>
    </dgm:pt>
    <dgm:pt modelId="{470F3D0C-69EC-4538-9320-1EA790FAD244}" type="parTrans" cxnId="{B88AAE0A-471A-4866-9C9F-BC4B1145CF09}">
      <dgm:prSet/>
      <dgm:spPr/>
      <dgm:t>
        <a:bodyPr/>
        <a:lstStyle/>
        <a:p>
          <a:endParaRPr lang="es-ES" sz="1100"/>
        </a:p>
      </dgm:t>
    </dgm:pt>
    <dgm:pt modelId="{634242EB-3A08-48EA-BF16-8A0BA30E6507}" type="sibTrans" cxnId="{B88AAE0A-471A-4866-9C9F-BC4B1145CF09}">
      <dgm:prSet/>
      <dgm:spPr>
        <a:ln w="38100"/>
      </dgm:spPr>
      <dgm:t>
        <a:bodyPr/>
        <a:lstStyle/>
        <a:p>
          <a:endParaRPr lang="es-ES" sz="1100"/>
        </a:p>
      </dgm:t>
    </dgm:pt>
    <dgm:pt modelId="{1A80ED35-C41E-4C1F-8317-19EFA652CEBF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s-ES" sz="1100" dirty="0" smtClean="0"/>
            <a:t>Facilitar información: regulación, normatividad e inocuidad, normas técnicas y de cadena logística</a:t>
          </a:r>
          <a:endParaRPr lang="es-ES" sz="1100" dirty="0"/>
        </a:p>
      </dgm:t>
    </dgm:pt>
    <dgm:pt modelId="{E74D9142-C0CA-41B0-A74B-6608C9608248}" type="parTrans" cxnId="{8D21038D-A090-4287-9734-AD73E5AC0DB5}">
      <dgm:prSet/>
      <dgm:spPr/>
      <dgm:t>
        <a:bodyPr/>
        <a:lstStyle/>
        <a:p>
          <a:endParaRPr lang="es-ES" sz="1100"/>
        </a:p>
      </dgm:t>
    </dgm:pt>
    <dgm:pt modelId="{5CE10E72-840B-49F4-8C4B-A477C320433A}" type="sibTrans" cxnId="{8D21038D-A090-4287-9734-AD73E5AC0DB5}">
      <dgm:prSet/>
      <dgm:spPr>
        <a:ln w="38100"/>
      </dgm:spPr>
      <dgm:t>
        <a:bodyPr/>
        <a:lstStyle/>
        <a:p>
          <a:endParaRPr lang="es-ES" sz="1100"/>
        </a:p>
      </dgm:t>
    </dgm:pt>
    <dgm:pt modelId="{04D7A69B-7D14-45DA-889D-AA71A0CE2DD9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s-ES" sz="1100" dirty="0" smtClean="0"/>
            <a:t>Inserción en el mercado mundial de nuevas empresas exportadoras de las regiones</a:t>
          </a:r>
          <a:endParaRPr lang="es-ES" sz="1100" dirty="0"/>
        </a:p>
      </dgm:t>
    </dgm:pt>
    <dgm:pt modelId="{0CBA2BF4-78CF-46FA-8575-56D70F40BB41}" type="parTrans" cxnId="{AEF77F1A-461D-4011-880C-958294FC1D61}">
      <dgm:prSet/>
      <dgm:spPr/>
      <dgm:t>
        <a:bodyPr/>
        <a:lstStyle/>
        <a:p>
          <a:endParaRPr lang="es-ES" sz="1100"/>
        </a:p>
      </dgm:t>
    </dgm:pt>
    <dgm:pt modelId="{B74EF052-5702-46CB-B5E2-97A31137E41F}" type="sibTrans" cxnId="{AEF77F1A-461D-4011-880C-958294FC1D61}">
      <dgm:prSet/>
      <dgm:spPr>
        <a:ln w="38100"/>
      </dgm:spPr>
      <dgm:t>
        <a:bodyPr/>
        <a:lstStyle/>
        <a:p>
          <a:endParaRPr lang="es-ES" sz="1100"/>
        </a:p>
      </dgm:t>
    </dgm:pt>
    <dgm:pt modelId="{9872368E-FA67-4C70-ADBD-692118EDC321}" type="pres">
      <dgm:prSet presAssocID="{3DBB97A5-88C6-44BD-9318-9FEFFBB9CD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4A316E0-76E3-46DD-B830-BEE81228DDA8}" type="pres">
      <dgm:prSet presAssocID="{F961CB2D-FC69-428B-9276-3E2D2179F63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EB761C-2C7B-4DA2-B687-8C4EAE6DB408}" type="pres">
      <dgm:prSet presAssocID="{F961CB2D-FC69-428B-9276-3E2D2179F63E}" presName="spNode" presStyleCnt="0"/>
      <dgm:spPr/>
      <dgm:t>
        <a:bodyPr/>
        <a:lstStyle/>
        <a:p>
          <a:endParaRPr lang="es-ES"/>
        </a:p>
      </dgm:t>
    </dgm:pt>
    <dgm:pt modelId="{67EEEE2B-AF7B-4F2B-A9BD-650CD33105EC}" type="pres">
      <dgm:prSet presAssocID="{1B11FE2B-9084-4954-8E22-B54953D37DBF}" presName="sibTrans" presStyleLbl="sibTrans1D1" presStyleIdx="0" presStyleCnt="4"/>
      <dgm:spPr/>
      <dgm:t>
        <a:bodyPr/>
        <a:lstStyle/>
        <a:p>
          <a:endParaRPr lang="es-ES"/>
        </a:p>
      </dgm:t>
    </dgm:pt>
    <dgm:pt modelId="{05BE7980-0A11-442A-836D-1B57C16E05F0}" type="pres">
      <dgm:prSet presAssocID="{E14CA6F4-1EE6-492F-BBE1-9DEFB5E11F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E07C9A-2B36-406F-AEEF-B36339696456}" type="pres">
      <dgm:prSet presAssocID="{E14CA6F4-1EE6-492F-BBE1-9DEFB5E11FA7}" presName="spNode" presStyleCnt="0"/>
      <dgm:spPr/>
      <dgm:t>
        <a:bodyPr/>
        <a:lstStyle/>
        <a:p>
          <a:endParaRPr lang="es-ES"/>
        </a:p>
      </dgm:t>
    </dgm:pt>
    <dgm:pt modelId="{AD0EDFDD-6DEF-469B-A703-C5C439054826}" type="pres">
      <dgm:prSet presAssocID="{634242EB-3A08-48EA-BF16-8A0BA30E6507}" presName="sibTrans" presStyleLbl="sibTrans1D1" presStyleIdx="1" presStyleCnt="4"/>
      <dgm:spPr/>
      <dgm:t>
        <a:bodyPr/>
        <a:lstStyle/>
        <a:p>
          <a:endParaRPr lang="es-ES"/>
        </a:p>
      </dgm:t>
    </dgm:pt>
    <dgm:pt modelId="{16BC3943-9C9B-409C-89C8-D81C4E3AA876}" type="pres">
      <dgm:prSet presAssocID="{1A80ED35-C41E-4C1F-8317-19EFA652CEB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63FD85-7C11-4115-96FC-A8C4C4F4C181}" type="pres">
      <dgm:prSet presAssocID="{1A80ED35-C41E-4C1F-8317-19EFA652CEBF}" presName="spNode" presStyleCnt="0"/>
      <dgm:spPr/>
      <dgm:t>
        <a:bodyPr/>
        <a:lstStyle/>
        <a:p>
          <a:endParaRPr lang="es-ES"/>
        </a:p>
      </dgm:t>
    </dgm:pt>
    <dgm:pt modelId="{5DA80BD7-20F5-4E0A-B208-AB0F7C528734}" type="pres">
      <dgm:prSet presAssocID="{5CE10E72-840B-49F4-8C4B-A477C320433A}" presName="sibTrans" presStyleLbl="sibTrans1D1" presStyleIdx="2" presStyleCnt="4"/>
      <dgm:spPr/>
      <dgm:t>
        <a:bodyPr/>
        <a:lstStyle/>
        <a:p>
          <a:endParaRPr lang="es-ES"/>
        </a:p>
      </dgm:t>
    </dgm:pt>
    <dgm:pt modelId="{D607E844-7967-4A99-9667-2EA9496621A2}" type="pres">
      <dgm:prSet presAssocID="{04D7A69B-7D14-45DA-889D-AA71A0CE2DD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85D8FC-DA0F-4804-8EC3-A243E1780B31}" type="pres">
      <dgm:prSet presAssocID="{04D7A69B-7D14-45DA-889D-AA71A0CE2DD9}" presName="spNode" presStyleCnt="0"/>
      <dgm:spPr/>
      <dgm:t>
        <a:bodyPr/>
        <a:lstStyle/>
        <a:p>
          <a:endParaRPr lang="es-ES"/>
        </a:p>
      </dgm:t>
    </dgm:pt>
    <dgm:pt modelId="{2CD1C0F4-7A31-49DA-916C-0F97F496A173}" type="pres">
      <dgm:prSet presAssocID="{B74EF052-5702-46CB-B5E2-97A31137E41F}" presName="sibTrans" presStyleLbl="sibTrans1D1" presStyleIdx="3" presStyleCnt="4"/>
      <dgm:spPr/>
      <dgm:t>
        <a:bodyPr/>
        <a:lstStyle/>
        <a:p>
          <a:endParaRPr lang="es-ES"/>
        </a:p>
      </dgm:t>
    </dgm:pt>
  </dgm:ptLst>
  <dgm:cxnLst>
    <dgm:cxn modelId="{B88AAE0A-471A-4866-9C9F-BC4B1145CF09}" srcId="{3DBB97A5-88C6-44BD-9318-9FEFFBB9CD5D}" destId="{E14CA6F4-1EE6-492F-BBE1-9DEFB5E11FA7}" srcOrd="1" destOrd="0" parTransId="{470F3D0C-69EC-4538-9320-1EA790FAD244}" sibTransId="{634242EB-3A08-48EA-BF16-8A0BA30E6507}"/>
    <dgm:cxn modelId="{FC53E196-703F-492C-ACDE-9EACB230B49E}" type="presOf" srcId="{634242EB-3A08-48EA-BF16-8A0BA30E6507}" destId="{AD0EDFDD-6DEF-469B-A703-C5C439054826}" srcOrd="0" destOrd="0" presId="urn:microsoft.com/office/officeart/2005/8/layout/cycle6"/>
    <dgm:cxn modelId="{199AF2FE-0C58-4EC3-81FA-CE486110DB50}" type="presOf" srcId="{F961CB2D-FC69-428B-9276-3E2D2179F63E}" destId="{F4A316E0-76E3-46DD-B830-BEE81228DDA8}" srcOrd="0" destOrd="0" presId="urn:microsoft.com/office/officeart/2005/8/layout/cycle6"/>
    <dgm:cxn modelId="{60481DCD-C7CC-4926-96E5-E9EE07ED260D}" srcId="{3DBB97A5-88C6-44BD-9318-9FEFFBB9CD5D}" destId="{F961CB2D-FC69-428B-9276-3E2D2179F63E}" srcOrd="0" destOrd="0" parTransId="{C2E1B023-16D7-4439-B21D-60088BA0AEE4}" sibTransId="{1B11FE2B-9084-4954-8E22-B54953D37DBF}"/>
    <dgm:cxn modelId="{75665087-DE41-47D2-93DF-507E62826F47}" type="presOf" srcId="{5CE10E72-840B-49F4-8C4B-A477C320433A}" destId="{5DA80BD7-20F5-4E0A-B208-AB0F7C528734}" srcOrd="0" destOrd="0" presId="urn:microsoft.com/office/officeart/2005/8/layout/cycle6"/>
    <dgm:cxn modelId="{AEF77F1A-461D-4011-880C-958294FC1D61}" srcId="{3DBB97A5-88C6-44BD-9318-9FEFFBB9CD5D}" destId="{04D7A69B-7D14-45DA-889D-AA71A0CE2DD9}" srcOrd="3" destOrd="0" parTransId="{0CBA2BF4-78CF-46FA-8575-56D70F40BB41}" sibTransId="{B74EF052-5702-46CB-B5E2-97A31137E41F}"/>
    <dgm:cxn modelId="{99BF3F02-E212-4A39-8FA8-0726DC251596}" type="presOf" srcId="{B74EF052-5702-46CB-B5E2-97A31137E41F}" destId="{2CD1C0F4-7A31-49DA-916C-0F97F496A173}" srcOrd="0" destOrd="0" presId="urn:microsoft.com/office/officeart/2005/8/layout/cycle6"/>
    <dgm:cxn modelId="{2E9FA379-3DE9-4501-BB97-CC8465119BA8}" type="presOf" srcId="{04D7A69B-7D14-45DA-889D-AA71A0CE2DD9}" destId="{D607E844-7967-4A99-9667-2EA9496621A2}" srcOrd="0" destOrd="0" presId="urn:microsoft.com/office/officeart/2005/8/layout/cycle6"/>
    <dgm:cxn modelId="{D3E9EB4B-55D1-4483-9C88-87C5C79B4E79}" type="presOf" srcId="{E14CA6F4-1EE6-492F-BBE1-9DEFB5E11FA7}" destId="{05BE7980-0A11-442A-836D-1B57C16E05F0}" srcOrd="0" destOrd="0" presId="urn:microsoft.com/office/officeart/2005/8/layout/cycle6"/>
    <dgm:cxn modelId="{8ECBB6CD-24FD-4B4D-9026-CD17511D3DCF}" type="presOf" srcId="{1A80ED35-C41E-4C1F-8317-19EFA652CEBF}" destId="{16BC3943-9C9B-409C-89C8-D81C4E3AA876}" srcOrd="0" destOrd="0" presId="urn:microsoft.com/office/officeart/2005/8/layout/cycle6"/>
    <dgm:cxn modelId="{79B33ABC-4875-4DAF-9554-B40FAE1A4506}" type="presOf" srcId="{1B11FE2B-9084-4954-8E22-B54953D37DBF}" destId="{67EEEE2B-AF7B-4F2B-A9BD-650CD33105EC}" srcOrd="0" destOrd="0" presId="urn:microsoft.com/office/officeart/2005/8/layout/cycle6"/>
    <dgm:cxn modelId="{A492268F-549B-4C2E-9892-25D40F90C33A}" type="presOf" srcId="{3DBB97A5-88C6-44BD-9318-9FEFFBB9CD5D}" destId="{9872368E-FA67-4C70-ADBD-692118EDC321}" srcOrd="0" destOrd="0" presId="urn:microsoft.com/office/officeart/2005/8/layout/cycle6"/>
    <dgm:cxn modelId="{8D21038D-A090-4287-9734-AD73E5AC0DB5}" srcId="{3DBB97A5-88C6-44BD-9318-9FEFFBB9CD5D}" destId="{1A80ED35-C41E-4C1F-8317-19EFA652CEBF}" srcOrd="2" destOrd="0" parTransId="{E74D9142-C0CA-41B0-A74B-6608C9608248}" sibTransId="{5CE10E72-840B-49F4-8C4B-A477C320433A}"/>
    <dgm:cxn modelId="{3B1FB3DA-7C0F-4F63-8E0F-6402A7F0F51C}" type="presParOf" srcId="{9872368E-FA67-4C70-ADBD-692118EDC321}" destId="{F4A316E0-76E3-46DD-B830-BEE81228DDA8}" srcOrd="0" destOrd="0" presId="urn:microsoft.com/office/officeart/2005/8/layout/cycle6"/>
    <dgm:cxn modelId="{4F7D9B0E-7EB0-4902-B05C-F3030F7DF1A4}" type="presParOf" srcId="{9872368E-FA67-4C70-ADBD-692118EDC321}" destId="{ACEB761C-2C7B-4DA2-B687-8C4EAE6DB408}" srcOrd="1" destOrd="0" presId="urn:microsoft.com/office/officeart/2005/8/layout/cycle6"/>
    <dgm:cxn modelId="{31CA172B-408C-42F6-827E-EC869AAD5BB6}" type="presParOf" srcId="{9872368E-FA67-4C70-ADBD-692118EDC321}" destId="{67EEEE2B-AF7B-4F2B-A9BD-650CD33105EC}" srcOrd="2" destOrd="0" presId="urn:microsoft.com/office/officeart/2005/8/layout/cycle6"/>
    <dgm:cxn modelId="{B44B64D6-BFCC-4D64-AFF4-866381971380}" type="presParOf" srcId="{9872368E-FA67-4C70-ADBD-692118EDC321}" destId="{05BE7980-0A11-442A-836D-1B57C16E05F0}" srcOrd="3" destOrd="0" presId="urn:microsoft.com/office/officeart/2005/8/layout/cycle6"/>
    <dgm:cxn modelId="{DFE2650B-DF10-480D-987F-9AA081F49534}" type="presParOf" srcId="{9872368E-FA67-4C70-ADBD-692118EDC321}" destId="{44E07C9A-2B36-406F-AEEF-B36339696456}" srcOrd="4" destOrd="0" presId="urn:microsoft.com/office/officeart/2005/8/layout/cycle6"/>
    <dgm:cxn modelId="{0774F483-8B81-45A7-B49A-588487D54267}" type="presParOf" srcId="{9872368E-FA67-4C70-ADBD-692118EDC321}" destId="{AD0EDFDD-6DEF-469B-A703-C5C439054826}" srcOrd="5" destOrd="0" presId="urn:microsoft.com/office/officeart/2005/8/layout/cycle6"/>
    <dgm:cxn modelId="{0DDCC581-213B-4F17-8E0B-D30E26ECA9E3}" type="presParOf" srcId="{9872368E-FA67-4C70-ADBD-692118EDC321}" destId="{16BC3943-9C9B-409C-89C8-D81C4E3AA876}" srcOrd="6" destOrd="0" presId="urn:microsoft.com/office/officeart/2005/8/layout/cycle6"/>
    <dgm:cxn modelId="{42E072C0-C00B-46A9-BE6E-88BEE956BA11}" type="presParOf" srcId="{9872368E-FA67-4C70-ADBD-692118EDC321}" destId="{CD63FD85-7C11-4115-96FC-A8C4C4F4C181}" srcOrd="7" destOrd="0" presId="urn:microsoft.com/office/officeart/2005/8/layout/cycle6"/>
    <dgm:cxn modelId="{EBD4A197-1936-46A5-AFFB-62C29F38CF1E}" type="presParOf" srcId="{9872368E-FA67-4C70-ADBD-692118EDC321}" destId="{5DA80BD7-20F5-4E0A-B208-AB0F7C528734}" srcOrd="8" destOrd="0" presId="urn:microsoft.com/office/officeart/2005/8/layout/cycle6"/>
    <dgm:cxn modelId="{5CD8D8FB-6074-49ED-97DF-0386CBD5B606}" type="presParOf" srcId="{9872368E-FA67-4C70-ADBD-692118EDC321}" destId="{D607E844-7967-4A99-9667-2EA9496621A2}" srcOrd="9" destOrd="0" presId="urn:microsoft.com/office/officeart/2005/8/layout/cycle6"/>
    <dgm:cxn modelId="{F78778DC-0B8C-4361-8317-10A95A04B2AB}" type="presParOf" srcId="{9872368E-FA67-4C70-ADBD-692118EDC321}" destId="{C285D8FC-DA0F-4804-8EC3-A243E1780B31}" srcOrd="10" destOrd="0" presId="urn:microsoft.com/office/officeart/2005/8/layout/cycle6"/>
    <dgm:cxn modelId="{4849C33B-6B33-4364-9F97-589587E95C9C}" type="presParOf" srcId="{9872368E-FA67-4C70-ADBD-692118EDC321}" destId="{2CD1C0F4-7A31-49DA-916C-0F97F496A173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DAC1089-0AE1-4BE5-B962-3C6B38E8B409}" type="datetimeFigureOut">
              <a:rPr lang="es-ES"/>
              <a:pPr>
                <a:defRPr/>
              </a:pPr>
              <a:t>13/07/2010</a:t>
            </a:fld>
            <a:endParaRPr lang="es-E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30CD855-5365-45AE-A8CB-A53CE469C66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0928EEA-A64D-4276-8DB5-D7789E3EC06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7412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895D6D-CFC2-4739-B2BF-BEE31712CD76}" type="slidenum">
              <a:rPr lang="es-ES" sz="1200">
                <a:latin typeface="Calibri" pitchFamily="34" charset="0"/>
              </a:rPr>
              <a:pPr algn="r"/>
              <a:t>2</a:t>
            </a:fld>
            <a:endParaRPr lang="es-E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CDA68959-8F33-4A54-9742-9BDBE32B1B7A}" type="slidenum">
              <a:rPr lang="es-ES" sz="1200"/>
              <a:pPr algn="r"/>
              <a:t>3</a:t>
            </a:fld>
            <a:endParaRPr lang="es-ES" sz="1200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A5E1BBC2-B35E-4023-98DD-A39BB2656B3F}" type="slidenum">
              <a:rPr lang="es-ES" sz="1200"/>
              <a:pPr algn="r"/>
              <a:t>3</a:t>
            </a:fld>
            <a:endParaRPr lang="es-ES" sz="1200"/>
          </a:p>
        </p:txBody>
      </p:sp>
      <p:sp>
        <p:nvSpPr>
          <p:cNvPr id="1843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C935C57E-75FC-4CE9-A989-8EAFA6A29D59}" type="slidenum">
              <a:rPr lang="es-ES" sz="1200"/>
              <a:pPr algn="r"/>
              <a:t>3</a:t>
            </a:fld>
            <a:endParaRPr lang="es-ES" sz="1200"/>
          </a:p>
        </p:txBody>
      </p:sp>
      <p:sp>
        <p:nvSpPr>
          <p:cNvPr id="1843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404D13D-5282-4301-B683-A988406C45ED}" type="slidenum">
              <a:rPr lang="es-ES" sz="1200"/>
              <a:pPr algn="r"/>
              <a:t>3</a:t>
            </a:fld>
            <a:endParaRPr lang="es-ES" sz="1200"/>
          </a:p>
        </p:txBody>
      </p:sp>
      <p:sp>
        <p:nvSpPr>
          <p:cNvPr id="18438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9107855-F0FA-42A1-813F-D1DC7FE92346}" type="slidenum">
              <a:rPr lang="es-ES" sz="1200">
                <a:latin typeface="Calibri" pitchFamily="34" charset="0"/>
              </a:rPr>
              <a:pPr algn="r"/>
              <a:t>3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184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9350" y="685800"/>
            <a:ext cx="4573588" cy="3430588"/>
          </a:xfrm>
          <a:ln/>
        </p:spPr>
      </p:sp>
      <p:sp>
        <p:nvSpPr>
          <p:cNvPr id="184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1" tIns="45716" rIns="91431" bIns="45716"/>
          <a:lstStyle/>
          <a:p>
            <a:pPr algn="just">
              <a:spcBef>
                <a:spcPct val="0"/>
              </a:spcBef>
              <a:buFontTx/>
              <a:buChar char="•"/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AA9C7C-52C7-4142-BEBC-CBA781F03639}" type="slidenum">
              <a:rPr lang="es-ES" smtClean="0">
                <a:latin typeface="Arial" pitchFamily="34" charset="0"/>
              </a:rPr>
              <a:pPr/>
              <a:t>4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>
                <a:latin typeface="Arial" pitchFamily="34" charset="0"/>
              </a:rPr>
              <a:t>Los Planes Operativos por Producto son el resultado de la estrategia contenida en los Planes Operativos Sectoriales y el cruce con los Planes Estratégicos Regionales de Exportación, PERX, con la participación del Sector Público, Privado y Académico de cada Región.</a:t>
            </a:r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AAC93-FA0F-4BC8-A6EF-FF4162459AB2}" type="slidenum">
              <a:rPr lang="es-ES" smtClean="0">
                <a:latin typeface="Arial" pitchFamily="34" charset="0"/>
              </a:rPr>
              <a:pPr/>
              <a:t>6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644A1-DC21-4F59-B8D2-2192609D14BC}" type="slidenum">
              <a:rPr lang="es-ES" smtClean="0">
                <a:latin typeface="Arial" pitchFamily="34" charset="0"/>
              </a:rPr>
              <a:pPr/>
              <a:t>8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90000-43E6-4AEE-BCF8-56B438EC6A88}" type="slidenum">
              <a:rPr lang="es-ES" smtClean="0">
                <a:latin typeface="Arial" pitchFamily="34" charset="0"/>
              </a:rPr>
              <a:pPr/>
              <a:t>10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F3645E-C4D4-4235-800E-7BFCEF227489}" type="slidenum">
              <a:rPr lang="es-ES" smtClean="0">
                <a:latin typeface="Arial" pitchFamily="34" charset="0"/>
              </a:rPr>
              <a:pPr/>
              <a:t>11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  <a:p>
            <a:pPr>
              <a:defRPr/>
            </a:pPr>
            <a:r>
              <a:rPr lang="es-ES"/>
              <a:t>MINCETUR </a:t>
            </a:r>
            <a:r>
              <a:rPr lang="en-US">
                <a:cs typeface="Arial" charset="0"/>
              </a:rPr>
              <a:t>|</a:t>
            </a:r>
            <a:r>
              <a:rPr lang="es-ES"/>
              <a:t>2009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  <a:p>
            <a:pPr>
              <a:defRPr/>
            </a:pPr>
            <a:r>
              <a:rPr lang="es-ES"/>
              <a:t>MINCETUR </a:t>
            </a:r>
            <a:r>
              <a:rPr lang="en-US">
                <a:cs typeface="Arial" charset="0"/>
              </a:rPr>
              <a:t>|</a:t>
            </a:r>
            <a:r>
              <a:rPr lang="es-ES"/>
              <a:t>2009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  <a:p>
            <a:pPr>
              <a:defRPr/>
            </a:pPr>
            <a:r>
              <a:rPr lang="es-ES"/>
              <a:t>MINCETUR </a:t>
            </a:r>
            <a:r>
              <a:rPr lang="en-US">
                <a:cs typeface="Arial" charset="0"/>
              </a:rPr>
              <a:t>|</a:t>
            </a:r>
            <a:r>
              <a:rPr lang="es-ES"/>
              <a:t>2009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  <a:p>
            <a:pPr>
              <a:defRPr/>
            </a:pPr>
            <a:r>
              <a:rPr lang="es-ES"/>
              <a:t>MINCETUR </a:t>
            </a:r>
            <a:r>
              <a:rPr lang="en-US">
                <a:cs typeface="Arial" charset="0"/>
              </a:rPr>
              <a:t>|</a:t>
            </a:r>
            <a:r>
              <a:rPr lang="es-ES"/>
              <a:t>2009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  <a:p>
            <a:pPr>
              <a:defRPr/>
            </a:pPr>
            <a:r>
              <a:rPr lang="es-ES"/>
              <a:t>MINCETUR </a:t>
            </a:r>
            <a:r>
              <a:rPr lang="en-US">
                <a:cs typeface="Arial" charset="0"/>
              </a:rPr>
              <a:t>|</a:t>
            </a:r>
            <a:r>
              <a:rPr lang="es-ES"/>
              <a:t>2009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  <a:p>
            <a:pPr>
              <a:defRPr/>
            </a:pPr>
            <a:r>
              <a:rPr lang="es-ES"/>
              <a:t>MINCETUR </a:t>
            </a:r>
            <a:r>
              <a:rPr lang="en-US">
                <a:cs typeface="Arial" charset="0"/>
              </a:rPr>
              <a:t>|</a:t>
            </a:r>
            <a:r>
              <a:rPr lang="es-ES"/>
              <a:t>2009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  <a:p>
            <a:pPr>
              <a:defRPr/>
            </a:pPr>
            <a:r>
              <a:rPr lang="es-ES"/>
              <a:t>MINCETUR </a:t>
            </a:r>
            <a:r>
              <a:rPr lang="en-US">
                <a:cs typeface="Arial" charset="0"/>
              </a:rPr>
              <a:t>|</a:t>
            </a:r>
            <a:r>
              <a:rPr lang="es-ES"/>
              <a:t>2009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  <a:p>
            <a:pPr>
              <a:defRPr/>
            </a:pPr>
            <a:r>
              <a:rPr lang="es-ES"/>
              <a:t>MINCETUR </a:t>
            </a:r>
            <a:r>
              <a:rPr lang="en-US">
                <a:cs typeface="Arial" charset="0"/>
              </a:rPr>
              <a:t>|</a:t>
            </a:r>
            <a:r>
              <a:rPr lang="es-ES"/>
              <a:t>2009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  <a:p>
            <a:pPr>
              <a:defRPr/>
            </a:pPr>
            <a:r>
              <a:rPr lang="es-ES"/>
              <a:t>MINCETUR </a:t>
            </a:r>
            <a:r>
              <a:rPr lang="en-US">
                <a:cs typeface="Arial" charset="0"/>
              </a:rPr>
              <a:t>|</a:t>
            </a:r>
            <a:r>
              <a:rPr lang="es-ES"/>
              <a:t>2009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  <a:p>
            <a:pPr>
              <a:defRPr/>
            </a:pPr>
            <a:r>
              <a:rPr lang="es-ES"/>
              <a:t>MINCETUR </a:t>
            </a:r>
            <a:r>
              <a:rPr lang="en-US">
                <a:cs typeface="Arial" charset="0"/>
              </a:rPr>
              <a:t>|</a:t>
            </a:r>
            <a:r>
              <a:rPr lang="es-ES"/>
              <a:t>2009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  <a:p>
            <a:pPr>
              <a:defRPr/>
            </a:pPr>
            <a:r>
              <a:rPr lang="es-ES"/>
              <a:t>MINCETUR </a:t>
            </a:r>
            <a:r>
              <a:rPr lang="en-US">
                <a:cs typeface="Arial" charset="0"/>
              </a:rPr>
              <a:t>|</a:t>
            </a:r>
            <a:r>
              <a:rPr lang="es-ES"/>
              <a:t>2009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5963" y="619283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  <a:p>
            <a:pPr>
              <a:defRPr/>
            </a:pPr>
            <a:r>
              <a:rPr lang="es-ES"/>
              <a:t>MINCETUR </a:t>
            </a:r>
            <a:r>
              <a:rPr lang="en-US">
                <a:cs typeface="Arial" charset="0"/>
              </a:rPr>
              <a:t>|</a:t>
            </a:r>
            <a:r>
              <a:rPr lang="es-ES"/>
              <a:t>2009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7" r:id="rId3"/>
    <p:sldLayoutId id="2147483776" r:id="rId4"/>
    <p:sldLayoutId id="2147483775" r:id="rId5"/>
    <p:sldLayoutId id="2147483774" r:id="rId6"/>
    <p:sldLayoutId id="2147483773" r:id="rId7"/>
    <p:sldLayoutId id="2147483772" r:id="rId8"/>
    <p:sldLayoutId id="2147483771" r:id="rId9"/>
    <p:sldLayoutId id="2147483770" r:id="rId10"/>
    <p:sldLayoutId id="214748376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://images.google.com.pe/imgres?imgurl=http://www.alpaca-idaho.com/images/VicunaLove.jpg&amp;imgrefurl=http://www.alpaca-idaho.com/alpaca-information.htm&amp;h=400&amp;w=292&amp;sz=21&amp;tbnid=C_TOZQvfYCgJ:&amp;tbnh=120&amp;tbnw=87&amp;hl=es&amp;start=1&amp;prev=/images?q=alpaca+y+vicu%C3%B1a&amp;svnum=10&amp;hl=es&amp;lr=" TargetMode="External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jpe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5.jpeg"/><Relationship Id="rId7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images.google.com.pe/imgres?imgurl=http://www.alpaca-idaho.com/images/VicunaLove.jpg&amp;imgrefurl=http://www.alpaca-idaho.com/alpaca-information.htm&amp;h=400&amp;w=292&amp;sz=21&amp;tbnid=C_TOZQvfYCgJ:&amp;tbnh=120&amp;tbnw=87&amp;hl=es&amp;start=1&amp;prev=/images?q=alpaca+y+vicu%C3%B1a&amp;svnum=10&amp;hl=es&amp;lr=" TargetMode="Externa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s-ES" smtClean="0">
              <a:latin typeface="Microsoft Sans Serif" pitchFamily="34" charset="0"/>
            </a:endParaRPr>
          </a:p>
          <a:p>
            <a:r>
              <a:rPr lang="es-ES" smtClean="0">
                <a:latin typeface="Microsoft Sans Serif" pitchFamily="34" charset="0"/>
              </a:rPr>
              <a:t>MINCETUR </a:t>
            </a:r>
            <a:r>
              <a:rPr lang="en-US" smtClean="0">
                <a:latin typeface="Microsoft Sans Serif" pitchFamily="34" charset="0"/>
                <a:cs typeface="Arial" pitchFamily="34" charset="0"/>
              </a:rPr>
              <a:t>|</a:t>
            </a:r>
            <a:r>
              <a:rPr lang="es-ES" smtClean="0">
                <a:latin typeface="Microsoft Sans Serif" pitchFamily="34" charset="0"/>
              </a:rPr>
              <a:t>2009</a:t>
            </a:r>
          </a:p>
        </p:txBody>
      </p:sp>
      <p:pic>
        <p:nvPicPr>
          <p:cNvPr id="3075" name="Picture 6" descr="PLP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5734050"/>
            <a:ext cx="91440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3000" b="1" smtClean="0">
                <a:solidFill>
                  <a:srgbClr val="E123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Mercedes Araoz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3000" b="1" smtClean="0">
                <a:solidFill>
                  <a:srgbClr val="E123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Ministra de Comercio Exterior y Turismo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87450" y="2565400"/>
            <a:ext cx="71278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ES_tradnl" altLang="ja-JP" sz="4600" b="1">
                <a:solidFill>
                  <a:srgbClr val="E123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ＭＳ Ｐゴシック" charset="-128"/>
              </a:rPr>
              <a:t>Estrategia de Internacionalización de la economía peruana </a:t>
            </a:r>
            <a:endParaRPr lang="es-ES" sz="4600" b="1">
              <a:solidFill>
                <a:srgbClr val="E1234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4"/>
          <p:cNvSpPr>
            <a:spLocks noChangeArrowheads="1"/>
          </p:cNvSpPr>
          <p:nvPr/>
        </p:nvSpPr>
        <p:spPr bwMode="auto">
          <a:xfrm>
            <a:off x="107950" y="989013"/>
            <a:ext cx="8893175" cy="1296987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marL="88900" eaLnBrk="0" hangingPunct="0">
              <a:defRPr/>
            </a:pPr>
            <a:r>
              <a:rPr lang="es-MX" sz="2800" b="1">
                <a:solidFill>
                  <a:schemeClr val="bg1"/>
                </a:solidFill>
                <a:latin typeface="Garamond" pitchFamily="18" charset="0"/>
              </a:rPr>
              <a:t>… con inteligencia comercial …</a:t>
            </a:r>
            <a:endParaRPr lang="es-ES" sz="2800" b="1">
              <a:solidFill>
                <a:schemeClr val="bg1"/>
              </a:solidFill>
              <a:latin typeface="Garamond" pitchFamily="18" charset="0"/>
            </a:endParaRPr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</p:nvPr>
        </p:nvGraphicFramePr>
        <p:xfrm>
          <a:off x="-30159" y="2093901"/>
          <a:ext cx="885827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1 Rectángulo redondeado"/>
          <p:cNvSpPr/>
          <p:nvPr/>
        </p:nvSpPr>
        <p:spPr>
          <a:xfrm>
            <a:off x="2373288" y="1076312"/>
            <a:ext cx="1714512" cy="42862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/>
              <a:t>Facilitación de Comercio</a:t>
            </a:r>
            <a:endParaRPr lang="es-ES" sz="1400" dirty="0"/>
          </a:p>
        </p:txBody>
      </p:sp>
      <p:sp>
        <p:nvSpPr>
          <p:cNvPr id="3" name="12 Rectángulo redondeado"/>
          <p:cNvSpPr/>
          <p:nvPr/>
        </p:nvSpPr>
        <p:spPr>
          <a:xfrm>
            <a:off x="252428" y="1071546"/>
            <a:ext cx="1714512" cy="42862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/>
              <a:t>Desarrollo de Oferta - Regiones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1465270" y="1724012"/>
            <a:ext cx="1714512" cy="428628"/>
          </a:xfrm>
          <a:prstGeom prst="roundRect">
            <a:avLst/>
          </a:prstGeom>
          <a:gradFill>
            <a:gsLst>
              <a:gs pos="0">
                <a:schemeClr val="dk1">
                  <a:shade val="51000"/>
                  <a:satMod val="130000"/>
                </a:schemeClr>
              </a:gs>
              <a:gs pos="0">
                <a:schemeClr val="dk1">
                  <a:shade val="93000"/>
                  <a:satMod val="130000"/>
                </a:schemeClr>
              </a:gs>
              <a:gs pos="5000">
                <a:schemeClr val="dk1">
                  <a:shade val="94000"/>
                  <a:satMod val="135000"/>
                  <a:alpha val="17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/>
              <a:t>Cultura Exportadora</a:t>
            </a:r>
            <a:endParaRPr lang="es-ES" sz="1400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6216653" y="1709721"/>
            <a:ext cx="1714512" cy="42862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/>
              <a:t>Servicios Empresariales.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7065949" y="1079483"/>
            <a:ext cx="1714512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/>
              <a:t>Inteligencia Comercial</a:t>
            </a:r>
            <a:endParaRPr lang="es-ES" sz="1400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5072066" y="1071546"/>
            <a:ext cx="1714512" cy="42862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/>
              <a:t>Promoción Comercial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marL="88900" eaLnBrk="0" hangingPunct="0">
              <a:defRPr/>
            </a:pPr>
            <a:r>
              <a:rPr lang="es-MX" sz="2400" b="1" dirty="0">
                <a:solidFill>
                  <a:schemeClr val="bg1"/>
                </a:solidFill>
                <a:latin typeface="Calibri" pitchFamily="34" charset="0"/>
              </a:rPr>
              <a:t>… </a:t>
            </a:r>
            <a:r>
              <a:rPr lang="es-MX" sz="2800" b="1" dirty="0">
                <a:solidFill>
                  <a:schemeClr val="bg1"/>
                </a:solidFill>
                <a:latin typeface="Garamond" pitchFamily="18" charset="0"/>
              </a:rPr>
              <a:t>y logrando la mejora de los servicios a los exportadores.</a:t>
            </a:r>
            <a:endParaRPr lang="es-ES" sz="28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graphicFrame>
        <p:nvGraphicFramePr>
          <p:cNvPr id="14" name="13 Marcador de contenido"/>
          <p:cNvGraphicFramePr>
            <a:graphicFrameLocks noGrp="1"/>
          </p:cNvGraphicFramePr>
          <p:nvPr>
            <p:ph idx="1"/>
          </p:nvPr>
        </p:nvGraphicFramePr>
        <p:xfrm>
          <a:off x="403196" y="2235191"/>
          <a:ext cx="8127446" cy="457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40" name="AutoShape 24"/>
          <p:cNvSpPr>
            <a:spLocks noChangeArrowheads="1"/>
          </p:cNvSpPr>
          <p:nvPr/>
        </p:nvSpPr>
        <p:spPr bwMode="auto">
          <a:xfrm>
            <a:off x="107950" y="989013"/>
            <a:ext cx="8893175" cy="122555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11 Rectángulo redondeado"/>
          <p:cNvSpPr/>
          <p:nvPr/>
        </p:nvSpPr>
        <p:spPr>
          <a:xfrm>
            <a:off x="2373288" y="1076312"/>
            <a:ext cx="1714512" cy="42862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/>
              <a:t>Facilitación de Comercio</a:t>
            </a:r>
            <a:endParaRPr lang="es-ES" sz="1400" dirty="0"/>
          </a:p>
        </p:txBody>
      </p:sp>
      <p:sp>
        <p:nvSpPr>
          <p:cNvPr id="25" name="12 Rectángulo redondeado"/>
          <p:cNvSpPr/>
          <p:nvPr/>
        </p:nvSpPr>
        <p:spPr>
          <a:xfrm>
            <a:off x="252428" y="1071546"/>
            <a:ext cx="1714512" cy="42862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/>
              <a:t>Desarrollo de Oferta - Regiones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1465270" y="1724012"/>
            <a:ext cx="1714512" cy="428628"/>
          </a:xfrm>
          <a:prstGeom prst="roundRect">
            <a:avLst/>
          </a:prstGeom>
          <a:gradFill>
            <a:gsLst>
              <a:gs pos="0">
                <a:schemeClr val="dk1">
                  <a:shade val="51000"/>
                  <a:satMod val="130000"/>
                </a:schemeClr>
              </a:gs>
              <a:gs pos="0">
                <a:schemeClr val="dk1">
                  <a:shade val="93000"/>
                  <a:satMod val="130000"/>
                </a:schemeClr>
              </a:gs>
              <a:gs pos="5000">
                <a:schemeClr val="dk1">
                  <a:shade val="94000"/>
                  <a:satMod val="135000"/>
                  <a:alpha val="17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/>
              <a:t>Cultura Exportadora</a:t>
            </a:r>
            <a:endParaRPr lang="es-ES" sz="1400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6216650" y="1709738"/>
            <a:ext cx="1714500" cy="4286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/>
              <a:t>Servicios Empresariales.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7065949" y="1079483"/>
            <a:ext cx="1714512" cy="42862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/>
              <a:t>Inteligencia Comercial</a:t>
            </a:r>
            <a:endParaRPr lang="es-ES" sz="1400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5072066" y="1071546"/>
            <a:ext cx="1714512" cy="42862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/>
              <a:t>Promoción Comercial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s-ES" smtClean="0">
              <a:latin typeface="Microsoft Sans Serif" pitchFamily="34" charset="0"/>
            </a:endParaRPr>
          </a:p>
          <a:p>
            <a:r>
              <a:rPr lang="es-ES" smtClean="0">
                <a:latin typeface="Microsoft Sans Serif" pitchFamily="34" charset="0"/>
              </a:rPr>
              <a:t>MINCETUR </a:t>
            </a:r>
            <a:r>
              <a:rPr lang="en-US" smtClean="0">
                <a:latin typeface="Microsoft Sans Serif" pitchFamily="34" charset="0"/>
                <a:cs typeface="Arial" pitchFamily="34" charset="0"/>
              </a:rPr>
              <a:t>|</a:t>
            </a:r>
            <a:r>
              <a:rPr lang="es-ES" smtClean="0">
                <a:latin typeface="Microsoft Sans Serif" pitchFamily="34" charset="0"/>
              </a:rPr>
              <a:t>2009</a:t>
            </a:r>
          </a:p>
        </p:txBody>
      </p:sp>
      <p:pic>
        <p:nvPicPr>
          <p:cNvPr id="15363" name="Picture 6" descr="PLP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5734050"/>
            <a:ext cx="91440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3000" b="1" smtClean="0">
                <a:solidFill>
                  <a:srgbClr val="E123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Mercedes Araoz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3000" b="1" smtClean="0">
                <a:solidFill>
                  <a:srgbClr val="E123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Ministra de Comercio Exterior y Turismo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87450" y="2565400"/>
            <a:ext cx="71278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ES_tradnl" altLang="ja-JP" sz="4600" b="1">
                <a:solidFill>
                  <a:srgbClr val="E1234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ＭＳ Ｐゴシック" charset="-128"/>
              </a:rPr>
              <a:t>Estrategia de Internacionalización de la economía peruana </a:t>
            </a:r>
            <a:endParaRPr lang="es-ES" sz="4600" b="1">
              <a:solidFill>
                <a:srgbClr val="E1234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74650" y="2490788"/>
            <a:ext cx="3983038" cy="2438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s-PE" sz="2400" smtClean="0"/>
              <a:t>Convertir al Perú en un país exportador de diversos  bienes y servicios con sofisticación, posicionándolo como un país diverso con una oferta productiva de alta calidad</a:t>
            </a:r>
            <a:endParaRPr lang="es-ES" sz="240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7575" y="927100"/>
            <a:ext cx="395605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6388" y="2355850"/>
            <a:ext cx="1230312" cy="133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9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1675" y="4284663"/>
            <a:ext cx="1230313" cy="133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5400" y="3132138"/>
            <a:ext cx="1230313" cy="133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0800" y="3784600"/>
            <a:ext cx="1231900" cy="133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60900" y="1355725"/>
            <a:ext cx="1230313" cy="115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92663" y="2855913"/>
            <a:ext cx="1230312" cy="133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64413" y="5240338"/>
            <a:ext cx="1230312" cy="133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0" descr="VicunaLove">
            <a:hlinkClick r:id="rId11"/>
          </p:cNvPr>
          <p:cNvPicPr preferRelativeResize="0"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2650" y="4141788"/>
            <a:ext cx="1230313" cy="133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9"/>
          <p:cNvPicPr preferRelativeResize="0"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18150" y="3927475"/>
            <a:ext cx="1230313" cy="133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8"/>
          <p:cNvPicPr preferRelativeResize="0"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49913" y="1855788"/>
            <a:ext cx="1230312" cy="133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9"/>
          <p:cNvPicPr preferRelativeResize="0"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19825" y="2882900"/>
            <a:ext cx="1230313" cy="133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1"/>
          <p:cNvPicPr preferRelativeResize="0"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59338" y="2141538"/>
            <a:ext cx="1228725" cy="133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3"/>
          <p:cNvPicPr preferRelativeResize="0"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78550" y="4784725"/>
            <a:ext cx="1120775" cy="133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13550" y="1214438"/>
            <a:ext cx="1189038" cy="143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14" name="1 Título"/>
          <p:cNvSpPr txBox="1">
            <a:spLocks/>
          </p:cNvSpPr>
          <p:nvPr/>
        </p:nvSpPr>
        <p:spPr bwMode="auto">
          <a:xfrm>
            <a:off x="0" y="-26988"/>
            <a:ext cx="9144000" cy="928688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/>
            <a:r>
              <a:rPr lang="es-MX" sz="2800" b="1">
                <a:solidFill>
                  <a:schemeClr val="bg1"/>
                </a:solidFill>
                <a:latin typeface="Garamond" pitchFamily="18" charset="0"/>
              </a:rPr>
              <a:t>Visión País</a:t>
            </a:r>
            <a:endParaRPr lang="es-ES" sz="2800" b="1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6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1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6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1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6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1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Marcador de pie de página"/>
          <p:cNvSpPr txBox="1">
            <a:spLocks noGrp="1"/>
          </p:cNvSpPr>
          <p:nvPr/>
        </p:nvSpPr>
        <p:spPr bwMode="auto">
          <a:xfrm>
            <a:off x="5795963" y="619283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s-ES" sz="1400"/>
          </a:p>
          <a:p>
            <a:pPr algn="r"/>
            <a:r>
              <a:rPr lang="es-ES" sz="1400"/>
              <a:t>MINCETUR </a:t>
            </a:r>
            <a:r>
              <a:rPr lang="en-US" sz="1400">
                <a:cs typeface="Arial" pitchFamily="34" charset="0"/>
              </a:rPr>
              <a:t>|</a:t>
            </a:r>
            <a:r>
              <a:rPr lang="es-ES" sz="1400"/>
              <a:t>2009</a:t>
            </a:r>
          </a:p>
        </p:txBody>
      </p:sp>
      <p:sp>
        <p:nvSpPr>
          <p:cNvPr id="5123" name="Text Box 19"/>
          <p:cNvSpPr txBox="1">
            <a:spLocks noChangeArrowheads="1"/>
          </p:cNvSpPr>
          <p:nvPr/>
        </p:nvSpPr>
        <p:spPr bwMode="auto">
          <a:xfrm>
            <a:off x="0" y="6296025"/>
            <a:ext cx="9144000" cy="561975"/>
          </a:xfrm>
          <a:prstGeom prst="rect">
            <a:avLst/>
          </a:prstGeom>
          <a:solidFill>
            <a:srgbClr val="99CCFF"/>
          </a:solidFill>
          <a:ln w="9525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endParaRPr lang="es-PE" b="1">
              <a:latin typeface="Garamond" pitchFamily="18" charset="0"/>
            </a:endParaRPr>
          </a:p>
        </p:txBody>
      </p:sp>
      <p:pic>
        <p:nvPicPr>
          <p:cNvPr id="5124" name="Picture 2" descr="map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5175"/>
            <a:ext cx="914400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pe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6563" y="4041775"/>
            <a:ext cx="3746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amarill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6563" y="3573463"/>
            <a:ext cx="13700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amarillo_1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613" y="2782888"/>
            <a:ext cx="8112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anaranjado_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6525" y="3325813"/>
            <a:ext cx="4286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melon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6613" y="2781300"/>
            <a:ext cx="79216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Freeform 20"/>
          <p:cNvSpPr>
            <a:spLocks/>
          </p:cNvSpPr>
          <p:nvPr/>
        </p:nvSpPr>
        <p:spPr bwMode="auto">
          <a:xfrm>
            <a:off x="4024313" y="4384675"/>
            <a:ext cx="30162" cy="4763"/>
          </a:xfrm>
          <a:custGeom>
            <a:avLst/>
            <a:gdLst>
              <a:gd name="T0" fmla="*/ 2147483647 w 17"/>
              <a:gd name="T1" fmla="*/ 0 h 1"/>
              <a:gd name="T2" fmla="*/ 0 w 17"/>
              <a:gd name="T3" fmla="*/ 0 h 1"/>
              <a:gd name="T4" fmla="*/ 2147483647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16" y="0"/>
                </a:moveTo>
                <a:lnTo>
                  <a:pt x="0" y="0"/>
                </a:lnTo>
                <a:lnTo>
                  <a:pt x="16" y="0"/>
                </a:lnTo>
              </a:path>
            </a:pathLst>
          </a:custGeom>
          <a:solidFill>
            <a:srgbClr val="D6D6D6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5131" name="Freeform 21"/>
          <p:cNvSpPr>
            <a:spLocks/>
          </p:cNvSpPr>
          <p:nvPr/>
        </p:nvSpPr>
        <p:spPr bwMode="auto">
          <a:xfrm>
            <a:off x="3727450" y="4627563"/>
            <a:ext cx="31750" cy="1587"/>
          </a:xfrm>
          <a:custGeom>
            <a:avLst/>
            <a:gdLst>
              <a:gd name="T0" fmla="*/ 2147483647 w 17"/>
              <a:gd name="T1" fmla="*/ 0 h 1"/>
              <a:gd name="T2" fmla="*/ 2147483647 w 17"/>
              <a:gd name="T3" fmla="*/ 0 h 1"/>
              <a:gd name="T4" fmla="*/ 2147483647 w 17"/>
              <a:gd name="T5" fmla="*/ 0 h 1"/>
              <a:gd name="T6" fmla="*/ 0 w 17"/>
              <a:gd name="T7" fmla="*/ 0 h 1"/>
              <a:gd name="T8" fmla="*/ 2147483647 w 17"/>
              <a:gd name="T9" fmla="*/ 0 h 1"/>
              <a:gd name="T10" fmla="*/ 2147483647 w 17"/>
              <a:gd name="T11" fmla="*/ 0 h 1"/>
              <a:gd name="T12" fmla="*/ 2147483647 w 17"/>
              <a:gd name="T13" fmla="*/ 0 h 1"/>
              <a:gd name="T14" fmla="*/ 2147483647 w 17"/>
              <a:gd name="T15" fmla="*/ 0 h 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"/>
              <a:gd name="T26" fmla="*/ 17 w 17"/>
              <a:gd name="T27" fmla="*/ 1 h 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">
                <a:moveTo>
                  <a:pt x="12" y="0"/>
                </a:move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8" y="0"/>
                </a:lnTo>
                <a:lnTo>
                  <a:pt x="12" y="0"/>
                </a:lnTo>
                <a:lnTo>
                  <a:pt x="16" y="0"/>
                </a:lnTo>
                <a:lnTo>
                  <a:pt x="12" y="0"/>
                </a:lnTo>
              </a:path>
            </a:pathLst>
          </a:custGeom>
          <a:solidFill>
            <a:srgbClr val="D6D6D6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5132" name="Freeform 22"/>
          <p:cNvSpPr>
            <a:spLocks/>
          </p:cNvSpPr>
          <p:nvPr/>
        </p:nvSpPr>
        <p:spPr bwMode="auto">
          <a:xfrm>
            <a:off x="3989388" y="6196013"/>
            <a:ext cx="1587" cy="44450"/>
          </a:xfrm>
          <a:custGeom>
            <a:avLst/>
            <a:gdLst>
              <a:gd name="T0" fmla="*/ 0 w 1"/>
              <a:gd name="T1" fmla="*/ 2147483647 h 17"/>
              <a:gd name="T2" fmla="*/ 0 w 1"/>
              <a:gd name="T3" fmla="*/ 2147483647 h 17"/>
              <a:gd name="T4" fmla="*/ 0 w 1"/>
              <a:gd name="T5" fmla="*/ 2147483647 h 17"/>
              <a:gd name="T6" fmla="*/ 0 w 1"/>
              <a:gd name="T7" fmla="*/ 2147483647 h 17"/>
              <a:gd name="T8" fmla="*/ 0 w 1"/>
              <a:gd name="T9" fmla="*/ 0 h 17"/>
              <a:gd name="T10" fmla="*/ 0 w 1"/>
              <a:gd name="T11" fmla="*/ 2147483647 h 17"/>
              <a:gd name="T12" fmla="*/ 0 w 1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7"/>
              <a:gd name="T23" fmla="*/ 1 w 1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7">
                <a:moveTo>
                  <a:pt x="0" y="10"/>
                </a:moveTo>
                <a:lnTo>
                  <a:pt x="0" y="16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  <a:lnTo>
                  <a:pt x="0" y="5"/>
                </a:lnTo>
                <a:lnTo>
                  <a:pt x="0" y="10"/>
                </a:lnTo>
              </a:path>
            </a:pathLst>
          </a:custGeom>
          <a:solidFill>
            <a:srgbClr val="D6D6D6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5133" name="Freeform 23"/>
          <p:cNvSpPr>
            <a:spLocks/>
          </p:cNvSpPr>
          <p:nvPr/>
        </p:nvSpPr>
        <p:spPr bwMode="auto">
          <a:xfrm>
            <a:off x="1300163" y="3690938"/>
            <a:ext cx="30162" cy="4762"/>
          </a:xfrm>
          <a:custGeom>
            <a:avLst/>
            <a:gdLst>
              <a:gd name="T0" fmla="*/ 2147483647 w 17"/>
              <a:gd name="T1" fmla="*/ 0 h 1"/>
              <a:gd name="T2" fmla="*/ 2147483647 w 17"/>
              <a:gd name="T3" fmla="*/ 0 h 1"/>
              <a:gd name="T4" fmla="*/ 2147483647 w 17"/>
              <a:gd name="T5" fmla="*/ 0 h 1"/>
              <a:gd name="T6" fmla="*/ 0 w 17"/>
              <a:gd name="T7" fmla="*/ 0 h 1"/>
              <a:gd name="T8" fmla="*/ 2147483647 w 17"/>
              <a:gd name="T9" fmla="*/ 0 h 1"/>
              <a:gd name="T10" fmla="*/ 2147483647 w 17"/>
              <a:gd name="T11" fmla="*/ 0 h 1"/>
              <a:gd name="T12" fmla="*/ 2147483647 w 17"/>
              <a:gd name="T13" fmla="*/ 0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"/>
              <a:gd name="T23" fmla="*/ 17 w 17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">
                <a:moveTo>
                  <a:pt x="16" y="0"/>
                </a:moveTo>
                <a:lnTo>
                  <a:pt x="10" y="0"/>
                </a:lnTo>
                <a:lnTo>
                  <a:pt x="5" y="0"/>
                </a:lnTo>
                <a:lnTo>
                  <a:pt x="0" y="0"/>
                </a:lnTo>
                <a:lnTo>
                  <a:pt x="5" y="0"/>
                </a:lnTo>
                <a:lnTo>
                  <a:pt x="10" y="0"/>
                </a:lnTo>
                <a:lnTo>
                  <a:pt x="16" y="0"/>
                </a:lnTo>
              </a:path>
            </a:pathLst>
          </a:custGeom>
          <a:solidFill>
            <a:schemeClr val="bg1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5134" name="Freeform 24"/>
          <p:cNvSpPr>
            <a:spLocks/>
          </p:cNvSpPr>
          <p:nvPr/>
        </p:nvSpPr>
        <p:spPr bwMode="auto">
          <a:xfrm>
            <a:off x="809625" y="4224338"/>
            <a:ext cx="31750" cy="3175"/>
          </a:xfrm>
          <a:custGeom>
            <a:avLst/>
            <a:gdLst>
              <a:gd name="T0" fmla="*/ 2147483647 w 17"/>
              <a:gd name="T1" fmla="*/ 0 h 1"/>
              <a:gd name="T2" fmla="*/ 2147483647 w 17"/>
              <a:gd name="T3" fmla="*/ 0 h 1"/>
              <a:gd name="T4" fmla="*/ 2147483647 w 17"/>
              <a:gd name="T5" fmla="*/ 0 h 1"/>
              <a:gd name="T6" fmla="*/ 0 w 17"/>
              <a:gd name="T7" fmla="*/ 0 h 1"/>
              <a:gd name="T8" fmla="*/ 2147483647 w 17"/>
              <a:gd name="T9" fmla="*/ 0 h 1"/>
              <a:gd name="T10" fmla="*/ 2147483647 w 17"/>
              <a:gd name="T11" fmla="*/ 0 h 1"/>
              <a:gd name="T12" fmla="*/ 2147483647 w 17"/>
              <a:gd name="T13" fmla="*/ 0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"/>
              <a:gd name="T23" fmla="*/ 17 w 17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">
                <a:moveTo>
                  <a:pt x="16" y="0"/>
                </a:moveTo>
                <a:lnTo>
                  <a:pt x="10" y="0"/>
                </a:lnTo>
                <a:lnTo>
                  <a:pt x="5" y="0"/>
                </a:lnTo>
                <a:lnTo>
                  <a:pt x="0" y="0"/>
                </a:lnTo>
                <a:lnTo>
                  <a:pt x="5" y="0"/>
                </a:lnTo>
                <a:lnTo>
                  <a:pt x="10" y="0"/>
                </a:lnTo>
                <a:lnTo>
                  <a:pt x="16" y="0"/>
                </a:lnTo>
              </a:path>
            </a:pathLst>
          </a:custGeom>
          <a:solidFill>
            <a:schemeClr val="bg1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5135" name="Freeform 25"/>
          <p:cNvSpPr>
            <a:spLocks/>
          </p:cNvSpPr>
          <p:nvPr/>
        </p:nvSpPr>
        <p:spPr bwMode="auto">
          <a:xfrm>
            <a:off x="788988" y="4973638"/>
            <a:ext cx="30162" cy="4762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5136" name="Freeform 26"/>
          <p:cNvSpPr>
            <a:spLocks/>
          </p:cNvSpPr>
          <p:nvPr/>
        </p:nvSpPr>
        <p:spPr bwMode="auto">
          <a:xfrm>
            <a:off x="958850" y="5000625"/>
            <a:ext cx="0" cy="41275"/>
          </a:xfrm>
          <a:custGeom>
            <a:avLst/>
            <a:gdLst>
              <a:gd name="T0" fmla="*/ 0 w 1"/>
              <a:gd name="T1" fmla="*/ 2147483647 h 17"/>
              <a:gd name="T2" fmla="*/ 0 w 1"/>
              <a:gd name="T3" fmla="*/ 0 h 17"/>
              <a:gd name="T4" fmla="*/ 0 w 1"/>
              <a:gd name="T5" fmla="*/ 2147483647 h 17"/>
              <a:gd name="T6" fmla="*/ 0 60000 65536"/>
              <a:gd name="T7" fmla="*/ 0 60000 65536"/>
              <a:gd name="T8" fmla="*/ 0 60000 65536"/>
              <a:gd name="T9" fmla="*/ 0 w 1"/>
              <a:gd name="T10" fmla="*/ 0 h 17"/>
              <a:gd name="T11" fmla="*/ 0 w 1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7">
                <a:moveTo>
                  <a:pt x="0" y="16"/>
                </a:move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chemeClr val="bg1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5137" name="Freeform 27"/>
          <p:cNvSpPr>
            <a:spLocks/>
          </p:cNvSpPr>
          <p:nvPr/>
        </p:nvSpPr>
        <p:spPr bwMode="auto">
          <a:xfrm>
            <a:off x="1493838" y="4725988"/>
            <a:ext cx="30162" cy="4762"/>
          </a:xfrm>
          <a:custGeom>
            <a:avLst/>
            <a:gdLst>
              <a:gd name="T0" fmla="*/ 2147483647 w 17"/>
              <a:gd name="T1" fmla="*/ 0 h 1"/>
              <a:gd name="T2" fmla="*/ 2147483647 w 17"/>
              <a:gd name="T3" fmla="*/ 0 h 1"/>
              <a:gd name="T4" fmla="*/ 2147483647 w 17"/>
              <a:gd name="T5" fmla="*/ 0 h 1"/>
              <a:gd name="T6" fmla="*/ 2147483647 w 17"/>
              <a:gd name="T7" fmla="*/ 0 h 1"/>
              <a:gd name="T8" fmla="*/ 0 w 17"/>
              <a:gd name="T9" fmla="*/ 0 h 1"/>
              <a:gd name="T10" fmla="*/ 2147483647 w 17"/>
              <a:gd name="T11" fmla="*/ 0 h 1"/>
              <a:gd name="T12" fmla="*/ 2147483647 w 17"/>
              <a:gd name="T13" fmla="*/ 0 h 1"/>
              <a:gd name="T14" fmla="*/ 2147483647 w 17"/>
              <a:gd name="T15" fmla="*/ 0 h 1"/>
              <a:gd name="T16" fmla="*/ 2147483647 w 17"/>
              <a:gd name="T17" fmla="*/ 0 h 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"/>
              <a:gd name="T29" fmla="*/ 17 w 17"/>
              <a:gd name="T30" fmla="*/ 1 h 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">
                <a:moveTo>
                  <a:pt x="16" y="0"/>
                </a:moveTo>
                <a:lnTo>
                  <a:pt x="13" y="0"/>
                </a:lnTo>
                <a:lnTo>
                  <a:pt x="10" y="0"/>
                </a:lnTo>
                <a:lnTo>
                  <a:pt x="5" y="0"/>
                </a:lnTo>
                <a:lnTo>
                  <a:pt x="0" y="0"/>
                </a:lnTo>
                <a:lnTo>
                  <a:pt x="5" y="0"/>
                </a:lnTo>
                <a:lnTo>
                  <a:pt x="10" y="0"/>
                </a:lnTo>
                <a:lnTo>
                  <a:pt x="13" y="0"/>
                </a:lnTo>
                <a:lnTo>
                  <a:pt x="16" y="0"/>
                </a:lnTo>
              </a:path>
            </a:pathLst>
          </a:custGeom>
          <a:solidFill>
            <a:schemeClr val="bg1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5310188" y="2786063"/>
            <a:ext cx="762000" cy="431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1500" b="1">
                <a:latin typeface="Garamond" pitchFamily="18" charset="0"/>
              </a:rPr>
              <a:t>India</a:t>
            </a: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7742238" y="2349500"/>
            <a:ext cx="944562" cy="5778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1500" b="1">
                <a:latin typeface="Garamond" pitchFamily="18" charset="0"/>
              </a:rPr>
              <a:t>Japón</a:t>
            </a:r>
            <a:endParaRPr lang="es-ES" sz="1500" b="1">
              <a:latin typeface="Garamond" pitchFamily="18" charset="0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3575050" y="1196975"/>
            <a:ext cx="1128713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1500" b="1">
                <a:latin typeface="Garamond" pitchFamily="18" charset="0"/>
              </a:rPr>
              <a:t>EFTA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2071688" y="4654550"/>
            <a:ext cx="1524000" cy="5318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1500" b="1">
                <a:latin typeface="Garamond" pitchFamily="18" charset="0"/>
              </a:rPr>
              <a:t>MERCOSUR</a:t>
            </a:r>
          </a:p>
          <a:p>
            <a:r>
              <a:rPr lang="es-ES_tradnl" sz="1500" b="1">
                <a:latin typeface="Garamond" pitchFamily="18" charset="0"/>
              </a:rPr>
              <a:t>ACE 58</a:t>
            </a:r>
            <a:r>
              <a:rPr lang="es-ES_tradnl" sz="1500" b="1" u="sng">
                <a:latin typeface="Garamond" pitchFamily="18" charset="0"/>
              </a:rPr>
              <a:t> </a:t>
            </a:r>
            <a:endParaRPr lang="es-ES" sz="1500" b="1">
              <a:latin typeface="Garamond" pitchFamily="18" charset="0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463675" y="3789363"/>
            <a:ext cx="914400" cy="3603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1500" b="1">
                <a:latin typeface="Garamond" pitchFamily="18" charset="0"/>
              </a:rPr>
              <a:t>CAN</a:t>
            </a: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5786438" y="3929063"/>
            <a:ext cx="1219200" cy="431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1500" b="1">
                <a:latin typeface="Garamond" pitchFamily="18" charset="0"/>
              </a:rPr>
              <a:t>Singapur</a:t>
            </a: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0" y="3646488"/>
            <a:ext cx="1584325" cy="28892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1500" b="1">
                <a:latin typeface="Garamond" pitchFamily="18" charset="0"/>
              </a:rPr>
              <a:t>Centro América</a:t>
            </a:r>
            <a:endParaRPr lang="es-ES" sz="1500" b="1">
              <a:latin typeface="Garamond" pitchFamily="18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2255838" y="3141663"/>
            <a:ext cx="974725" cy="4762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" sz="1500" b="1">
                <a:latin typeface="Garamond" pitchFamily="18" charset="0"/>
              </a:rPr>
              <a:t>CARICOM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192963" y="5662613"/>
            <a:ext cx="974725" cy="4762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1500" b="1">
                <a:latin typeface="Garamond" pitchFamily="18" charset="0"/>
              </a:rPr>
              <a:t>Nueva Zelanda</a:t>
            </a:r>
            <a:endParaRPr lang="es-ES" sz="1500" b="1">
              <a:latin typeface="Garamond" pitchFamily="18" charset="0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0" y="3041650"/>
            <a:ext cx="1493838" cy="6032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1500" b="1">
                <a:latin typeface="Garamond" pitchFamily="18" charset="0"/>
              </a:rPr>
              <a:t>Ampliación ACE</a:t>
            </a:r>
            <a:endParaRPr lang="es-ES" sz="1500" b="1">
              <a:latin typeface="Garamond" pitchFamily="18" charset="0"/>
            </a:endParaRPr>
          </a:p>
        </p:txBody>
      </p:sp>
      <p:sp>
        <p:nvSpPr>
          <p:cNvPr id="5148" name="Rectangle 47"/>
          <p:cNvSpPr>
            <a:spLocks noChangeArrowheads="1"/>
          </p:cNvSpPr>
          <p:nvPr/>
        </p:nvSpPr>
        <p:spPr bwMode="auto">
          <a:xfrm>
            <a:off x="2700338" y="5407025"/>
            <a:ext cx="365125" cy="714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5149" name="Rectangle 48"/>
          <p:cNvSpPr>
            <a:spLocks noChangeArrowheads="1"/>
          </p:cNvSpPr>
          <p:nvPr/>
        </p:nvSpPr>
        <p:spPr bwMode="auto">
          <a:xfrm>
            <a:off x="2700338" y="5589588"/>
            <a:ext cx="365125" cy="714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5150" name="Rectangle 49"/>
          <p:cNvSpPr>
            <a:spLocks noChangeArrowheads="1"/>
          </p:cNvSpPr>
          <p:nvPr/>
        </p:nvSpPr>
        <p:spPr bwMode="auto">
          <a:xfrm>
            <a:off x="2700338" y="5780088"/>
            <a:ext cx="365125" cy="71437"/>
          </a:xfrm>
          <a:prstGeom prst="rect">
            <a:avLst/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5151" name="Rectangle 51"/>
          <p:cNvSpPr>
            <a:spLocks noChangeArrowheads="1"/>
          </p:cNvSpPr>
          <p:nvPr/>
        </p:nvSpPr>
        <p:spPr bwMode="auto">
          <a:xfrm>
            <a:off x="2700338" y="5962650"/>
            <a:ext cx="365125" cy="7143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5152" name="Rectangle 52"/>
          <p:cNvSpPr>
            <a:spLocks noChangeArrowheads="1"/>
          </p:cNvSpPr>
          <p:nvPr/>
        </p:nvSpPr>
        <p:spPr bwMode="auto">
          <a:xfrm>
            <a:off x="3132138" y="5184775"/>
            <a:ext cx="347503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1200">
                <a:latin typeface="Garamond" pitchFamily="18" charset="0"/>
              </a:rPr>
              <a:t>Acuerdos en vigencia</a:t>
            </a:r>
          </a:p>
          <a:p>
            <a:r>
              <a:rPr lang="es-ES" sz="1200">
                <a:latin typeface="Garamond" pitchFamily="18" charset="0"/>
              </a:rPr>
              <a:t>Acuerdos por entrar en vigencia</a:t>
            </a:r>
          </a:p>
          <a:p>
            <a:r>
              <a:rPr lang="es-ES" sz="1200">
                <a:latin typeface="Garamond" pitchFamily="18" charset="0"/>
              </a:rPr>
              <a:t>Acuerdos en negociación</a:t>
            </a:r>
          </a:p>
          <a:p>
            <a:r>
              <a:rPr lang="es-ES" sz="1200">
                <a:latin typeface="Garamond" pitchFamily="18" charset="0"/>
              </a:rPr>
              <a:t>Negociaciones futuras</a:t>
            </a: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3779838" y="4725988"/>
            <a:ext cx="974725" cy="4762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1500" b="1">
                <a:latin typeface="Garamond" pitchFamily="18" charset="0"/>
              </a:rPr>
              <a:t>Sudáfrica</a:t>
            </a:r>
            <a:endParaRPr lang="es-ES" sz="1500" b="1">
              <a:latin typeface="Garamond" pitchFamily="18" charset="0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2571750" y="2571750"/>
            <a:ext cx="974725" cy="4762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1500" b="1">
                <a:latin typeface="Garamond" pitchFamily="18" charset="0"/>
              </a:rPr>
              <a:t>Marruecos</a:t>
            </a:r>
            <a:endParaRPr lang="es-ES" sz="1500" b="1">
              <a:latin typeface="Garamond" pitchFamily="18" charset="0"/>
            </a:endParaRPr>
          </a:p>
        </p:txBody>
      </p:sp>
      <p:sp>
        <p:nvSpPr>
          <p:cNvPr id="5155" name="Line 6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8" name="Picture 69" descr="union_europea07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0" y="1428750"/>
            <a:ext cx="11953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Oval 57"/>
          <p:cNvSpPr>
            <a:spLocks noChangeArrowheads="1"/>
          </p:cNvSpPr>
          <p:nvPr/>
        </p:nvSpPr>
        <p:spPr bwMode="auto">
          <a:xfrm>
            <a:off x="2000232" y="857232"/>
            <a:ext cx="1604244" cy="6477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_tradnl" b="1" dirty="0">
                <a:solidFill>
                  <a:schemeClr val="tx1"/>
                </a:solidFill>
                <a:latin typeface="Garamond" pitchFamily="18" charset="0"/>
              </a:rPr>
              <a:t>OMC</a:t>
            </a:r>
          </a:p>
        </p:txBody>
      </p:sp>
      <p:pic>
        <p:nvPicPr>
          <p:cNvPr id="33844" name="Picture 5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5188" y="1450975"/>
            <a:ext cx="187325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Oval 58"/>
          <p:cNvSpPr>
            <a:spLocks noChangeArrowheads="1"/>
          </p:cNvSpPr>
          <p:nvPr/>
        </p:nvSpPr>
        <p:spPr bwMode="auto">
          <a:xfrm>
            <a:off x="7696449" y="3213100"/>
            <a:ext cx="1209055" cy="50323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_tradnl" b="1">
                <a:solidFill>
                  <a:schemeClr val="tx1"/>
                </a:solidFill>
                <a:latin typeface="Garamond" pitchFamily="18" charset="0"/>
              </a:rPr>
              <a:t>APEC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2898775" y="1844675"/>
            <a:ext cx="1457325" cy="5762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es-ES_tradnl" sz="1500" b="1">
                <a:latin typeface="Garamond" pitchFamily="18" charset="0"/>
              </a:rPr>
              <a:t>Unión Europea</a:t>
            </a:r>
          </a:p>
        </p:txBody>
      </p:sp>
      <p:pic>
        <p:nvPicPr>
          <p:cNvPr id="33849" name="Picture 5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3013" y="2060575"/>
            <a:ext cx="2571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900113" y="1628775"/>
            <a:ext cx="852487" cy="431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1500" b="1">
                <a:latin typeface="Garamond" pitchFamily="18" charset="0"/>
              </a:rPr>
              <a:t>Canadá</a:t>
            </a:r>
            <a:endParaRPr lang="es-ES" sz="1500" b="1">
              <a:latin typeface="Garamond" pitchFamily="18" charset="0"/>
            </a:endParaRPr>
          </a:p>
        </p:txBody>
      </p:sp>
      <p:pic>
        <p:nvPicPr>
          <p:cNvPr id="33856" name="Picture 6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3165475"/>
            <a:ext cx="4127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58" name="Oval 66"/>
          <p:cNvSpPr>
            <a:spLocks noChangeArrowheads="1"/>
          </p:cNvSpPr>
          <p:nvPr/>
        </p:nvSpPr>
        <p:spPr bwMode="auto">
          <a:xfrm flipV="1">
            <a:off x="6877050" y="3933825"/>
            <a:ext cx="73025" cy="714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-30163" y="2852738"/>
            <a:ext cx="1493838" cy="6032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1500" b="1">
                <a:latin typeface="Garamond" pitchFamily="18" charset="0"/>
              </a:rPr>
              <a:t>México: ACE 8</a:t>
            </a:r>
          </a:p>
          <a:p>
            <a:endParaRPr lang="es-ES" sz="1500" b="1">
              <a:latin typeface="Garamond" pitchFamily="18" charset="0"/>
            </a:endParaRPr>
          </a:p>
        </p:txBody>
      </p:sp>
      <p:pic>
        <p:nvPicPr>
          <p:cNvPr id="33860" name="Picture 6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5260975"/>
            <a:ext cx="635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539750" y="5229225"/>
            <a:ext cx="1768475" cy="5762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" sz="1500" b="1">
                <a:latin typeface="Garamond" pitchFamily="18" charset="0"/>
              </a:rPr>
              <a:t>Ampliación ACE</a:t>
            </a: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608013" y="4965700"/>
            <a:ext cx="1770062" cy="5762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1500" b="1">
                <a:latin typeface="Garamond" pitchFamily="18" charset="0"/>
              </a:rPr>
              <a:t>Chile: ACE 38</a:t>
            </a:r>
            <a:r>
              <a:rPr lang="es-ES_tradnl" sz="1500" b="1" u="sng">
                <a:latin typeface="Garamond" pitchFamily="18" charset="0"/>
              </a:rPr>
              <a:t> </a:t>
            </a:r>
          </a:p>
        </p:txBody>
      </p:sp>
      <p:pic>
        <p:nvPicPr>
          <p:cNvPr id="16" name="Picture 15" descr="anaranjado_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29450" y="4292600"/>
            <a:ext cx="16462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7019925" y="4797425"/>
            <a:ext cx="974725" cy="4762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" sz="1500" b="1">
                <a:latin typeface="Garamond" pitchFamily="18" charset="0"/>
              </a:rPr>
              <a:t>Australia</a:t>
            </a: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7126288" y="2665413"/>
            <a:ext cx="974725" cy="4762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1500" b="1">
                <a:latin typeface="Garamond" pitchFamily="18" charset="0"/>
              </a:rPr>
              <a:t>Corea </a:t>
            </a:r>
            <a:endParaRPr lang="es-ES" sz="1500" b="1">
              <a:latin typeface="Garamond" pitchFamily="18" charset="0"/>
            </a:endParaRPr>
          </a:p>
        </p:txBody>
      </p:sp>
      <p:pic>
        <p:nvPicPr>
          <p:cNvPr id="72" name="71 Imagen" descr="Sin título-2.t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86625" y="2536825"/>
            <a:ext cx="1428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78 Imagen" descr="Sin título-islandia copia.gif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29000" y="1571625"/>
            <a:ext cx="2857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80 Imagen" descr="Sin título-2Suiza copia.gif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71938" y="2143125"/>
            <a:ext cx="190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504" name="3 Imagen" descr="Sin título-1.gif"/>
          <p:cNvPicPr>
            <a:picLocks noChangeAspect="1"/>
          </p:cNvPicPr>
          <p:nvPr/>
        </p:nvPicPr>
        <p:blipFill>
          <a:blip r:embed="rId18" cstate="print"/>
          <a:srcRect l="38403" t="38371" r="38403" b="38371"/>
          <a:stretch>
            <a:fillRect/>
          </a:stretch>
        </p:blipFill>
        <p:spPr bwMode="auto">
          <a:xfrm>
            <a:off x="398463" y="1928813"/>
            <a:ext cx="23161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81 Imagen" descr="Sin título-2Suicia.gif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71938" y="1428750"/>
            <a:ext cx="5524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971550" y="2205038"/>
            <a:ext cx="792163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1500" b="1">
                <a:latin typeface="Garamond" pitchFamily="18" charset="0"/>
              </a:rPr>
              <a:t>EEUU</a:t>
            </a:r>
          </a:p>
        </p:txBody>
      </p:sp>
      <p:pic>
        <p:nvPicPr>
          <p:cNvPr id="69" name="Picture 70" descr="china07"/>
          <p:cNvPicPr preferRelativeResize="0">
            <a:picLocks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643563" y="1989138"/>
            <a:ext cx="17811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73 Imagen" descr="pais1.gif"/>
          <p:cNvPicPr>
            <a:picLocks noChangeAspect="1"/>
          </p:cNvPicPr>
          <p:nvPr/>
        </p:nvPicPr>
        <p:blipFill>
          <a:blip r:embed="rId21" cstate="print"/>
          <a:srcRect l="41605" t="38371" r="38403" b="44766"/>
          <a:stretch>
            <a:fillRect/>
          </a:stretch>
        </p:blipFill>
        <p:spPr bwMode="auto">
          <a:xfrm>
            <a:off x="-214313" y="1143000"/>
            <a:ext cx="20716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Oval 72"/>
          <p:cNvSpPr>
            <a:spLocks noChangeArrowheads="1"/>
          </p:cNvSpPr>
          <p:nvPr/>
        </p:nvSpPr>
        <p:spPr bwMode="auto">
          <a:xfrm>
            <a:off x="5969000" y="2276475"/>
            <a:ext cx="974725" cy="4762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1500" b="1">
                <a:latin typeface="Garamond" pitchFamily="18" charset="0"/>
              </a:rPr>
              <a:t>China</a:t>
            </a:r>
            <a:endParaRPr lang="es-ES" sz="1500" b="1">
              <a:latin typeface="Garamond" pitchFamily="18" charset="0"/>
            </a:endParaRPr>
          </a:p>
        </p:txBody>
      </p:sp>
      <p:sp>
        <p:nvSpPr>
          <p:cNvPr id="5191" name="Rectangle 79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8900">
              <a:defRPr/>
            </a:pPr>
            <a:r>
              <a:rPr lang="es-ES" sz="2800" b="1">
                <a:solidFill>
                  <a:schemeClr val="bg1"/>
                </a:solidFill>
                <a:latin typeface="Garamond" pitchFamily="18" charset="0"/>
              </a:rPr>
              <a:t>Estamos logrando una gran red de acuerdos comerciales</a:t>
            </a:r>
            <a:r>
              <a:rPr lang="es-ES" sz="2400">
                <a:latin typeface="Garamond" pitchFamily="18" charset="0"/>
              </a:rPr>
              <a:t> </a:t>
            </a:r>
          </a:p>
        </p:txBody>
      </p:sp>
      <p:pic>
        <p:nvPicPr>
          <p:cNvPr id="75" name="74 Imagen" descr="mARRUECOSA copia.gif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8488" y="2214563"/>
            <a:ext cx="13620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75 Imagen" descr="india.gif"/>
          <p:cNvPicPr>
            <a:picLocks noChangeAspect="1"/>
          </p:cNvPicPr>
          <p:nvPr/>
        </p:nvPicPr>
        <p:blipFill>
          <a:blip r:embed="rId23" cstate="print"/>
          <a:srcRect l="34724" t="30717" r="40067" b="32053"/>
          <a:stretch>
            <a:fillRect/>
          </a:stretch>
        </p:blipFill>
        <p:spPr bwMode="auto">
          <a:xfrm>
            <a:off x="5749925" y="2757488"/>
            <a:ext cx="6794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76 Imagen" descr="rusia.gif"/>
          <p:cNvPicPr>
            <a:picLocks noChangeAspect="1"/>
          </p:cNvPicPr>
          <p:nvPr/>
        </p:nvPicPr>
        <p:blipFill>
          <a:blip r:embed="rId24" cstate="print"/>
          <a:srcRect l="32643" t="40964" r="33923" b="45764"/>
          <a:stretch>
            <a:fillRect/>
          </a:stretch>
        </p:blipFill>
        <p:spPr bwMode="auto">
          <a:xfrm>
            <a:off x="4286250" y="1071563"/>
            <a:ext cx="3786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79 Imagen" descr="sudafrica.gif"/>
          <p:cNvPicPr>
            <a:picLocks noChangeAspect="1"/>
          </p:cNvPicPr>
          <p:nvPr/>
        </p:nvPicPr>
        <p:blipFill>
          <a:blip r:embed="rId25" cstate="print"/>
          <a:srcRect l="37395" t="29381" r="33388" b="30717"/>
          <a:stretch>
            <a:fillRect/>
          </a:stretch>
        </p:blipFill>
        <p:spPr bwMode="auto">
          <a:xfrm>
            <a:off x="4337050" y="4760913"/>
            <a:ext cx="709613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82 Imagen" descr="LocationofVietnam copia.gif"/>
          <p:cNvPicPr>
            <a:picLocks noChangeAspect="1"/>
          </p:cNvPicPr>
          <p:nvPr/>
        </p:nvPicPr>
        <p:blipFill>
          <a:blip r:embed="rId26" cstate="print"/>
          <a:srcRect l="39685" r="34488"/>
          <a:stretch>
            <a:fillRect/>
          </a:stretch>
        </p:blipFill>
        <p:spPr bwMode="auto">
          <a:xfrm>
            <a:off x="6715125" y="3071813"/>
            <a:ext cx="428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83 Elipse"/>
          <p:cNvSpPr/>
          <p:nvPr/>
        </p:nvSpPr>
        <p:spPr>
          <a:xfrm>
            <a:off x="7143750" y="3857625"/>
            <a:ext cx="71438" cy="46038"/>
          </a:xfrm>
          <a:prstGeom prst="ellipse">
            <a:avLst/>
          </a:prstGeom>
          <a:solidFill>
            <a:srgbClr val="FF6E01"/>
          </a:solidFill>
          <a:ln>
            <a:solidFill>
              <a:srgbClr val="FF6E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5" name="Oval 34"/>
          <p:cNvSpPr>
            <a:spLocks noChangeArrowheads="1"/>
          </p:cNvSpPr>
          <p:nvPr/>
        </p:nvSpPr>
        <p:spPr bwMode="auto">
          <a:xfrm>
            <a:off x="7000875" y="3929063"/>
            <a:ext cx="1219200" cy="3603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1500" b="1">
                <a:latin typeface="Garamond" pitchFamily="18" charset="0"/>
              </a:rPr>
              <a:t>Brunei</a:t>
            </a:r>
          </a:p>
        </p:txBody>
      </p:sp>
      <p:sp>
        <p:nvSpPr>
          <p:cNvPr id="86" name="Oval 34"/>
          <p:cNvSpPr>
            <a:spLocks noChangeArrowheads="1"/>
          </p:cNvSpPr>
          <p:nvPr/>
        </p:nvSpPr>
        <p:spPr bwMode="auto">
          <a:xfrm>
            <a:off x="6786563" y="3286125"/>
            <a:ext cx="1219200" cy="431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1500" b="1">
                <a:latin typeface="Garamond" pitchFamily="18" charset="0"/>
              </a:rPr>
              <a:t>Vietnam</a:t>
            </a:r>
          </a:p>
        </p:txBody>
      </p:sp>
      <p:pic>
        <p:nvPicPr>
          <p:cNvPr id="87" name="86 Imagen" descr="Sin título-2.gif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071688" y="3248025"/>
            <a:ext cx="2857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724400" y="1557338"/>
            <a:ext cx="974725" cy="4762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1500" b="1">
                <a:latin typeface="Garamond" pitchFamily="18" charset="0"/>
              </a:rPr>
              <a:t>Rusia</a:t>
            </a:r>
            <a:endParaRPr lang="es-ES" sz="1500" b="1">
              <a:latin typeface="Garamond" pitchFamily="18" charset="0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5786438" y="3357563"/>
            <a:ext cx="1081087" cy="431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1500" b="1">
                <a:latin typeface="Garamond" pitchFamily="18" charset="0"/>
              </a:rPr>
              <a:t>Tailandia</a:t>
            </a:r>
          </a:p>
        </p:txBody>
      </p:sp>
      <p:pic>
        <p:nvPicPr>
          <p:cNvPr id="88" name="87 Imagen" descr="japon.gif"/>
          <p:cNvPicPr>
            <a:picLocks noChangeAspect="1"/>
          </p:cNvPicPr>
          <p:nvPr/>
        </p:nvPicPr>
        <p:blipFill>
          <a:blip r:embed="rId28" cstate="print"/>
          <a:srcRect l="81519" t="53358" r="2116" b="26678"/>
          <a:stretch>
            <a:fillRect/>
          </a:stretch>
        </p:blipFill>
        <p:spPr bwMode="auto">
          <a:xfrm>
            <a:off x="7300913" y="2203450"/>
            <a:ext cx="555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1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1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1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3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3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3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3" grpId="0"/>
      <p:bldP spid="34" grpId="0"/>
      <p:bldP spid="38" grpId="0"/>
      <p:bldP spid="41" grpId="0"/>
      <p:bldP spid="43" grpId="0"/>
      <p:bldP spid="56" grpId="0"/>
      <p:bldP spid="55" grpId="0"/>
      <p:bldP spid="32" grpId="0"/>
      <p:bldP spid="37" grpId="0"/>
      <p:bldP spid="42" grpId="0"/>
      <p:bldP spid="40" grpId="0"/>
      <p:bldP spid="84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3" name="Rectangle 1047"/>
          <p:cNvSpPr>
            <a:spLocks noChangeArrowheads="1"/>
          </p:cNvSpPr>
          <p:nvPr/>
        </p:nvSpPr>
        <p:spPr bwMode="auto">
          <a:xfrm>
            <a:off x="428625" y="981075"/>
            <a:ext cx="1428750" cy="2305050"/>
          </a:xfrm>
          <a:prstGeom prst="rect">
            <a:avLst/>
          </a:prstGeom>
          <a:gradFill rotWithShape="1">
            <a:gsLst>
              <a:gs pos="0">
                <a:srgbClr val="D5D6FF"/>
              </a:gs>
              <a:gs pos="100000">
                <a:srgbClr val="DCDD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1500">
                <a:solidFill>
                  <a:srgbClr val="000000"/>
                </a:solidFill>
              </a:rPr>
              <a:t>Desarrollo Comercio</a:t>
            </a:r>
            <a:endParaRPr lang="es-ES" sz="1500">
              <a:solidFill>
                <a:srgbClr val="000000"/>
              </a:solidFill>
            </a:endParaRPr>
          </a:p>
        </p:txBody>
      </p:sp>
      <p:sp>
        <p:nvSpPr>
          <p:cNvPr id="10264" name="Rectangle 1048"/>
          <p:cNvSpPr>
            <a:spLocks noChangeArrowheads="1"/>
          </p:cNvSpPr>
          <p:nvPr/>
        </p:nvSpPr>
        <p:spPr bwMode="auto">
          <a:xfrm>
            <a:off x="7308850" y="981075"/>
            <a:ext cx="1441450" cy="2303463"/>
          </a:xfrm>
          <a:prstGeom prst="rect">
            <a:avLst/>
          </a:prstGeom>
          <a:gradFill rotWithShape="1">
            <a:gsLst>
              <a:gs pos="0">
                <a:srgbClr val="D5D6FF"/>
              </a:gs>
              <a:gs pos="100000">
                <a:srgbClr val="DCDD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1500">
                <a:solidFill>
                  <a:srgbClr val="000000"/>
                </a:solidFill>
              </a:rPr>
              <a:t>Promoción de Exportaciones</a:t>
            </a:r>
            <a:endParaRPr lang="es-ES" sz="1500">
              <a:solidFill>
                <a:srgbClr val="000000"/>
              </a:solidFill>
            </a:endParaRPr>
          </a:p>
        </p:txBody>
      </p:sp>
      <p:sp>
        <p:nvSpPr>
          <p:cNvPr id="43" name="42 Llamada de flecha a la derecha"/>
          <p:cNvSpPr/>
          <p:nvPr/>
        </p:nvSpPr>
        <p:spPr>
          <a:xfrm>
            <a:off x="2071688" y="1000125"/>
            <a:ext cx="1928812" cy="2286000"/>
          </a:xfrm>
          <a:prstGeom prst="righ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/>
              <a:t>Desarrollo Comercio</a:t>
            </a:r>
            <a:endParaRPr lang="es-ES" sz="1400" dirty="0"/>
          </a:p>
        </p:txBody>
      </p:sp>
      <p:sp>
        <p:nvSpPr>
          <p:cNvPr id="44" name="43 Llamada de flecha a la derecha"/>
          <p:cNvSpPr/>
          <p:nvPr/>
        </p:nvSpPr>
        <p:spPr>
          <a:xfrm flipH="1">
            <a:off x="5072063" y="1000125"/>
            <a:ext cx="2071687" cy="2286000"/>
          </a:xfrm>
          <a:prstGeom prst="righ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/>
              <a:t>Promoción </a:t>
            </a:r>
            <a:r>
              <a:rPr lang="es-MX" sz="1400" dirty="0"/>
              <a:t>Exportaciones </a:t>
            </a:r>
            <a:endParaRPr lang="es-ES" sz="1400" dirty="0"/>
          </a:p>
        </p:txBody>
      </p:sp>
      <p:sp>
        <p:nvSpPr>
          <p:cNvPr id="6150" name="1 Título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88900"/>
            <a:r>
              <a:rPr lang="es-MX" sz="2800" b="1">
                <a:solidFill>
                  <a:schemeClr val="bg1"/>
                </a:solidFill>
                <a:latin typeface="Garamond" pitchFamily="18" charset="0"/>
              </a:rPr>
              <a:t>Como</a:t>
            </a:r>
            <a:r>
              <a:rPr lang="es-MX" sz="2400" b="1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s-MX" sz="2800" b="1">
                <a:solidFill>
                  <a:schemeClr val="bg1"/>
                </a:solidFill>
                <a:latin typeface="Garamond" pitchFamily="18" charset="0"/>
              </a:rPr>
              <a:t>parte de un trabajo coordinado y transversal</a:t>
            </a:r>
            <a:endParaRPr lang="es-ES" sz="2800" b="1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3429000" y="3367088"/>
            <a:ext cx="2357438" cy="7048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dirty="0"/>
              <a:t>Política Comercial</a:t>
            </a:r>
            <a:endParaRPr lang="es-ES" sz="1500" dirty="0"/>
          </a:p>
        </p:txBody>
      </p:sp>
      <p:sp>
        <p:nvSpPr>
          <p:cNvPr id="50" name="49 Rectángulo redondeado"/>
          <p:cNvSpPr/>
          <p:nvPr/>
        </p:nvSpPr>
        <p:spPr>
          <a:xfrm>
            <a:off x="3357563" y="1000125"/>
            <a:ext cx="2438400" cy="2305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>
                <a:solidFill>
                  <a:srgbClr val="000000"/>
                </a:solidFill>
              </a:rPr>
              <a:t>Desarrollo Comercial</a:t>
            </a:r>
          </a:p>
          <a:p>
            <a:pPr algn="ctr">
              <a:defRPr/>
            </a:pPr>
            <a:endParaRPr lang="es-MX" sz="140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s-MX" sz="1400">
                <a:solidFill>
                  <a:srgbClr val="000000"/>
                </a:solidFill>
              </a:rPr>
              <a:t>+</a:t>
            </a:r>
          </a:p>
          <a:p>
            <a:pPr algn="ctr">
              <a:defRPr/>
            </a:pPr>
            <a:endParaRPr lang="es-MX" sz="140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s-MX" sz="1400">
                <a:solidFill>
                  <a:srgbClr val="000000"/>
                </a:solidFill>
              </a:rPr>
              <a:t>Promoción de Exportaciones</a:t>
            </a:r>
          </a:p>
          <a:p>
            <a:pPr algn="ctr">
              <a:defRPr/>
            </a:pPr>
            <a:endParaRPr lang="es-MX" sz="140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s-MX" sz="1400">
                <a:solidFill>
                  <a:srgbClr val="000000"/>
                </a:solidFill>
              </a:rPr>
              <a:t>+</a:t>
            </a:r>
          </a:p>
          <a:p>
            <a:pPr algn="ctr">
              <a:defRPr/>
            </a:pPr>
            <a:r>
              <a:rPr lang="es-ES" sz="1400">
                <a:solidFill>
                  <a:srgbClr val="000000"/>
                </a:solidFill>
              </a:rPr>
              <a:t>Administración de Acuerdos</a:t>
            </a:r>
          </a:p>
        </p:txBody>
      </p:sp>
      <p:sp>
        <p:nvSpPr>
          <p:cNvPr id="1037" name="1036 Rectángulo"/>
          <p:cNvSpPr/>
          <p:nvPr/>
        </p:nvSpPr>
        <p:spPr>
          <a:xfrm>
            <a:off x="3286125" y="928688"/>
            <a:ext cx="2500313" cy="2357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5" name="44 Rectángulo redondeado"/>
          <p:cNvSpPr/>
          <p:nvPr/>
        </p:nvSpPr>
        <p:spPr bwMode="auto">
          <a:xfrm>
            <a:off x="7143768" y="1785925"/>
            <a:ext cx="1928826" cy="642941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</a:rPr>
              <a:t>Inteligencia Comercial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 bwMode="auto">
          <a:xfrm>
            <a:off x="7143768" y="2643181"/>
            <a:ext cx="1928826" cy="642941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</a:rPr>
              <a:t>Servicios </a:t>
            </a:r>
            <a:r>
              <a:rPr lang="es-MX" sz="1400" dirty="0" err="1">
                <a:solidFill>
                  <a:schemeClr val="tx1"/>
                </a:solidFill>
              </a:rPr>
              <a:t>Empresar</a:t>
            </a:r>
            <a:r>
              <a:rPr lang="es-MX" sz="1400" dirty="0">
                <a:solidFill>
                  <a:schemeClr val="tx1"/>
                </a:solidFill>
              </a:rPr>
              <a:t>.  y Capacitación</a:t>
            </a:r>
            <a:endParaRPr lang="es-ES" sz="1400" dirty="0">
              <a:solidFill>
                <a:schemeClr val="tx1"/>
              </a:solidFill>
            </a:endParaRPr>
          </a:p>
        </p:txBody>
      </p:sp>
      <p:pic>
        <p:nvPicPr>
          <p:cNvPr id="6160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4976813"/>
            <a:ext cx="5400675" cy="1584325"/>
          </a:xfrm>
          <a:prstGeom prst="rect">
            <a:avLst/>
          </a:prstGeom>
          <a:noFill/>
          <a:ln w="9525" cap="rnd">
            <a:noFill/>
            <a:miter lim="800000"/>
            <a:headEnd type="none" w="sm" len="sm"/>
            <a:tailEnd type="none" w="sm" len="sm"/>
          </a:ln>
        </p:spPr>
      </p:pic>
      <p:sp>
        <p:nvSpPr>
          <p:cNvPr id="10265" name="Rectangle 1049"/>
          <p:cNvSpPr>
            <a:spLocks noChangeArrowheads="1"/>
          </p:cNvSpPr>
          <p:nvPr/>
        </p:nvSpPr>
        <p:spPr bwMode="auto">
          <a:xfrm>
            <a:off x="3851275" y="981075"/>
            <a:ext cx="1441450" cy="2303463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>
                <a:solidFill>
                  <a:srgbClr val="000000"/>
                </a:solidFill>
              </a:rPr>
              <a:t>Administración de Acuerdos</a:t>
            </a:r>
            <a:endParaRPr lang="es-ES" sz="1400" dirty="0">
              <a:solidFill>
                <a:srgbClr val="000000"/>
              </a:solidFill>
            </a:endParaRPr>
          </a:p>
        </p:txBody>
      </p:sp>
      <p:grpSp>
        <p:nvGrpSpPr>
          <p:cNvPr id="6162" name="51 Grupo"/>
          <p:cNvGrpSpPr>
            <a:grpSpLocks/>
          </p:cNvGrpSpPr>
          <p:nvPr/>
        </p:nvGrpSpPr>
        <p:grpSpPr bwMode="auto">
          <a:xfrm>
            <a:off x="492125" y="4114800"/>
            <a:ext cx="8221663" cy="2743200"/>
            <a:chOff x="492125" y="1768475"/>
            <a:chExt cx="8221663" cy="2743200"/>
          </a:xfrm>
        </p:grpSpPr>
        <p:sp>
          <p:nvSpPr>
            <p:cNvPr id="6175" name="Freeform 4"/>
            <p:cNvSpPr>
              <a:spLocks/>
            </p:cNvSpPr>
            <p:nvPr/>
          </p:nvSpPr>
          <p:spPr bwMode="auto">
            <a:xfrm>
              <a:off x="498475" y="3395663"/>
              <a:ext cx="52388" cy="87312"/>
            </a:xfrm>
            <a:custGeom>
              <a:avLst/>
              <a:gdLst>
                <a:gd name="T0" fmla="*/ 0 w 25"/>
                <a:gd name="T1" fmla="*/ 0 h 50"/>
                <a:gd name="T2" fmla="*/ 2096 w 25"/>
                <a:gd name="T3" fmla="*/ 3492 h 50"/>
                <a:gd name="T4" fmla="*/ 6287 w 25"/>
                <a:gd name="T5" fmla="*/ 6985 h 50"/>
                <a:gd name="T6" fmla="*/ 12573 w 25"/>
                <a:gd name="T7" fmla="*/ 12224 h 50"/>
                <a:gd name="T8" fmla="*/ 16764 w 25"/>
                <a:gd name="T9" fmla="*/ 13970 h 50"/>
                <a:gd name="T10" fmla="*/ 23051 w 25"/>
                <a:gd name="T11" fmla="*/ 17462 h 50"/>
                <a:gd name="T12" fmla="*/ 29337 w 25"/>
                <a:gd name="T13" fmla="*/ 19209 h 50"/>
                <a:gd name="T14" fmla="*/ 31433 w 25"/>
                <a:gd name="T15" fmla="*/ 24447 h 50"/>
                <a:gd name="T16" fmla="*/ 31433 w 25"/>
                <a:gd name="T17" fmla="*/ 29686 h 50"/>
                <a:gd name="T18" fmla="*/ 31433 w 25"/>
                <a:gd name="T19" fmla="*/ 34925 h 50"/>
                <a:gd name="T20" fmla="*/ 33528 w 25"/>
                <a:gd name="T21" fmla="*/ 41910 h 50"/>
                <a:gd name="T22" fmla="*/ 35624 w 25"/>
                <a:gd name="T23" fmla="*/ 47148 h 50"/>
                <a:gd name="T24" fmla="*/ 35624 w 25"/>
                <a:gd name="T25" fmla="*/ 52387 h 50"/>
                <a:gd name="T26" fmla="*/ 37719 w 25"/>
                <a:gd name="T27" fmla="*/ 57626 h 50"/>
                <a:gd name="T28" fmla="*/ 41910 w 25"/>
                <a:gd name="T29" fmla="*/ 62865 h 50"/>
                <a:gd name="T30" fmla="*/ 46101 w 25"/>
                <a:gd name="T31" fmla="*/ 68103 h 50"/>
                <a:gd name="T32" fmla="*/ 50292 w 25"/>
                <a:gd name="T33" fmla="*/ 71596 h 50"/>
                <a:gd name="T34" fmla="*/ 48197 w 25"/>
                <a:gd name="T35" fmla="*/ 75088 h 50"/>
                <a:gd name="T36" fmla="*/ 48197 w 25"/>
                <a:gd name="T37" fmla="*/ 78581 h 50"/>
                <a:gd name="T38" fmla="*/ 46101 w 25"/>
                <a:gd name="T39" fmla="*/ 82073 h 50"/>
                <a:gd name="T40" fmla="*/ 41910 w 25"/>
                <a:gd name="T41" fmla="*/ 85566 h 50"/>
                <a:gd name="T42" fmla="*/ 0 w 25"/>
                <a:gd name="T43" fmla="*/ 0 h 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"/>
                <a:gd name="T67" fmla="*/ 0 h 50"/>
                <a:gd name="T68" fmla="*/ 25 w 25"/>
                <a:gd name="T69" fmla="*/ 50 h 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" h="50">
                  <a:moveTo>
                    <a:pt x="0" y="0"/>
                  </a:moveTo>
                  <a:lnTo>
                    <a:pt x="1" y="2"/>
                  </a:lnTo>
                  <a:lnTo>
                    <a:pt x="3" y="4"/>
                  </a:lnTo>
                  <a:lnTo>
                    <a:pt x="6" y="7"/>
                  </a:lnTo>
                  <a:lnTo>
                    <a:pt x="8" y="8"/>
                  </a:lnTo>
                  <a:lnTo>
                    <a:pt x="11" y="10"/>
                  </a:lnTo>
                  <a:lnTo>
                    <a:pt x="14" y="11"/>
                  </a:lnTo>
                  <a:lnTo>
                    <a:pt x="15" y="14"/>
                  </a:lnTo>
                  <a:lnTo>
                    <a:pt x="15" y="17"/>
                  </a:lnTo>
                  <a:lnTo>
                    <a:pt x="15" y="20"/>
                  </a:lnTo>
                  <a:lnTo>
                    <a:pt x="16" y="24"/>
                  </a:lnTo>
                  <a:lnTo>
                    <a:pt x="17" y="27"/>
                  </a:lnTo>
                  <a:lnTo>
                    <a:pt x="17" y="30"/>
                  </a:lnTo>
                  <a:lnTo>
                    <a:pt x="18" y="33"/>
                  </a:lnTo>
                  <a:lnTo>
                    <a:pt x="20" y="36"/>
                  </a:lnTo>
                  <a:lnTo>
                    <a:pt x="22" y="39"/>
                  </a:lnTo>
                  <a:lnTo>
                    <a:pt x="24" y="41"/>
                  </a:lnTo>
                  <a:lnTo>
                    <a:pt x="23" y="43"/>
                  </a:lnTo>
                  <a:lnTo>
                    <a:pt x="23" y="45"/>
                  </a:lnTo>
                  <a:lnTo>
                    <a:pt x="22" y="47"/>
                  </a:lnTo>
                  <a:lnTo>
                    <a:pt x="20" y="49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5"/>
            <p:cNvSpPr>
              <a:spLocks/>
            </p:cNvSpPr>
            <p:nvPr/>
          </p:nvSpPr>
          <p:spPr bwMode="auto">
            <a:xfrm>
              <a:off x="498475" y="3395663"/>
              <a:ext cx="61913" cy="98425"/>
            </a:xfrm>
            <a:custGeom>
              <a:avLst/>
              <a:gdLst>
                <a:gd name="T0" fmla="*/ 0 w 29"/>
                <a:gd name="T1" fmla="*/ 0 h 55"/>
                <a:gd name="T2" fmla="*/ 2135 w 29"/>
                <a:gd name="T3" fmla="*/ 3579 h 55"/>
                <a:gd name="T4" fmla="*/ 6405 w 29"/>
                <a:gd name="T5" fmla="*/ 8948 h 55"/>
                <a:gd name="T6" fmla="*/ 14945 w 29"/>
                <a:gd name="T7" fmla="*/ 12527 h 55"/>
                <a:gd name="T8" fmla="*/ 21349 w 29"/>
                <a:gd name="T9" fmla="*/ 14316 h 55"/>
                <a:gd name="T10" fmla="*/ 27754 w 29"/>
                <a:gd name="T11" fmla="*/ 19685 h 55"/>
                <a:gd name="T12" fmla="*/ 34159 w 29"/>
                <a:gd name="T13" fmla="*/ 21475 h 55"/>
                <a:gd name="T14" fmla="*/ 36294 w 29"/>
                <a:gd name="T15" fmla="*/ 26843 h 55"/>
                <a:gd name="T16" fmla="*/ 36294 w 29"/>
                <a:gd name="T17" fmla="*/ 34001 h 55"/>
                <a:gd name="T18" fmla="*/ 36294 w 29"/>
                <a:gd name="T19" fmla="*/ 39370 h 55"/>
                <a:gd name="T20" fmla="*/ 38429 w 29"/>
                <a:gd name="T21" fmla="*/ 46528 h 55"/>
                <a:gd name="T22" fmla="*/ 40564 w 29"/>
                <a:gd name="T23" fmla="*/ 53686 h 55"/>
                <a:gd name="T24" fmla="*/ 42699 w 29"/>
                <a:gd name="T25" fmla="*/ 59055 h 55"/>
                <a:gd name="T26" fmla="*/ 44834 w 29"/>
                <a:gd name="T27" fmla="*/ 66213 h 55"/>
                <a:gd name="T28" fmla="*/ 49103 w 29"/>
                <a:gd name="T29" fmla="*/ 69792 h 55"/>
                <a:gd name="T30" fmla="*/ 53373 w 29"/>
                <a:gd name="T31" fmla="*/ 75161 h 55"/>
                <a:gd name="T32" fmla="*/ 59778 w 29"/>
                <a:gd name="T33" fmla="*/ 82319 h 55"/>
                <a:gd name="T34" fmla="*/ 57643 w 29"/>
                <a:gd name="T35" fmla="*/ 85898 h 55"/>
                <a:gd name="T36" fmla="*/ 57643 w 29"/>
                <a:gd name="T37" fmla="*/ 89477 h 55"/>
                <a:gd name="T38" fmla="*/ 53373 w 29"/>
                <a:gd name="T39" fmla="*/ 93056 h 55"/>
                <a:gd name="T40" fmla="*/ 49103 w 29"/>
                <a:gd name="T41" fmla="*/ 96635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"/>
                <a:gd name="T64" fmla="*/ 0 h 55"/>
                <a:gd name="T65" fmla="*/ 29 w 29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" h="55">
                  <a:moveTo>
                    <a:pt x="0" y="0"/>
                  </a:moveTo>
                  <a:lnTo>
                    <a:pt x="1" y="2"/>
                  </a:lnTo>
                  <a:lnTo>
                    <a:pt x="3" y="5"/>
                  </a:lnTo>
                  <a:lnTo>
                    <a:pt x="7" y="7"/>
                  </a:lnTo>
                  <a:lnTo>
                    <a:pt x="10" y="8"/>
                  </a:lnTo>
                  <a:lnTo>
                    <a:pt x="13" y="11"/>
                  </a:lnTo>
                  <a:lnTo>
                    <a:pt x="16" y="12"/>
                  </a:lnTo>
                  <a:lnTo>
                    <a:pt x="17" y="15"/>
                  </a:lnTo>
                  <a:lnTo>
                    <a:pt x="17" y="19"/>
                  </a:lnTo>
                  <a:lnTo>
                    <a:pt x="17" y="22"/>
                  </a:lnTo>
                  <a:lnTo>
                    <a:pt x="18" y="26"/>
                  </a:lnTo>
                  <a:lnTo>
                    <a:pt x="19" y="30"/>
                  </a:lnTo>
                  <a:lnTo>
                    <a:pt x="20" y="33"/>
                  </a:lnTo>
                  <a:lnTo>
                    <a:pt x="21" y="37"/>
                  </a:lnTo>
                  <a:lnTo>
                    <a:pt x="23" y="39"/>
                  </a:lnTo>
                  <a:lnTo>
                    <a:pt x="25" y="42"/>
                  </a:lnTo>
                  <a:lnTo>
                    <a:pt x="28" y="46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5" y="52"/>
                  </a:lnTo>
                  <a:lnTo>
                    <a:pt x="23" y="5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Freeform 6"/>
            <p:cNvSpPr>
              <a:spLocks/>
            </p:cNvSpPr>
            <p:nvPr/>
          </p:nvSpPr>
          <p:spPr bwMode="auto">
            <a:xfrm>
              <a:off x="493713" y="1992313"/>
              <a:ext cx="1816100" cy="1363662"/>
            </a:xfrm>
            <a:custGeom>
              <a:avLst/>
              <a:gdLst>
                <a:gd name="T0" fmla="*/ 101600 w 858"/>
                <a:gd name="T1" fmla="*/ 21617 h 757"/>
                <a:gd name="T2" fmla="*/ 211667 w 858"/>
                <a:gd name="T3" fmla="*/ 28822 h 757"/>
                <a:gd name="T4" fmla="*/ 201083 w 858"/>
                <a:gd name="T5" fmla="*/ 72056 h 757"/>
                <a:gd name="T6" fmla="*/ 137583 w 858"/>
                <a:gd name="T7" fmla="*/ 111687 h 757"/>
                <a:gd name="T8" fmla="*/ 245533 w 858"/>
                <a:gd name="T9" fmla="*/ 109886 h 757"/>
                <a:gd name="T10" fmla="*/ 383117 w 858"/>
                <a:gd name="T11" fmla="*/ 124297 h 757"/>
                <a:gd name="T12" fmla="*/ 448733 w 858"/>
                <a:gd name="T13" fmla="*/ 93673 h 757"/>
                <a:gd name="T14" fmla="*/ 558800 w 858"/>
                <a:gd name="T15" fmla="*/ 140509 h 757"/>
                <a:gd name="T16" fmla="*/ 645583 w 858"/>
                <a:gd name="T17" fmla="*/ 154921 h 757"/>
                <a:gd name="T18" fmla="*/ 776817 w 858"/>
                <a:gd name="T19" fmla="*/ 158523 h 757"/>
                <a:gd name="T20" fmla="*/ 899583 w 858"/>
                <a:gd name="T21" fmla="*/ 144112 h 757"/>
                <a:gd name="T22" fmla="*/ 1011767 w 858"/>
                <a:gd name="T23" fmla="*/ 154921 h 757"/>
                <a:gd name="T24" fmla="*/ 1159934 w 858"/>
                <a:gd name="T25" fmla="*/ 167530 h 757"/>
                <a:gd name="T26" fmla="*/ 1257300 w 858"/>
                <a:gd name="T27" fmla="*/ 201757 h 757"/>
                <a:gd name="T28" fmla="*/ 1401233 w 858"/>
                <a:gd name="T29" fmla="*/ 228778 h 757"/>
                <a:gd name="T30" fmla="*/ 1530350 w 858"/>
                <a:gd name="T31" fmla="*/ 203559 h 757"/>
                <a:gd name="T32" fmla="*/ 1706033 w 858"/>
                <a:gd name="T33" fmla="*/ 257601 h 757"/>
                <a:gd name="T34" fmla="*/ 1746250 w 858"/>
                <a:gd name="T35" fmla="*/ 257601 h 757"/>
                <a:gd name="T36" fmla="*/ 1773767 w 858"/>
                <a:gd name="T37" fmla="*/ 299033 h 757"/>
                <a:gd name="T38" fmla="*/ 1691217 w 858"/>
                <a:gd name="T39" fmla="*/ 304437 h 757"/>
                <a:gd name="T40" fmla="*/ 1615017 w 858"/>
                <a:gd name="T41" fmla="*/ 284622 h 757"/>
                <a:gd name="T42" fmla="*/ 1549400 w 858"/>
                <a:gd name="T43" fmla="*/ 317047 h 757"/>
                <a:gd name="T44" fmla="*/ 1530350 w 858"/>
                <a:gd name="T45" fmla="*/ 371089 h 757"/>
                <a:gd name="T46" fmla="*/ 1418167 w 858"/>
                <a:gd name="T47" fmla="*/ 414323 h 757"/>
                <a:gd name="T48" fmla="*/ 1322917 w 858"/>
                <a:gd name="T49" fmla="*/ 423330 h 757"/>
                <a:gd name="T50" fmla="*/ 1261533 w 858"/>
                <a:gd name="T51" fmla="*/ 470166 h 757"/>
                <a:gd name="T52" fmla="*/ 1225550 w 858"/>
                <a:gd name="T53" fmla="*/ 517003 h 757"/>
                <a:gd name="T54" fmla="*/ 1204384 w 858"/>
                <a:gd name="T55" fmla="*/ 558435 h 757"/>
                <a:gd name="T56" fmla="*/ 1138767 w 858"/>
                <a:gd name="T57" fmla="*/ 610676 h 757"/>
                <a:gd name="T58" fmla="*/ 1109134 w 858"/>
                <a:gd name="T59" fmla="*/ 545825 h 757"/>
                <a:gd name="T60" fmla="*/ 1174750 w 858"/>
                <a:gd name="T61" fmla="*/ 448549 h 757"/>
                <a:gd name="T62" fmla="*/ 1255183 w 858"/>
                <a:gd name="T63" fmla="*/ 387302 h 757"/>
                <a:gd name="T64" fmla="*/ 1198034 w 858"/>
                <a:gd name="T65" fmla="*/ 412521 h 757"/>
                <a:gd name="T66" fmla="*/ 1134534 w 858"/>
                <a:gd name="T67" fmla="*/ 405316 h 757"/>
                <a:gd name="T68" fmla="*/ 1100667 w 858"/>
                <a:gd name="T69" fmla="*/ 428734 h 757"/>
                <a:gd name="T70" fmla="*/ 992717 w 858"/>
                <a:gd name="T71" fmla="*/ 432337 h 757"/>
                <a:gd name="T72" fmla="*/ 891117 w 858"/>
                <a:gd name="T73" fmla="*/ 443145 h 757"/>
                <a:gd name="T74" fmla="*/ 759883 w 858"/>
                <a:gd name="T75" fmla="*/ 491783 h 757"/>
                <a:gd name="T76" fmla="*/ 723900 w 858"/>
                <a:gd name="T77" fmla="*/ 549428 h 757"/>
                <a:gd name="T78" fmla="*/ 808567 w 858"/>
                <a:gd name="T79" fmla="*/ 572846 h 757"/>
                <a:gd name="T80" fmla="*/ 726017 w 858"/>
                <a:gd name="T81" fmla="*/ 736774 h 757"/>
                <a:gd name="T82" fmla="*/ 607483 w 858"/>
                <a:gd name="T83" fmla="*/ 781809 h 757"/>
                <a:gd name="T84" fmla="*/ 552450 w 858"/>
                <a:gd name="T85" fmla="*/ 853865 h 757"/>
                <a:gd name="T86" fmla="*/ 543983 w 858"/>
                <a:gd name="T87" fmla="*/ 922318 h 757"/>
                <a:gd name="T88" fmla="*/ 508000 w 858"/>
                <a:gd name="T89" fmla="*/ 898900 h 757"/>
                <a:gd name="T90" fmla="*/ 474133 w 858"/>
                <a:gd name="T91" fmla="*/ 857468 h 757"/>
                <a:gd name="T92" fmla="*/ 419100 w 858"/>
                <a:gd name="T93" fmla="*/ 839454 h 757"/>
                <a:gd name="T94" fmla="*/ 414867 w 858"/>
                <a:gd name="T95" fmla="*/ 810631 h 757"/>
                <a:gd name="T96" fmla="*/ 338667 w 858"/>
                <a:gd name="T97" fmla="*/ 857468 h 757"/>
                <a:gd name="T98" fmla="*/ 408517 w 858"/>
                <a:gd name="T99" fmla="*/ 891694 h 757"/>
                <a:gd name="T100" fmla="*/ 406400 w 858"/>
                <a:gd name="T101" fmla="*/ 963751 h 757"/>
                <a:gd name="T102" fmla="*/ 414867 w 858"/>
                <a:gd name="T103" fmla="*/ 1039410 h 757"/>
                <a:gd name="T104" fmla="*/ 351367 w 858"/>
                <a:gd name="T105" fmla="*/ 1102459 h 757"/>
                <a:gd name="T106" fmla="*/ 275167 w 858"/>
                <a:gd name="T107" fmla="*/ 1138487 h 757"/>
                <a:gd name="T108" fmla="*/ 196850 w 858"/>
                <a:gd name="T109" fmla="*/ 1160104 h 757"/>
                <a:gd name="T110" fmla="*/ 169333 w 858"/>
                <a:gd name="T111" fmla="*/ 1212344 h 757"/>
                <a:gd name="T112" fmla="*/ 133350 w 858"/>
                <a:gd name="T113" fmla="*/ 1165508 h 757"/>
                <a:gd name="T114" fmla="*/ 143933 w 858"/>
                <a:gd name="T115" fmla="*/ 1255578 h 757"/>
                <a:gd name="T116" fmla="*/ 133350 w 858"/>
                <a:gd name="T117" fmla="*/ 1333038 h 757"/>
                <a:gd name="T118" fmla="*/ 61383 w 858"/>
                <a:gd name="T119" fmla="*/ 1354655 h 757"/>
                <a:gd name="T120" fmla="*/ 21167 w 858"/>
                <a:gd name="T121" fmla="*/ 1313223 h 7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58"/>
                <a:gd name="T184" fmla="*/ 0 h 757"/>
                <a:gd name="T185" fmla="*/ 858 w 858"/>
                <a:gd name="T186" fmla="*/ 757 h 7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58" h="757">
                  <a:moveTo>
                    <a:pt x="0" y="4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8" y="1"/>
                  </a:lnTo>
                  <a:lnTo>
                    <a:pt x="33" y="1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6" y="4"/>
                  </a:lnTo>
                  <a:lnTo>
                    <a:pt x="50" y="6"/>
                  </a:lnTo>
                  <a:lnTo>
                    <a:pt x="51" y="8"/>
                  </a:lnTo>
                  <a:lnTo>
                    <a:pt x="50" y="11"/>
                  </a:lnTo>
                  <a:lnTo>
                    <a:pt x="48" y="12"/>
                  </a:lnTo>
                  <a:lnTo>
                    <a:pt x="47" y="14"/>
                  </a:lnTo>
                  <a:lnTo>
                    <a:pt x="45" y="16"/>
                  </a:lnTo>
                  <a:lnTo>
                    <a:pt x="42" y="17"/>
                  </a:lnTo>
                  <a:lnTo>
                    <a:pt x="40" y="18"/>
                  </a:lnTo>
                  <a:lnTo>
                    <a:pt x="39" y="20"/>
                  </a:lnTo>
                  <a:lnTo>
                    <a:pt x="44" y="19"/>
                  </a:lnTo>
                  <a:lnTo>
                    <a:pt x="49" y="19"/>
                  </a:lnTo>
                  <a:lnTo>
                    <a:pt x="54" y="18"/>
                  </a:lnTo>
                  <a:lnTo>
                    <a:pt x="59" y="18"/>
                  </a:lnTo>
                  <a:lnTo>
                    <a:pt x="65" y="17"/>
                  </a:lnTo>
                  <a:lnTo>
                    <a:pt x="70" y="17"/>
                  </a:lnTo>
                  <a:lnTo>
                    <a:pt x="75" y="17"/>
                  </a:lnTo>
                  <a:lnTo>
                    <a:pt x="80" y="18"/>
                  </a:lnTo>
                  <a:lnTo>
                    <a:pt x="83" y="16"/>
                  </a:lnTo>
                  <a:lnTo>
                    <a:pt x="86" y="16"/>
                  </a:lnTo>
                  <a:lnTo>
                    <a:pt x="88" y="14"/>
                  </a:lnTo>
                  <a:lnTo>
                    <a:pt x="91" y="14"/>
                  </a:lnTo>
                  <a:lnTo>
                    <a:pt x="95" y="15"/>
                  </a:lnTo>
                  <a:lnTo>
                    <a:pt x="97" y="16"/>
                  </a:lnTo>
                  <a:lnTo>
                    <a:pt x="100" y="16"/>
                  </a:lnTo>
                  <a:lnTo>
                    <a:pt x="103" y="16"/>
                  </a:lnTo>
                  <a:lnTo>
                    <a:pt x="105" y="18"/>
                  </a:lnTo>
                  <a:lnTo>
                    <a:pt x="107" y="18"/>
                  </a:lnTo>
                  <a:lnTo>
                    <a:pt x="110" y="19"/>
                  </a:lnTo>
                  <a:lnTo>
                    <a:pt x="112" y="19"/>
                  </a:lnTo>
                  <a:lnTo>
                    <a:pt x="114" y="19"/>
                  </a:lnTo>
                  <a:lnTo>
                    <a:pt x="117" y="20"/>
                  </a:lnTo>
                  <a:lnTo>
                    <a:pt x="118" y="21"/>
                  </a:lnTo>
                  <a:lnTo>
                    <a:pt x="118" y="24"/>
                  </a:lnTo>
                  <a:lnTo>
                    <a:pt x="118" y="26"/>
                  </a:lnTo>
                  <a:lnTo>
                    <a:pt x="117" y="29"/>
                  </a:lnTo>
                  <a:lnTo>
                    <a:pt x="114" y="30"/>
                  </a:lnTo>
                  <a:lnTo>
                    <a:pt x="112" y="31"/>
                  </a:lnTo>
                  <a:lnTo>
                    <a:pt x="110" y="33"/>
                  </a:lnTo>
                  <a:lnTo>
                    <a:pt x="107" y="34"/>
                  </a:lnTo>
                  <a:lnTo>
                    <a:pt x="105" y="36"/>
                  </a:lnTo>
                  <a:lnTo>
                    <a:pt x="104" y="39"/>
                  </a:lnTo>
                  <a:lnTo>
                    <a:pt x="102" y="40"/>
                  </a:lnTo>
                  <a:lnTo>
                    <a:pt x="98" y="40"/>
                  </a:lnTo>
                  <a:lnTo>
                    <a:pt x="95" y="40"/>
                  </a:lnTo>
                  <a:lnTo>
                    <a:pt x="91" y="41"/>
                  </a:lnTo>
                  <a:lnTo>
                    <a:pt x="89" y="42"/>
                  </a:lnTo>
                  <a:lnTo>
                    <a:pt x="87" y="44"/>
                  </a:lnTo>
                  <a:lnTo>
                    <a:pt x="85" y="45"/>
                  </a:lnTo>
                  <a:lnTo>
                    <a:pt x="82" y="46"/>
                  </a:lnTo>
                  <a:lnTo>
                    <a:pt x="80" y="48"/>
                  </a:lnTo>
                  <a:lnTo>
                    <a:pt x="78" y="49"/>
                  </a:lnTo>
                  <a:lnTo>
                    <a:pt x="76" y="50"/>
                  </a:lnTo>
                  <a:lnTo>
                    <a:pt x="74" y="52"/>
                  </a:lnTo>
                  <a:lnTo>
                    <a:pt x="68" y="52"/>
                  </a:lnTo>
                  <a:lnTo>
                    <a:pt x="63" y="53"/>
                  </a:lnTo>
                  <a:lnTo>
                    <a:pt x="59" y="54"/>
                  </a:lnTo>
                  <a:lnTo>
                    <a:pt x="55" y="57"/>
                  </a:lnTo>
                  <a:lnTo>
                    <a:pt x="50" y="59"/>
                  </a:lnTo>
                  <a:lnTo>
                    <a:pt x="45" y="62"/>
                  </a:lnTo>
                  <a:lnTo>
                    <a:pt x="41" y="63"/>
                  </a:lnTo>
                  <a:lnTo>
                    <a:pt x="36" y="65"/>
                  </a:lnTo>
                  <a:lnTo>
                    <a:pt x="59" y="65"/>
                  </a:lnTo>
                  <a:lnTo>
                    <a:pt x="61" y="63"/>
                  </a:lnTo>
                  <a:lnTo>
                    <a:pt x="65" y="62"/>
                  </a:lnTo>
                  <a:lnTo>
                    <a:pt x="67" y="61"/>
                  </a:lnTo>
                  <a:lnTo>
                    <a:pt x="70" y="60"/>
                  </a:lnTo>
                  <a:lnTo>
                    <a:pt x="72" y="59"/>
                  </a:lnTo>
                  <a:lnTo>
                    <a:pt x="75" y="58"/>
                  </a:lnTo>
                  <a:lnTo>
                    <a:pt x="77" y="56"/>
                  </a:lnTo>
                  <a:lnTo>
                    <a:pt x="78" y="54"/>
                  </a:lnTo>
                  <a:lnTo>
                    <a:pt x="82" y="52"/>
                  </a:lnTo>
                  <a:lnTo>
                    <a:pt x="86" y="52"/>
                  </a:lnTo>
                  <a:lnTo>
                    <a:pt x="90" y="52"/>
                  </a:lnTo>
                  <a:lnTo>
                    <a:pt x="95" y="52"/>
                  </a:lnTo>
                  <a:lnTo>
                    <a:pt x="98" y="53"/>
                  </a:lnTo>
                  <a:lnTo>
                    <a:pt x="103" y="55"/>
                  </a:lnTo>
                  <a:lnTo>
                    <a:pt x="107" y="56"/>
                  </a:lnTo>
                  <a:lnTo>
                    <a:pt x="110" y="58"/>
                  </a:lnTo>
                  <a:lnTo>
                    <a:pt x="110" y="60"/>
                  </a:lnTo>
                  <a:lnTo>
                    <a:pt x="110" y="62"/>
                  </a:lnTo>
                  <a:lnTo>
                    <a:pt x="110" y="63"/>
                  </a:lnTo>
                  <a:lnTo>
                    <a:pt x="114" y="64"/>
                  </a:lnTo>
                  <a:lnTo>
                    <a:pt x="114" y="62"/>
                  </a:lnTo>
                  <a:lnTo>
                    <a:pt x="116" y="61"/>
                  </a:lnTo>
                  <a:lnTo>
                    <a:pt x="118" y="59"/>
                  </a:lnTo>
                  <a:lnTo>
                    <a:pt x="119" y="57"/>
                  </a:lnTo>
                  <a:lnTo>
                    <a:pt x="124" y="58"/>
                  </a:lnTo>
                  <a:lnTo>
                    <a:pt x="128" y="59"/>
                  </a:lnTo>
                  <a:lnTo>
                    <a:pt x="133" y="60"/>
                  </a:lnTo>
                  <a:lnTo>
                    <a:pt x="138" y="60"/>
                  </a:lnTo>
                  <a:lnTo>
                    <a:pt x="142" y="61"/>
                  </a:lnTo>
                  <a:lnTo>
                    <a:pt x="146" y="62"/>
                  </a:lnTo>
                  <a:lnTo>
                    <a:pt x="151" y="62"/>
                  </a:lnTo>
                  <a:lnTo>
                    <a:pt x="155" y="65"/>
                  </a:lnTo>
                  <a:lnTo>
                    <a:pt x="157" y="64"/>
                  </a:lnTo>
                  <a:lnTo>
                    <a:pt x="160" y="63"/>
                  </a:lnTo>
                  <a:lnTo>
                    <a:pt x="163" y="64"/>
                  </a:lnTo>
                  <a:lnTo>
                    <a:pt x="166" y="65"/>
                  </a:lnTo>
                  <a:lnTo>
                    <a:pt x="168" y="65"/>
                  </a:lnTo>
                  <a:lnTo>
                    <a:pt x="172" y="65"/>
                  </a:lnTo>
                  <a:lnTo>
                    <a:pt x="173" y="66"/>
                  </a:lnTo>
                  <a:lnTo>
                    <a:pt x="176" y="67"/>
                  </a:lnTo>
                  <a:lnTo>
                    <a:pt x="178" y="68"/>
                  </a:lnTo>
                  <a:lnTo>
                    <a:pt x="181" y="69"/>
                  </a:lnTo>
                  <a:lnTo>
                    <a:pt x="185" y="69"/>
                  </a:lnTo>
                  <a:lnTo>
                    <a:pt x="187" y="69"/>
                  </a:lnTo>
                  <a:lnTo>
                    <a:pt x="191" y="69"/>
                  </a:lnTo>
                  <a:lnTo>
                    <a:pt x="194" y="69"/>
                  </a:lnTo>
                  <a:lnTo>
                    <a:pt x="197" y="69"/>
                  </a:lnTo>
                  <a:lnTo>
                    <a:pt x="200" y="69"/>
                  </a:lnTo>
                  <a:lnTo>
                    <a:pt x="201" y="68"/>
                  </a:lnTo>
                  <a:lnTo>
                    <a:pt x="202" y="67"/>
                  </a:lnTo>
                  <a:lnTo>
                    <a:pt x="203" y="67"/>
                  </a:lnTo>
                  <a:lnTo>
                    <a:pt x="202" y="65"/>
                  </a:lnTo>
                  <a:lnTo>
                    <a:pt x="201" y="62"/>
                  </a:lnTo>
                  <a:lnTo>
                    <a:pt x="200" y="61"/>
                  </a:lnTo>
                  <a:lnTo>
                    <a:pt x="198" y="59"/>
                  </a:lnTo>
                  <a:lnTo>
                    <a:pt x="198" y="57"/>
                  </a:lnTo>
                  <a:lnTo>
                    <a:pt x="201" y="55"/>
                  </a:lnTo>
                  <a:lnTo>
                    <a:pt x="203" y="53"/>
                  </a:lnTo>
                  <a:lnTo>
                    <a:pt x="206" y="52"/>
                  </a:lnTo>
                  <a:lnTo>
                    <a:pt x="210" y="52"/>
                  </a:lnTo>
                  <a:lnTo>
                    <a:pt x="212" y="52"/>
                  </a:lnTo>
                  <a:lnTo>
                    <a:pt x="217" y="53"/>
                  </a:lnTo>
                  <a:lnTo>
                    <a:pt x="219" y="55"/>
                  </a:lnTo>
                  <a:lnTo>
                    <a:pt x="223" y="56"/>
                  </a:lnTo>
                  <a:lnTo>
                    <a:pt x="226" y="56"/>
                  </a:lnTo>
                  <a:lnTo>
                    <a:pt x="230" y="56"/>
                  </a:lnTo>
                  <a:lnTo>
                    <a:pt x="234" y="55"/>
                  </a:lnTo>
                  <a:lnTo>
                    <a:pt x="238" y="55"/>
                  </a:lnTo>
                  <a:lnTo>
                    <a:pt x="241" y="56"/>
                  </a:lnTo>
                  <a:lnTo>
                    <a:pt x="245" y="58"/>
                  </a:lnTo>
                  <a:lnTo>
                    <a:pt x="249" y="59"/>
                  </a:lnTo>
                  <a:lnTo>
                    <a:pt x="251" y="61"/>
                  </a:lnTo>
                  <a:lnTo>
                    <a:pt x="255" y="62"/>
                  </a:lnTo>
                  <a:lnTo>
                    <a:pt x="259" y="64"/>
                  </a:lnTo>
                  <a:lnTo>
                    <a:pt x="262" y="65"/>
                  </a:lnTo>
                  <a:lnTo>
                    <a:pt x="264" y="67"/>
                  </a:lnTo>
                  <a:lnTo>
                    <a:pt x="266" y="70"/>
                  </a:lnTo>
                  <a:lnTo>
                    <a:pt x="268" y="72"/>
                  </a:lnTo>
                  <a:lnTo>
                    <a:pt x="268" y="75"/>
                  </a:lnTo>
                  <a:lnTo>
                    <a:pt x="266" y="76"/>
                  </a:lnTo>
                  <a:lnTo>
                    <a:pt x="264" y="78"/>
                  </a:lnTo>
                  <a:lnTo>
                    <a:pt x="261" y="78"/>
                  </a:lnTo>
                  <a:lnTo>
                    <a:pt x="259" y="80"/>
                  </a:lnTo>
                  <a:lnTo>
                    <a:pt x="261" y="82"/>
                  </a:lnTo>
                  <a:lnTo>
                    <a:pt x="264" y="85"/>
                  </a:lnTo>
                  <a:lnTo>
                    <a:pt x="268" y="86"/>
                  </a:lnTo>
                  <a:lnTo>
                    <a:pt x="272" y="87"/>
                  </a:lnTo>
                  <a:lnTo>
                    <a:pt x="276" y="88"/>
                  </a:lnTo>
                  <a:lnTo>
                    <a:pt x="279" y="90"/>
                  </a:lnTo>
                  <a:lnTo>
                    <a:pt x="283" y="91"/>
                  </a:lnTo>
                  <a:lnTo>
                    <a:pt x="285" y="94"/>
                  </a:lnTo>
                  <a:lnTo>
                    <a:pt x="287" y="94"/>
                  </a:lnTo>
                  <a:lnTo>
                    <a:pt x="289" y="92"/>
                  </a:lnTo>
                  <a:lnTo>
                    <a:pt x="291" y="90"/>
                  </a:lnTo>
                  <a:lnTo>
                    <a:pt x="293" y="88"/>
                  </a:lnTo>
                  <a:lnTo>
                    <a:pt x="293" y="86"/>
                  </a:lnTo>
                  <a:lnTo>
                    <a:pt x="295" y="85"/>
                  </a:lnTo>
                  <a:lnTo>
                    <a:pt x="298" y="86"/>
                  </a:lnTo>
                  <a:lnTo>
                    <a:pt x="300" y="87"/>
                  </a:lnTo>
                  <a:lnTo>
                    <a:pt x="303" y="87"/>
                  </a:lnTo>
                  <a:lnTo>
                    <a:pt x="305" y="86"/>
                  </a:lnTo>
                  <a:lnTo>
                    <a:pt x="307" y="85"/>
                  </a:lnTo>
                  <a:lnTo>
                    <a:pt x="307" y="83"/>
                  </a:lnTo>
                  <a:lnTo>
                    <a:pt x="310" y="84"/>
                  </a:lnTo>
                  <a:lnTo>
                    <a:pt x="315" y="84"/>
                  </a:lnTo>
                  <a:lnTo>
                    <a:pt x="319" y="84"/>
                  </a:lnTo>
                  <a:lnTo>
                    <a:pt x="323" y="85"/>
                  </a:lnTo>
                  <a:lnTo>
                    <a:pt x="327" y="86"/>
                  </a:lnTo>
                  <a:lnTo>
                    <a:pt x="332" y="87"/>
                  </a:lnTo>
                  <a:lnTo>
                    <a:pt x="335" y="88"/>
                  </a:lnTo>
                  <a:lnTo>
                    <a:pt x="339" y="90"/>
                  </a:lnTo>
                  <a:lnTo>
                    <a:pt x="340" y="90"/>
                  </a:lnTo>
                  <a:lnTo>
                    <a:pt x="343" y="90"/>
                  </a:lnTo>
                  <a:lnTo>
                    <a:pt x="346" y="90"/>
                  </a:lnTo>
                  <a:lnTo>
                    <a:pt x="348" y="90"/>
                  </a:lnTo>
                  <a:lnTo>
                    <a:pt x="350" y="88"/>
                  </a:lnTo>
                  <a:lnTo>
                    <a:pt x="353" y="88"/>
                  </a:lnTo>
                  <a:lnTo>
                    <a:pt x="355" y="86"/>
                  </a:lnTo>
                  <a:lnTo>
                    <a:pt x="358" y="86"/>
                  </a:lnTo>
                  <a:lnTo>
                    <a:pt x="365" y="90"/>
                  </a:lnTo>
                  <a:lnTo>
                    <a:pt x="367" y="88"/>
                  </a:lnTo>
                  <a:lnTo>
                    <a:pt x="368" y="86"/>
                  </a:lnTo>
                  <a:lnTo>
                    <a:pt x="367" y="84"/>
                  </a:lnTo>
                  <a:lnTo>
                    <a:pt x="366" y="81"/>
                  </a:lnTo>
                  <a:lnTo>
                    <a:pt x="366" y="78"/>
                  </a:lnTo>
                  <a:lnTo>
                    <a:pt x="365" y="76"/>
                  </a:lnTo>
                  <a:lnTo>
                    <a:pt x="364" y="74"/>
                  </a:lnTo>
                  <a:lnTo>
                    <a:pt x="365" y="71"/>
                  </a:lnTo>
                  <a:lnTo>
                    <a:pt x="371" y="71"/>
                  </a:lnTo>
                  <a:lnTo>
                    <a:pt x="376" y="71"/>
                  </a:lnTo>
                  <a:lnTo>
                    <a:pt x="381" y="70"/>
                  </a:lnTo>
                  <a:lnTo>
                    <a:pt x="387" y="70"/>
                  </a:lnTo>
                  <a:lnTo>
                    <a:pt x="392" y="71"/>
                  </a:lnTo>
                  <a:lnTo>
                    <a:pt x="398" y="71"/>
                  </a:lnTo>
                  <a:lnTo>
                    <a:pt x="403" y="71"/>
                  </a:lnTo>
                  <a:lnTo>
                    <a:pt x="408" y="71"/>
                  </a:lnTo>
                  <a:lnTo>
                    <a:pt x="432" y="72"/>
                  </a:lnTo>
                  <a:lnTo>
                    <a:pt x="432" y="75"/>
                  </a:lnTo>
                  <a:lnTo>
                    <a:pt x="431" y="77"/>
                  </a:lnTo>
                  <a:lnTo>
                    <a:pt x="428" y="78"/>
                  </a:lnTo>
                  <a:lnTo>
                    <a:pt x="425" y="80"/>
                  </a:lnTo>
                  <a:lnTo>
                    <a:pt x="423" y="81"/>
                  </a:lnTo>
                  <a:lnTo>
                    <a:pt x="421" y="82"/>
                  </a:lnTo>
                  <a:lnTo>
                    <a:pt x="420" y="84"/>
                  </a:lnTo>
                  <a:lnTo>
                    <a:pt x="421" y="86"/>
                  </a:lnTo>
                  <a:lnTo>
                    <a:pt x="425" y="86"/>
                  </a:lnTo>
                  <a:lnTo>
                    <a:pt x="428" y="83"/>
                  </a:lnTo>
                  <a:lnTo>
                    <a:pt x="432" y="80"/>
                  </a:lnTo>
                  <a:lnTo>
                    <a:pt x="433" y="76"/>
                  </a:lnTo>
                  <a:lnTo>
                    <a:pt x="436" y="73"/>
                  </a:lnTo>
                  <a:lnTo>
                    <a:pt x="439" y="71"/>
                  </a:lnTo>
                  <a:lnTo>
                    <a:pt x="443" y="71"/>
                  </a:lnTo>
                  <a:lnTo>
                    <a:pt x="448" y="71"/>
                  </a:lnTo>
                  <a:lnTo>
                    <a:pt x="455" y="71"/>
                  </a:lnTo>
                  <a:lnTo>
                    <a:pt x="458" y="71"/>
                  </a:lnTo>
                  <a:lnTo>
                    <a:pt x="462" y="73"/>
                  </a:lnTo>
                  <a:lnTo>
                    <a:pt x="464" y="76"/>
                  </a:lnTo>
                  <a:lnTo>
                    <a:pt x="466" y="80"/>
                  </a:lnTo>
                  <a:lnTo>
                    <a:pt x="469" y="83"/>
                  </a:lnTo>
                  <a:lnTo>
                    <a:pt x="472" y="85"/>
                  </a:lnTo>
                  <a:lnTo>
                    <a:pt x="478" y="86"/>
                  </a:lnTo>
                  <a:lnTo>
                    <a:pt x="479" y="88"/>
                  </a:lnTo>
                  <a:lnTo>
                    <a:pt x="481" y="91"/>
                  </a:lnTo>
                  <a:lnTo>
                    <a:pt x="483" y="93"/>
                  </a:lnTo>
                  <a:lnTo>
                    <a:pt x="487" y="94"/>
                  </a:lnTo>
                  <a:lnTo>
                    <a:pt x="491" y="94"/>
                  </a:lnTo>
                  <a:lnTo>
                    <a:pt x="496" y="94"/>
                  </a:lnTo>
                  <a:lnTo>
                    <a:pt x="501" y="93"/>
                  </a:lnTo>
                  <a:lnTo>
                    <a:pt x="504" y="93"/>
                  </a:lnTo>
                  <a:lnTo>
                    <a:pt x="509" y="92"/>
                  </a:lnTo>
                  <a:lnTo>
                    <a:pt x="514" y="92"/>
                  </a:lnTo>
                  <a:lnTo>
                    <a:pt x="519" y="91"/>
                  </a:lnTo>
                  <a:lnTo>
                    <a:pt x="523" y="90"/>
                  </a:lnTo>
                  <a:lnTo>
                    <a:pt x="525" y="88"/>
                  </a:lnTo>
                  <a:lnTo>
                    <a:pt x="528" y="88"/>
                  </a:lnTo>
                  <a:lnTo>
                    <a:pt x="532" y="90"/>
                  </a:lnTo>
                  <a:lnTo>
                    <a:pt x="535" y="90"/>
                  </a:lnTo>
                  <a:lnTo>
                    <a:pt x="539" y="90"/>
                  </a:lnTo>
                  <a:lnTo>
                    <a:pt x="542" y="90"/>
                  </a:lnTo>
                  <a:lnTo>
                    <a:pt x="546" y="91"/>
                  </a:lnTo>
                  <a:lnTo>
                    <a:pt x="548" y="93"/>
                  </a:lnTo>
                  <a:lnTo>
                    <a:pt x="551" y="94"/>
                  </a:lnTo>
                  <a:lnTo>
                    <a:pt x="553" y="98"/>
                  </a:lnTo>
                  <a:lnTo>
                    <a:pt x="555" y="99"/>
                  </a:lnTo>
                  <a:lnTo>
                    <a:pt x="558" y="101"/>
                  </a:lnTo>
                  <a:lnTo>
                    <a:pt x="557" y="104"/>
                  </a:lnTo>
                  <a:lnTo>
                    <a:pt x="558" y="106"/>
                  </a:lnTo>
                  <a:lnTo>
                    <a:pt x="560" y="107"/>
                  </a:lnTo>
                  <a:lnTo>
                    <a:pt x="563" y="108"/>
                  </a:lnTo>
                  <a:lnTo>
                    <a:pt x="566" y="109"/>
                  </a:lnTo>
                  <a:lnTo>
                    <a:pt x="568" y="109"/>
                  </a:lnTo>
                  <a:lnTo>
                    <a:pt x="570" y="112"/>
                  </a:lnTo>
                  <a:lnTo>
                    <a:pt x="569" y="115"/>
                  </a:lnTo>
                  <a:lnTo>
                    <a:pt x="572" y="116"/>
                  </a:lnTo>
                  <a:lnTo>
                    <a:pt x="574" y="115"/>
                  </a:lnTo>
                  <a:lnTo>
                    <a:pt x="577" y="114"/>
                  </a:lnTo>
                  <a:lnTo>
                    <a:pt x="579" y="113"/>
                  </a:lnTo>
                  <a:lnTo>
                    <a:pt x="583" y="112"/>
                  </a:lnTo>
                  <a:lnTo>
                    <a:pt x="587" y="111"/>
                  </a:lnTo>
                  <a:lnTo>
                    <a:pt x="591" y="112"/>
                  </a:lnTo>
                  <a:lnTo>
                    <a:pt x="594" y="112"/>
                  </a:lnTo>
                  <a:lnTo>
                    <a:pt x="598" y="113"/>
                  </a:lnTo>
                  <a:lnTo>
                    <a:pt x="601" y="113"/>
                  </a:lnTo>
                  <a:lnTo>
                    <a:pt x="605" y="111"/>
                  </a:lnTo>
                  <a:lnTo>
                    <a:pt x="608" y="110"/>
                  </a:lnTo>
                  <a:lnTo>
                    <a:pt x="613" y="110"/>
                  </a:lnTo>
                  <a:lnTo>
                    <a:pt x="617" y="110"/>
                  </a:lnTo>
                  <a:lnTo>
                    <a:pt x="621" y="110"/>
                  </a:lnTo>
                  <a:lnTo>
                    <a:pt x="624" y="110"/>
                  </a:lnTo>
                  <a:lnTo>
                    <a:pt x="629" y="111"/>
                  </a:lnTo>
                  <a:lnTo>
                    <a:pt x="632" y="111"/>
                  </a:lnTo>
                  <a:lnTo>
                    <a:pt x="637" y="111"/>
                  </a:lnTo>
                  <a:lnTo>
                    <a:pt x="640" y="111"/>
                  </a:lnTo>
                  <a:lnTo>
                    <a:pt x="642" y="113"/>
                  </a:lnTo>
                  <a:lnTo>
                    <a:pt x="645" y="115"/>
                  </a:lnTo>
                  <a:lnTo>
                    <a:pt x="647" y="118"/>
                  </a:lnTo>
                  <a:lnTo>
                    <a:pt x="651" y="119"/>
                  </a:lnTo>
                  <a:lnTo>
                    <a:pt x="654" y="120"/>
                  </a:lnTo>
                  <a:lnTo>
                    <a:pt x="657" y="122"/>
                  </a:lnTo>
                  <a:lnTo>
                    <a:pt x="660" y="124"/>
                  </a:lnTo>
                  <a:lnTo>
                    <a:pt x="662" y="127"/>
                  </a:lnTo>
                  <a:lnTo>
                    <a:pt x="665" y="127"/>
                  </a:lnTo>
                  <a:lnTo>
                    <a:pt x="664" y="124"/>
                  </a:lnTo>
                  <a:lnTo>
                    <a:pt x="666" y="122"/>
                  </a:lnTo>
                  <a:lnTo>
                    <a:pt x="668" y="121"/>
                  </a:lnTo>
                  <a:lnTo>
                    <a:pt x="671" y="119"/>
                  </a:lnTo>
                  <a:lnTo>
                    <a:pt x="674" y="118"/>
                  </a:lnTo>
                  <a:lnTo>
                    <a:pt x="674" y="116"/>
                  </a:lnTo>
                  <a:lnTo>
                    <a:pt x="673" y="114"/>
                  </a:lnTo>
                  <a:lnTo>
                    <a:pt x="669" y="111"/>
                  </a:lnTo>
                  <a:lnTo>
                    <a:pt x="671" y="108"/>
                  </a:lnTo>
                  <a:lnTo>
                    <a:pt x="674" y="106"/>
                  </a:lnTo>
                  <a:lnTo>
                    <a:pt x="679" y="105"/>
                  </a:lnTo>
                  <a:lnTo>
                    <a:pt x="683" y="105"/>
                  </a:lnTo>
                  <a:lnTo>
                    <a:pt x="688" y="105"/>
                  </a:lnTo>
                  <a:lnTo>
                    <a:pt x="694" y="106"/>
                  </a:lnTo>
                  <a:lnTo>
                    <a:pt x="699" y="106"/>
                  </a:lnTo>
                  <a:lnTo>
                    <a:pt x="703" y="105"/>
                  </a:lnTo>
                  <a:lnTo>
                    <a:pt x="710" y="109"/>
                  </a:lnTo>
                  <a:lnTo>
                    <a:pt x="717" y="111"/>
                  </a:lnTo>
                  <a:lnTo>
                    <a:pt x="723" y="113"/>
                  </a:lnTo>
                  <a:lnTo>
                    <a:pt x="732" y="114"/>
                  </a:lnTo>
                  <a:lnTo>
                    <a:pt x="739" y="116"/>
                  </a:lnTo>
                  <a:lnTo>
                    <a:pt x="747" y="118"/>
                  </a:lnTo>
                  <a:lnTo>
                    <a:pt x="753" y="120"/>
                  </a:lnTo>
                  <a:lnTo>
                    <a:pt x="761" y="123"/>
                  </a:lnTo>
                  <a:lnTo>
                    <a:pt x="766" y="124"/>
                  </a:lnTo>
                  <a:lnTo>
                    <a:pt x="771" y="126"/>
                  </a:lnTo>
                  <a:lnTo>
                    <a:pt x="777" y="127"/>
                  </a:lnTo>
                  <a:lnTo>
                    <a:pt x="781" y="129"/>
                  </a:lnTo>
                  <a:lnTo>
                    <a:pt x="786" y="131"/>
                  </a:lnTo>
                  <a:lnTo>
                    <a:pt x="792" y="132"/>
                  </a:lnTo>
                  <a:lnTo>
                    <a:pt x="797" y="133"/>
                  </a:lnTo>
                  <a:lnTo>
                    <a:pt x="802" y="133"/>
                  </a:lnTo>
                  <a:lnTo>
                    <a:pt x="804" y="134"/>
                  </a:lnTo>
                  <a:lnTo>
                    <a:pt x="804" y="136"/>
                  </a:lnTo>
                  <a:lnTo>
                    <a:pt x="806" y="137"/>
                  </a:lnTo>
                  <a:lnTo>
                    <a:pt x="806" y="139"/>
                  </a:lnTo>
                  <a:lnTo>
                    <a:pt x="806" y="140"/>
                  </a:lnTo>
                  <a:lnTo>
                    <a:pt x="806" y="141"/>
                  </a:lnTo>
                  <a:lnTo>
                    <a:pt x="806" y="143"/>
                  </a:lnTo>
                  <a:lnTo>
                    <a:pt x="806" y="144"/>
                  </a:lnTo>
                  <a:lnTo>
                    <a:pt x="807" y="145"/>
                  </a:lnTo>
                  <a:lnTo>
                    <a:pt x="808" y="147"/>
                  </a:lnTo>
                  <a:lnTo>
                    <a:pt x="809" y="149"/>
                  </a:lnTo>
                  <a:lnTo>
                    <a:pt x="809" y="150"/>
                  </a:lnTo>
                  <a:lnTo>
                    <a:pt x="811" y="152"/>
                  </a:lnTo>
                  <a:lnTo>
                    <a:pt x="811" y="153"/>
                  </a:lnTo>
                  <a:lnTo>
                    <a:pt x="813" y="155"/>
                  </a:lnTo>
                  <a:lnTo>
                    <a:pt x="815" y="155"/>
                  </a:lnTo>
                  <a:lnTo>
                    <a:pt x="817" y="152"/>
                  </a:lnTo>
                  <a:lnTo>
                    <a:pt x="816" y="151"/>
                  </a:lnTo>
                  <a:lnTo>
                    <a:pt x="815" y="149"/>
                  </a:lnTo>
                  <a:lnTo>
                    <a:pt x="815" y="148"/>
                  </a:lnTo>
                  <a:lnTo>
                    <a:pt x="813" y="145"/>
                  </a:lnTo>
                  <a:lnTo>
                    <a:pt x="813" y="144"/>
                  </a:lnTo>
                  <a:lnTo>
                    <a:pt x="813" y="142"/>
                  </a:lnTo>
                  <a:lnTo>
                    <a:pt x="813" y="141"/>
                  </a:lnTo>
                  <a:lnTo>
                    <a:pt x="817" y="141"/>
                  </a:lnTo>
                  <a:lnTo>
                    <a:pt x="821" y="142"/>
                  </a:lnTo>
                  <a:lnTo>
                    <a:pt x="825" y="143"/>
                  </a:lnTo>
                  <a:lnTo>
                    <a:pt x="830" y="143"/>
                  </a:lnTo>
                  <a:lnTo>
                    <a:pt x="834" y="144"/>
                  </a:lnTo>
                  <a:lnTo>
                    <a:pt x="838" y="145"/>
                  </a:lnTo>
                  <a:lnTo>
                    <a:pt x="842" y="147"/>
                  </a:lnTo>
                  <a:lnTo>
                    <a:pt x="845" y="149"/>
                  </a:lnTo>
                  <a:lnTo>
                    <a:pt x="847" y="150"/>
                  </a:lnTo>
                  <a:lnTo>
                    <a:pt x="849" y="151"/>
                  </a:lnTo>
                  <a:lnTo>
                    <a:pt x="852" y="152"/>
                  </a:lnTo>
                  <a:lnTo>
                    <a:pt x="854" y="153"/>
                  </a:lnTo>
                  <a:lnTo>
                    <a:pt x="855" y="155"/>
                  </a:lnTo>
                  <a:lnTo>
                    <a:pt x="857" y="156"/>
                  </a:lnTo>
                  <a:lnTo>
                    <a:pt x="857" y="158"/>
                  </a:lnTo>
                  <a:lnTo>
                    <a:pt x="855" y="161"/>
                  </a:lnTo>
                  <a:lnTo>
                    <a:pt x="853" y="161"/>
                  </a:lnTo>
                  <a:lnTo>
                    <a:pt x="851" y="162"/>
                  </a:lnTo>
                  <a:lnTo>
                    <a:pt x="848" y="163"/>
                  </a:lnTo>
                  <a:lnTo>
                    <a:pt x="845" y="164"/>
                  </a:lnTo>
                  <a:lnTo>
                    <a:pt x="844" y="165"/>
                  </a:lnTo>
                  <a:lnTo>
                    <a:pt x="841" y="165"/>
                  </a:lnTo>
                  <a:lnTo>
                    <a:pt x="838" y="166"/>
                  </a:lnTo>
                  <a:lnTo>
                    <a:pt x="836" y="165"/>
                  </a:lnTo>
                  <a:lnTo>
                    <a:pt x="837" y="167"/>
                  </a:lnTo>
                  <a:lnTo>
                    <a:pt x="838" y="169"/>
                  </a:lnTo>
                  <a:lnTo>
                    <a:pt x="836" y="170"/>
                  </a:lnTo>
                  <a:lnTo>
                    <a:pt x="836" y="172"/>
                  </a:lnTo>
                  <a:lnTo>
                    <a:pt x="834" y="173"/>
                  </a:lnTo>
                  <a:lnTo>
                    <a:pt x="832" y="175"/>
                  </a:lnTo>
                  <a:lnTo>
                    <a:pt x="830" y="176"/>
                  </a:lnTo>
                  <a:lnTo>
                    <a:pt x="830" y="178"/>
                  </a:lnTo>
                  <a:lnTo>
                    <a:pt x="826" y="179"/>
                  </a:lnTo>
                  <a:lnTo>
                    <a:pt x="823" y="180"/>
                  </a:lnTo>
                  <a:lnTo>
                    <a:pt x="820" y="179"/>
                  </a:lnTo>
                  <a:lnTo>
                    <a:pt x="817" y="179"/>
                  </a:lnTo>
                  <a:lnTo>
                    <a:pt x="813" y="178"/>
                  </a:lnTo>
                  <a:lnTo>
                    <a:pt x="809" y="177"/>
                  </a:lnTo>
                  <a:lnTo>
                    <a:pt x="806" y="176"/>
                  </a:lnTo>
                  <a:lnTo>
                    <a:pt x="802" y="175"/>
                  </a:lnTo>
                  <a:lnTo>
                    <a:pt x="800" y="174"/>
                  </a:lnTo>
                  <a:lnTo>
                    <a:pt x="800" y="172"/>
                  </a:lnTo>
                  <a:lnTo>
                    <a:pt x="799" y="169"/>
                  </a:lnTo>
                  <a:lnTo>
                    <a:pt x="796" y="168"/>
                  </a:lnTo>
                  <a:lnTo>
                    <a:pt x="796" y="167"/>
                  </a:lnTo>
                  <a:lnTo>
                    <a:pt x="796" y="166"/>
                  </a:lnTo>
                  <a:lnTo>
                    <a:pt x="794" y="165"/>
                  </a:lnTo>
                  <a:lnTo>
                    <a:pt x="793" y="164"/>
                  </a:lnTo>
                  <a:lnTo>
                    <a:pt x="791" y="164"/>
                  </a:lnTo>
                  <a:lnTo>
                    <a:pt x="788" y="165"/>
                  </a:lnTo>
                  <a:lnTo>
                    <a:pt x="785" y="166"/>
                  </a:lnTo>
                  <a:lnTo>
                    <a:pt x="783" y="166"/>
                  </a:lnTo>
                  <a:lnTo>
                    <a:pt x="780" y="167"/>
                  </a:lnTo>
                  <a:lnTo>
                    <a:pt x="777" y="166"/>
                  </a:lnTo>
                  <a:lnTo>
                    <a:pt x="776" y="166"/>
                  </a:lnTo>
                  <a:lnTo>
                    <a:pt x="774" y="164"/>
                  </a:lnTo>
                  <a:lnTo>
                    <a:pt x="772" y="162"/>
                  </a:lnTo>
                  <a:lnTo>
                    <a:pt x="772" y="160"/>
                  </a:lnTo>
                  <a:lnTo>
                    <a:pt x="771" y="157"/>
                  </a:lnTo>
                  <a:lnTo>
                    <a:pt x="770" y="155"/>
                  </a:lnTo>
                  <a:lnTo>
                    <a:pt x="768" y="155"/>
                  </a:lnTo>
                  <a:lnTo>
                    <a:pt x="765" y="156"/>
                  </a:lnTo>
                  <a:lnTo>
                    <a:pt x="763" y="158"/>
                  </a:lnTo>
                  <a:lnTo>
                    <a:pt x="761" y="160"/>
                  </a:lnTo>
                  <a:lnTo>
                    <a:pt x="761" y="162"/>
                  </a:lnTo>
                  <a:lnTo>
                    <a:pt x="764" y="163"/>
                  </a:lnTo>
                  <a:lnTo>
                    <a:pt x="766" y="164"/>
                  </a:lnTo>
                  <a:lnTo>
                    <a:pt x="769" y="164"/>
                  </a:lnTo>
                  <a:lnTo>
                    <a:pt x="765" y="166"/>
                  </a:lnTo>
                  <a:lnTo>
                    <a:pt x="762" y="169"/>
                  </a:lnTo>
                  <a:lnTo>
                    <a:pt x="760" y="171"/>
                  </a:lnTo>
                  <a:lnTo>
                    <a:pt x="757" y="173"/>
                  </a:lnTo>
                  <a:lnTo>
                    <a:pt x="753" y="175"/>
                  </a:lnTo>
                  <a:lnTo>
                    <a:pt x="750" y="177"/>
                  </a:lnTo>
                  <a:lnTo>
                    <a:pt x="746" y="178"/>
                  </a:lnTo>
                  <a:lnTo>
                    <a:pt x="742" y="178"/>
                  </a:lnTo>
                  <a:lnTo>
                    <a:pt x="740" y="177"/>
                  </a:lnTo>
                  <a:lnTo>
                    <a:pt x="738" y="175"/>
                  </a:lnTo>
                  <a:lnTo>
                    <a:pt x="737" y="174"/>
                  </a:lnTo>
                  <a:lnTo>
                    <a:pt x="734" y="174"/>
                  </a:lnTo>
                  <a:lnTo>
                    <a:pt x="733" y="175"/>
                  </a:lnTo>
                  <a:lnTo>
                    <a:pt x="732" y="176"/>
                  </a:lnTo>
                  <a:lnTo>
                    <a:pt x="732" y="177"/>
                  </a:lnTo>
                  <a:lnTo>
                    <a:pt x="735" y="179"/>
                  </a:lnTo>
                  <a:lnTo>
                    <a:pt x="738" y="181"/>
                  </a:lnTo>
                  <a:lnTo>
                    <a:pt x="742" y="183"/>
                  </a:lnTo>
                  <a:lnTo>
                    <a:pt x="745" y="186"/>
                  </a:lnTo>
                  <a:lnTo>
                    <a:pt x="747" y="188"/>
                  </a:lnTo>
                  <a:lnTo>
                    <a:pt x="749" y="191"/>
                  </a:lnTo>
                  <a:lnTo>
                    <a:pt x="751" y="193"/>
                  </a:lnTo>
                  <a:lnTo>
                    <a:pt x="752" y="197"/>
                  </a:lnTo>
                  <a:lnTo>
                    <a:pt x="753" y="198"/>
                  </a:lnTo>
                  <a:lnTo>
                    <a:pt x="753" y="200"/>
                  </a:lnTo>
                  <a:lnTo>
                    <a:pt x="753" y="202"/>
                  </a:lnTo>
                  <a:lnTo>
                    <a:pt x="749" y="205"/>
                  </a:lnTo>
                  <a:lnTo>
                    <a:pt x="745" y="206"/>
                  </a:lnTo>
                  <a:lnTo>
                    <a:pt x="740" y="206"/>
                  </a:lnTo>
                  <a:lnTo>
                    <a:pt x="736" y="205"/>
                  </a:lnTo>
                  <a:lnTo>
                    <a:pt x="731" y="204"/>
                  </a:lnTo>
                  <a:lnTo>
                    <a:pt x="727" y="204"/>
                  </a:lnTo>
                  <a:lnTo>
                    <a:pt x="723" y="206"/>
                  </a:lnTo>
                  <a:lnTo>
                    <a:pt x="719" y="208"/>
                  </a:lnTo>
                  <a:lnTo>
                    <a:pt x="716" y="208"/>
                  </a:lnTo>
                  <a:lnTo>
                    <a:pt x="714" y="208"/>
                  </a:lnTo>
                  <a:lnTo>
                    <a:pt x="711" y="209"/>
                  </a:lnTo>
                  <a:lnTo>
                    <a:pt x="709" y="210"/>
                  </a:lnTo>
                  <a:lnTo>
                    <a:pt x="708" y="210"/>
                  </a:lnTo>
                  <a:lnTo>
                    <a:pt x="706" y="212"/>
                  </a:lnTo>
                  <a:lnTo>
                    <a:pt x="704" y="214"/>
                  </a:lnTo>
                  <a:lnTo>
                    <a:pt x="702" y="215"/>
                  </a:lnTo>
                  <a:lnTo>
                    <a:pt x="699" y="215"/>
                  </a:lnTo>
                  <a:lnTo>
                    <a:pt x="695" y="216"/>
                  </a:lnTo>
                  <a:lnTo>
                    <a:pt x="691" y="216"/>
                  </a:lnTo>
                  <a:lnTo>
                    <a:pt x="687" y="217"/>
                  </a:lnTo>
                  <a:lnTo>
                    <a:pt x="683" y="219"/>
                  </a:lnTo>
                  <a:lnTo>
                    <a:pt x="680" y="220"/>
                  </a:lnTo>
                  <a:lnTo>
                    <a:pt x="677" y="222"/>
                  </a:lnTo>
                  <a:lnTo>
                    <a:pt x="677" y="225"/>
                  </a:lnTo>
                  <a:lnTo>
                    <a:pt x="674" y="227"/>
                  </a:lnTo>
                  <a:lnTo>
                    <a:pt x="671" y="229"/>
                  </a:lnTo>
                  <a:lnTo>
                    <a:pt x="670" y="230"/>
                  </a:lnTo>
                  <a:lnTo>
                    <a:pt x="668" y="232"/>
                  </a:lnTo>
                  <a:lnTo>
                    <a:pt x="667" y="234"/>
                  </a:lnTo>
                  <a:lnTo>
                    <a:pt x="665" y="236"/>
                  </a:lnTo>
                  <a:lnTo>
                    <a:pt x="663" y="238"/>
                  </a:lnTo>
                  <a:lnTo>
                    <a:pt x="660" y="238"/>
                  </a:lnTo>
                  <a:lnTo>
                    <a:pt x="660" y="235"/>
                  </a:lnTo>
                  <a:lnTo>
                    <a:pt x="657" y="233"/>
                  </a:lnTo>
                  <a:lnTo>
                    <a:pt x="654" y="231"/>
                  </a:lnTo>
                  <a:lnTo>
                    <a:pt x="651" y="229"/>
                  </a:lnTo>
                  <a:lnTo>
                    <a:pt x="649" y="231"/>
                  </a:lnTo>
                  <a:lnTo>
                    <a:pt x="647" y="231"/>
                  </a:lnTo>
                  <a:lnTo>
                    <a:pt x="644" y="230"/>
                  </a:lnTo>
                  <a:lnTo>
                    <a:pt x="642" y="229"/>
                  </a:lnTo>
                  <a:lnTo>
                    <a:pt x="640" y="229"/>
                  </a:lnTo>
                  <a:lnTo>
                    <a:pt x="638" y="229"/>
                  </a:lnTo>
                  <a:lnTo>
                    <a:pt x="636" y="229"/>
                  </a:lnTo>
                  <a:lnTo>
                    <a:pt x="633" y="230"/>
                  </a:lnTo>
                  <a:lnTo>
                    <a:pt x="631" y="231"/>
                  </a:lnTo>
                  <a:lnTo>
                    <a:pt x="628" y="234"/>
                  </a:lnTo>
                  <a:lnTo>
                    <a:pt x="625" y="235"/>
                  </a:lnTo>
                  <a:lnTo>
                    <a:pt x="623" y="237"/>
                  </a:lnTo>
                  <a:lnTo>
                    <a:pt x="620" y="238"/>
                  </a:lnTo>
                  <a:lnTo>
                    <a:pt x="617" y="239"/>
                  </a:lnTo>
                  <a:lnTo>
                    <a:pt x="614" y="239"/>
                  </a:lnTo>
                  <a:lnTo>
                    <a:pt x="611" y="238"/>
                  </a:lnTo>
                  <a:lnTo>
                    <a:pt x="606" y="240"/>
                  </a:lnTo>
                  <a:lnTo>
                    <a:pt x="602" y="241"/>
                  </a:lnTo>
                  <a:lnTo>
                    <a:pt x="600" y="243"/>
                  </a:lnTo>
                  <a:lnTo>
                    <a:pt x="598" y="247"/>
                  </a:lnTo>
                  <a:lnTo>
                    <a:pt x="596" y="247"/>
                  </a:lnTo>
                  <a:lnTo>
                    <a:pt x="593" y="247"/>
                  </a:lnTo>
                  <a:lnTo>
                    <a:pt x="591" y="248"/>
                  </a:lnTo>
                  <a:lnTo>
                    <a:pt x="590" y="248"/>
                  </a:lnTo>
                  <a:lnTo>
                    <a:pt x="590" y="250"/>
                  </a:lnTo>
                  <a:lnTo>
                    <a:pt x="589" y="252"/>
                  </a:lnTo>
                  <a:lnTo>
                    <a:pt x="589" y="253"/>
                  </a:lnTo>
                  <a:lnTo>
                    <a:pt x="587" y="255"/>
                  </a:lnTo>
                  <a:lnTo>
                    <a:pt x="590" y="257"/>
                  </a:lnTo>
                  <a:lnTo>
                    <a:pt x="593" y="259"/>
                  </a:lnTo>
                  <a:lnTo>
                    <a:pt x="596" y="261"/>
                  </a:lnTo>
                  <a:lnTo>
                    <a:pt x="597" y="265"/>
                  </a:lnTo>
                  <a:lnTo>
                    <a:pt x="594" y="266"/>
                  </a:lnTo>
                  <a:lnTo>
                    <a:pt x="591" y="266"/>
                  </a:lnTo>
                  <a:lnTo>
                    <a:pt x="589" y="267"/>
                  </a:lnTo>
                  <a:lnTo>
                    <a:pt x="589" y="269"/>
                  </a:lnTo>
                  <a:lnTo>
                    <a:pt x="591" y="271"/>
                  </a:lnTo>
                  <a:lnTo>
                    <a:pt x="594" y="271"/>
                  </a:lnTo>
                  <a:lnTo>
                    <a:pt x="596" y="272"/>
                  </a:lnTo>
                  <a:lnTo>
                    <a:pt x="599" y="274"/>
                  </a:lnTo>
                  <a:lnTo>
                    <a:pt x="600" y="276"/>
                  </a:lnTo>
                  <a:lnTo>
                    <a:pt x="600" y="280"/>
                  </a:lnTo>
                  <a:lnTo>
                    <a:pt x="598" y="282"/>
                  </a:lnTo>
                  <a:lnTo>
                    <a:pt x="596" y="283"/>
                  </a:lnTo>
                  <a:lnTo>
                    <a:pt x="594" y="282"/>
                  </a:lnTo>
                  <a:lnTo>
                    <a:pt x="591" y="281"/>
                  </a:lnTo>
                  <a:lnTo>
                    <a:pt x="589" y="280"/>
                  </a:lnTo>
                  <a:lnTo>
                    <a:pt x="586" y="280"/>
                  </a:lnTo>
                  <a:lnTo>
                    <a:pt x="584" y="282"/>
                  </a:lnTo>
                  <a:lnTo>
                    <a:pt x="581" y="285"/>
                  </a:lnTo>
                  <a:lnTo>
                    <a:pt x="579" y="287"/>
                  </a:lnTo>
                  <a:lnTo>
                    <a:pt x="576" y="290"/>
                  </a:lnTo>
                  <a:lnTo>
                    <a:pt x="578" y="292"/>
                  </a:lnTo>
                  <a:lnTo>
                    <a:pt x="581" y="293"/>
                  </a:lnTo>
                  <a:lnTo>
                    <a:pt x="584" y="293"/>
                  </a:lnTo>
                  <a:lnTo>
                    <a:pt x="586" y="294"/>
                  </a:lnTo>
                  <a:lnTo>
                    <a:pt x="585" y="295"/>
                  </a:lnTo>
                  <a:lnTo>
                    <a:pt x="584" y="297"/>
                  </a:lnTo>
                  <a:lnTo>
                    <a:pt x="583" y="299"/>
                  </a:lnTo>
                  <a:lnTo>
                    <a:pt x="581" y="300"/>
                  </a:lnTo>
                  <a:lnTo>
                    <a:pt x="579" y="301"/>
                  </a:lnTo>
                  <a:lnTo>
                    <a:pt x="577" y="303"/>
                  </a:lnTo>
                  <a:lnTo>
                    <a:pt x="576" y="303"/>
                  </a:lnTo>
                  <a:lnTo>
                    <a:pt x="572" y="303"/>
                  </a:lnTo>
                  <a:lnTo>
                    <a:pt x="570" y="303"/>
                  </a:lnTo>
                  <a:lnTo>
                    <a:pt x="569" y="303"/>
                  </a:lnTo>
                  <a:lnTo>
                    <a:pt x="568" y="304"/>
                  </a:lnTo>
                  <a:lnTo>
                    <a:pt x="567" y="305"/>
                  </a:lnTo>
                  <a:lnTo>
                    <a:pt x="568" y="307"/>
                  </a:lnTo>
                  <a:lnTo>
                    <a:pt x="569" y="308"/>
                  </a:lnTo>
                  <a:lnTo>
                    <a:pt x="569" y="310"/>
                  </a:lnTo>
                  <a:lnTo>
                    <a:pt x="568" y="312"/>
                  </a:lnTo>
                  <a:lnTo>
                    <a:pt x="568" y="313"/>
                  </a:lnTo>
                  <a:lnTo>
                    <a:pt x="567" y="315"/>
                  </a:lnTo>
                  <a:lnTo>
                    <a:pt x="567" y="317"/>
                  </a:lnTo>
                  <a:lnTo>
                    <a:pt x="567" y="318"/>
                  </a:lnTo>
                  <a:lnTo>
                    <a:pt x="563" y="318"/>
                  </a:lnTo>
                  <a:lnTo>
                    <a:pt x="559" y="319"/>
                  </a:lnTo>
                  <a:lnTo>
                    <a:pt x="556" y="320"/>
                  </a:lnTo>
                  <a:lnTo>
                    <a:pt x="553" y="322"/>
                  </a:lnTo>
                  <a:lnTo>
                    <a:pt x="555" y="324"/>
                  </a:lnTo>
                  <a:lnTo>
                    <a:pt x="555" y="326"/>
                  </a:lnTo>
                  <a:lnTo>
                    <a:pt x="553" y="328"/>
                  </a:lnTo>
                  <a:lnTo>
                    <a:pt x="551" y="331"/>
                  </a:lnTo>
                  <a:lnTo>
                    <a:pt x="549" y="333"/>
                  </a:lnTo>
                  <a:lnTo>
                    <a:pt x="547" y="335"/>
                  </a:lnTo>
                  <a:lnTo>
                    <a:pt x="546" y="337"/>
                  </a:lnTo>
                  <a:lnTo>
                    <a:pt x="545" y="339"/>
                  </a:lnTo>
                  <a:lnTo>
                    <a:pt x="542" y="339"/>
                  </a:lnTo>
                  <a:lnTo>
                    <a:pt x="540" y="339"/>
                  </a:lnTo>
                  <a:lnTo>
                    <a:pt x="538" y="339"/>
                  </a:lnTo>
                  <a:lnTo>
                    <a:pt x="535" y="339"/>
                  </a:lnTo>
                  <a:lnTo>
                    <a:pt x="534" y="337"/>
                  </a:lnTo>
                  <a:lnTo>
                    <a:pt x="532" y="336"/>
                  </a:lnTo>
                  <a:lnTo>
                    <a:pt x="532" y="335"/>
                  </a:lnTo>
                  <a:lnTo>
                    <a:pt x="530" y="333"/>
                  </a:lnTo>
                  <a:lnTo>
                    <a:pt x="528" y="331"/>
                  </a:lnTo>
                  <a:lnTo>
                    <a:pt x="528" y="330"/>
                  </a:lnTo>
                  <a:lnTo>
                    <a:pt x="528" y="327"/>
                  </a:lnTo>
                  <a:lnTo>
                    <a:pt x="528" y="326"/>
                  </a:lnTo>
                  <a:lnTo>
                    <a:pt x="530" y="324"/>
                  </a:lnTo>
                  <a:lnTo>
                    <a:pt x="530" y="322"/>
                  </a:lnTo>
                  <a:lnTo>
                    <a:pt x="530" y="320"/>
                  </a:lnTo>
                  <a:lnTo>
                    <a:pt x="530" y="318"/>
                  </a:lnTo>
                  <a:lnTo>
                    <a:pt x="529" y="317"/>
                  </a:lnTo>
                  <a:lnTo>
                    <a:pt x="528" y="315"/>
                  </a:lnTo>
                  <a:lnTo>
                    <a:pt x="526" y="314"/>
                  </a:lnTo>
                  <a:lnTo>
                    <a:pt x="525" y="312"/>
                  </a:lnTo>
                  <a:lnTo>
                    <a:pt x="526" y="308"/>
                  </a:lnTo>
                  <a:lnTo>
                    <a:pt x="525" y="305"/>
                  </a:lnTo>
                  <a:lnTo>
                    <a:pt x="524" y="303"/>
                  </a:lnTo>
                  <a:lnTo>
                    <a:pt x="524" y="299"/>
                  </a:lnTo>
                  <a:lnTo>
                    <a:pt x="523" y="297"/>
                  </a:lnTo>
                  <a:lnTo>
                    <a:pt x="522" y="294"/>
                  </a:lnTo>
                  <a:lnTo>
                    <a:pt x="522" y="291"/>
                  </a:lnTo>
                  <a:lnTo>
                    <a:pt x="523" y="289"/>
                  </a:lnTo>
                  <a:lnTo>
                    <a:pt x="524" y="286"/>
                  </a:lnTo>
                  <a:lnTo>
                    <a:pt x="523" y="284"/>
                  </a:lnTo>
                  <a:lnTo>
                    <a:pt x="521" y="282"/>
                  </a:lnTo>
                  <a:lnTo>
                    <a:pt x="519" y="280"/>
                  </a:lnTo>
                  <a:lnTo>
                    <a:pt x="521" y="276"/>
                  </a:lnTo>
                  <a:lnTo>
                    <a:pt x="523" y="272"/>
                  </a:lnTo>
                  <a:lnTo>
                    <a:pt x="526" y="268"/>
                  </a:lnTo>
                  <a:lnTo>
                    <a:pt x="531" y="265"/>
                  </a:lnTo>
                  <a:lnTo>
                    <a:pt x="535" y="262"/>
                  </a:lnTo>
                  <a:lnTo>
                    <a:pt x="539" y="260"/>
                  </a:lnTo>
                  <a:lnTo>
                    <a:pt x="545" y="258"/>
                  </a:lnTo>
                  <a:lnTo>
                    <a:pt x="549" y="257"/>
                  </a:lnTo>
                  <a:lnTo>
                    <a:pt x="551" y="254"/>
                  </a:lnTo>
                  <a:lnTo>
                    <a:pt x="553" y="252"/>
                  </a:lnTo>
                  <a:lnTo>
                    <a:pt x="555" y="249"/>
                  </a:lnTo>
                  <a:lnTo>
                    <a:pt x="558" y="247"/>
                  </a:lnTo>
                  <a:lnTo>
                    <a:pt x="562" y="245"/>
                  </a:lnTo>
                  <a:lnTo>
                    <a:pt x="564" y="243"/>
                  </a:lnTo>
                  <a:lnTo>
                    <a:pt x="566" y="241"/>
                  </a:lnTo>
                  <a:lnTo>
                    <a:pt x="568" y="238"/>
                  </a:lnTo>
                  <a:lnTo>
                    <a:pt x="570" y="238"/>
                  </a:lnTo>
                  <a:lnTo>
                    <a:pt x="573" y="238"/>
                  </a:lnTo>
                  <a:lnTo>
                    <a:pt x="575" y="237"/>
                  </a:lnTo>
                  <a:lnTo>
                    <a:pt x="577" y="235"/>
                  </a:lnTo>
                  <a:lnTo>
                    <a:pt x="579" y="234"/>
                  </a:lnTo>
                  <a:lnTo>
                    <a:pt x="581" y="231"/>
                  </a:lnTo>
                  <a:lnTo>
                    <a:pt x="583" y="230"/>
                  </a:lnTo>
                  <a:lnTo>
                    <a:pt x="585" y="229"/>
                  </a:lnTo>
                  <a:lnTo>
                    <a:pt x="587" y="227"/>
                  </a:lnTo>
                  <a:lnTo>
                    <a:pt x="589" y="225"/>
                  </a:lnTo>
                  <a:lnTo>
                    <a:pt x="589" y="223"/>
                  </a:lnTo>
                  <a:lnTo>
                    <a:pt x="590" y="221"/>
                  </a:lnTo>
                  <a:lnTo>
                    <a:pt x="591" y="219"/>
                  </a:lnTo>
                  <a:lnTo>
                    <a:pt x="592" y="217"/>
                  </a:lnTo>
                  <a:lnTo>
                    <a:pt x="593" y="215"/>
                  </a:lnTo>
                  <a:lnTo>
                    <a:pt x="594" y="214"/>
                  </a:lnTo>
                  <a:lnTo>
                    <a:pt x="594" y="212"/>
                  </a:lnTo>
                  <a:lnTo>
                    <a:pt x="592" y="210"/>
                  </a:lnTo>
                  <a:lnTo>
                    <a:pt x="591" y="210"/>
                  </a:lnTo>
                  <a:lnTo>
                    <a:pt x="589" y="210"/>
                  </a:lnTo>
                  <a:lnTo>
                    <a:pt x="586" y="212"/>
                  </a:lnTo>
                  <a:lnTo>
                    <a:pt x="585" y="214"/>
                  </a:lnTo>
                  <a:lnTo>
                    <a:pt x="585" y="215"/>
                  </a:lnTo>
                  <a:lnTo>
                    <a:pt x="584" y="217"/>
                  </a:lnTo>
                  <a:lnTo>
                    <a:pt x="583" y="220"/>
                  </a:lnTo>
                  <a:lnTo>
                    <a:pt x="581" y="221"/>
                  </a:lnTo>
                  <a:lnTo>
                    <a:pt x="579" y="223"/>
                  </a:lnTo>
                  <a:lnTo>
                    <a:pt x="577" y="225"/>
                  </a:lnTo>
                  <a:lnTo>
                    <a:pt x="576" y="227"/>
                  </a:lnTo>
                  <a:lnTo>
                    <a:pt x="574" y="228"/>
                  </a:lnTo>
                  <a:lnTo>
                    <a:pt x="572" y="229"/>
                  </a:lnTo>
                  <a:lnTo>
                    <a:pt x="572" y="232"/>
                  </a:lnTo>
                  <a:lnTo>
                    <a:pt x="569" y="232"/>
                  </a:lnTo>
                  <a:lnTo>
                    <a:pt x="568" y="230"/>
                  </a:lnTo>
                  <a:lnTo>
                    <a:pt x="566" y="229"/>
                  </a:lnTo>
                  <a:lnTo>
                    <a:pt x="565" y="227"/>
                  </a:lnTo>
                  <a:lnTo>
                    <a:pt x="564" y="225"/>
                  </a:lnTo>
                  <a:lnTo>
                    <a:pt x="565" y="223"/>
                  </a:lnTo>
                  <a:lnTo>
                    <a:pt x="566" y="220"/>
                  </a:lnTo>
                  <a:lnTo>
                    <a:pt x="568" y="219"/>
                  </a:lnTo>
                  <a:lnTo>
                    <a:pt x="569" y="216"/>
                  </a:lnTo>
                  <a:lnTo>
                    <a:pt x="570" y="215"/>
                  </a:lnTo>
                  <a:lnTo>
                    <a:pt x="570" y="212"/>
                  </a:lnTo>
                  <a:lnTo>
                    <a:pt x="569" y="210"/>
                  </a:lnTo>
                  <a:lnTo>
                    <a:pt x="564" y="210"/>
                  </a:lnTo>
                  <a:lnTo>
                    <a:pt x="562" y="211"/>
                  </a:lnTo>
                  <a:lnTo>
                    <a:pt x="559" y="212"/>
                  </a:lnTo>
                  <a:lnTo>
                    <a:pt x="557" y="215"/>
                  </a:lnTo>
                  <a:lnTo>
                    <a:pt x="555" y="217"/>
                  </a:lnTo>
                  <a:lnTo>
                    <a:pt x="553" y="219"/>
                  </a:lnTo>
                  <a:lnTo>
                    <a:pt x="549" y="220"/>
                  </a:lnTo>
                  <a:lnTo>
                    <a:pt x="546" y="220"/>
                  </a:lnTo>
                  <a:lnTo>
                    <a:pt x="541" y="220"/>
                  </a:lnTo>
                  <a:lnTo>
                    <a:pt x="538" y="222"/>
                  </a:lnTo>
                  <a:lnTo>
                    <a:pt x="536" y="225"/>
                  </a:lnTo>
                  <a:lnTo>
                    <a:pt x="533" y="227"/>
                  </a:lnTo>
                  <a:lnTo>
                    <a:pt x="531" y="229"/>
                  </a:lnTo>
                  <a:lnTo>
                    <a:pt x="528" y="231"/>
                  </a:lnTo>
                  <a:lnTo>
                    <a:pt x="525" y="232"/>
                  </a:lnTo>
                  <a:lnTo>
                    <a:pt x="523" y="234"/>
                  </a:lnTo>
                  <a:lnTo>
                    <a:pt x="520" y="235"/>
                  </a:lnTo>
                  <a:lnTo>
                    <a:pt x="517" y="236"/>
                  </a:lnTo>
                  <a:lnTo>
                    <a:pt x="514" y="237"/>
                  </a:lnTo>
                  <a:lnTo>
                    <a:pt x="510" y="237"/>
                  </a:lnTo>
                  <a:lnTo>
                    <a:pt x="510" y="238"/>
                  </a:lnTo>
                  <a:lnTo>
                    <a:pt x="508" y="238"/>
                  </a:lnTo>
                  <a:lnTo>
                    <a:pt x="508" y="239"/>
                  </a:lnTo>
                  <a:lnTo>
                    <a:pt x="509" y="240"/>
                  </a:lnTo>
                  <a:lnTo>
                    <a:pt x="510" y="240"/>
                  </a:lnTo>
                  <a:lnTo>
                    <a:pt x="513" y="239"/>
                  </a:lnTo>
                  <a:lnTo>
                    <a:pt x="515" y="238"/>
                  </a:lnTo>
                  <a:lnTo>
                    <a:pt x="517" y="238"/>
                  </a:lnTo>
                  <a:lnTo>
                    <a:pt x="519" y="238"/>
                  </a:lnTo>
                  <a:lnTo>
                    <a:pt x="520" y="238"/>
                  </a:lnTo>
                  <a:lnTo>
                    <a:pt x="522" y="239"/>
                  </a:lnTo>
                  <a:lnTo>
                    <a:pt x="516" y="249"/>
                  </a:lnTo>
                  <a:lnTo>
                    <a:pt x="511" y="250"/>
                  </a:lnTo>
                  <a:lnTo>
                    <a:pt x="506" y="250"/>
                  </a:lnTo>
                  <a:lnTo>
                    <a:pt x="502" y="252"/>
                  </a:lnTo>
                  <a:lnTo>
                    <a:pt x="498" y="253"/>
                  </a:lnTo>
                  <a:lnTo>
                    <a:pt x="493" y="253"/>
                  </a:lnTo>
                  <a:lnTo>
                    <a:pt x="489" y="255"/>
                  </a:lnTo>
                  <a:lnTo>
                    <a:pt x="485" y="255"/>
                  </a:lnTo>
                  <a:lnTo>
                    <a:pt x="479" y="255"/>
                  </a:lnTo>
                  <a:lnTo>
                    <a:pt x="478" y="253"/>
                  </a:lnTo>
                  <a:lnTo>
                    <a:pt x="477" y="253"/>
                  </a:lnTo>
                  <a:lnTo>
                    <a:pt x="476" y="251"/>
                  </a:lnTo>
                  <a:lnTo>
                    <a:pt x="476" y="249"/>
                  </a:lnTo>
                  <a:lnTo>
                    <a:pt x="484" y="244"/>
                  </a:lnTo>
                  <a:lnTo>
                    <a:pt x="481" y="242"/>
                  </a:lnTo>
                  <a:lnTo>
                    <a:pt x="478" y="241"/>
                  </a:lnTo>
                  <a:lnTo>
                    <a:pt x="475" y="240"/>
                  </a:lnTo>
                  <a:lnTo>
                    <a:pt x="472" y="240"/>
                  </a:lnTo>
                  <a:lnTo>
                    <a:pt x="469" y="240"/>
                  </a:lnTo>
                  <a:lnTo>
                    <a:pt x="466" y="240"/>
                  </a:lnTo>
                  <a:lnTo>
                    <a:pt x="462" y="238"/>
                  </a:lnTo>
                  <a:lnTo>
                    <a:pt x="460" y="237"/>
                  </a:lnTo>
                  <a:lnTo>
                    <a:pt x="458" y="237"/>
                  </a:lnTo>
                  <a:lnTo>
                    <a:pt x="457" y="237"/>
                  </a:lnTo>
                  <a:lnTo>
                    <a:pt x="456" y="238"/>
                  </a:lnTo>
                  <a:lnTo>
                    <a:pt x="455" y="238"/>
                  </a:lnTo>
                  <a:lnTo>
                    <a:pt x="457" y="240"/>
                  </a:lnTo>
                  <a:lnTo>
                    <a:pt x="457" y="243"/>
                  </a:lnTo>
                  <a:lnTo>
                    <a:pt x="457" y="245"/>
                  </a:lnTo>
                  <a:lnTo>
                    <a:pt x="461" y="247"/>
                  </a:lnTo>
                  <a:lnTo>
                    <a:pt x="461" y="249"/>
                  </a:lnTo>
                  <a:lnTo>
                    <a:pt x="455" y="248"/>
                  </a:lnTo>
                  <a:lnTo>
                    <a:pt x="451" y="248"/>
                  </a:lnTo>
                  <a:lnTo>
                    <a:pt x="446" y="248"/>
                  </a:lnTo>
                  <a:lnTo>
                    <a:pt x="441" y="247"/>
                  </a:lnTo>
                  <a:lnTo>
                    <a:pt x="436" y="246"/>
                  </a:lnTo>
                  <a:lnTo>
                    <a:pt x="432" y="246"/>
                  </a:lnTo>
                  <a:lnTo>
                    <a:pt x="426" y="246"/>
                  </a:lnTo>
                  <a:lnTo>
                    <a:pt x="421" y="246"/>
                  </a:lnTo>
                  <a:lnTo>
                    <a:pt x="419" y="244"/>
                  </a:lnTo>
                  <a:lnTo>
                    <a:pt x="416" y="243"/>
                  </a:lnTo>
                  <a:lnTo>
                    <a:pt x="413" y="243"/>
                  </a:lnTo>
                  <a:lnTo>
                    <a:pt x="409" y="244"/>
                  </a:lnTo>
                  <a:lnTo>
                    <a:pt x="406" y="245"/>
                  </a:lnTo>
                  <a:lnTo>
                    <a:pt x="403" y="245"/>
                  </a:lnTo>
                  <a:lnTo>
                    <a:pt x="400" y="246"/>
                  </a:lnTo>
                  <a:lnTo>
                    <a:pt x="396" y="245"/>
                  </a:lnTo>
                  <a:lnTo>
                    <a:pt x="393" y="248"/>
                  </a:lnTo>
                  <a:lnTo>
                    <a:pt x="390" y="250"/>
                  </a:lnTo>
                  <a:lnTo>
                    <a:pt x="387" y="253"/>
                  </a:lnTo>
                  <a:lnTo>
                    <a:pt x="384" y="257"/>
                  </a:lnTo>
                  <a:lnTo>
                    <a:pt x="381" y="259"/>
                  </a:lnTo>
                  <a:lnTo>
                    <a:pt x="378" y="262"/>
                  </a:lnTo>
                  <a:lnTo>
                    <a:pt x="374" y="265"/>
                  </a:lnTo>
                  <a:lnTo>
                    <a:pt x="370" y="266"/>
                  </a:lnTo>
                  <a:lnTo>
                    <a:pt x="368" y="268"/>
                  </a:lnTo>
                  <a:lnTo>
                    <a:pt x="364" y="269"/>
                  </a:lnTo>
                  <a:lnTo>
                    <a:pt x="362" y="271"/>
                  </a:lnTo>
                  <a:lnTo>
                    <a:pt x="359" y="273"/>
                  </a:lnTo>
                  <a:lnTo>
                    <a:pt x="357" y="276"/>
                  </a:lnTo>
                  <a:lnTo>
                    <a:pt x="355" y="278"/>
                  </a:lnTo>
                  <a:lnTo>
                    <a:pt x="353" y="280"/>
                  </a:lnTo>
                  <a:lnTo>
                    <a:pt x="349" y="281"/>
                  </a:lnTo>
                  <a:lnTo>
                    <a:pt x="347" y="282"/>
                  </a:lnTo>
                  <a:lnTo>
                    <a:pt x="344" y="284"/>
                  </a:lnTo>
                  <a:lnTo>
                    <a:pt x="342" y="286"/>
                  </a:lnTo>
                  <a:lnTo>
                    <a:pt x="340" y="288"/>
                  </a:lnTo>
                  <a:lnTo>
                    <a:pt x="338" y="290"/>
                  </a:lnTo>
                  <a:lnTo>
                    <a:pt x="335" y="291"/>
                  </a:lnTo>
                  <a:lnTo>
                    <a:pt x="333" y="293"/>
                  </a:lnTo>
                  <a:lnTo>
                    <a:pt x="331" y="295"/>
                  </a:lnTo>
                  <a:lnTo>
                    <a:pt x="328" y="297"/>
                  </a:lnTo>
                  <a:lnTo>
                    <a:pt x="332" y="297"/>
                  </a:lnTo>
                  <a:lnTo>
                    <a:pt x="335" y="299"/>
                  </a:lnTo>
                  <a:lnTo>
                    <a:pt x="337" y="301"/>
                  </a:lnTo>
                  <a:lnTo>
                    <a:pt x="340" y="302"/>
                  </a:lnTo>
                  <a:lnTo>
                    <a:pt x="342" y="303"/>
                  </a:lnTo>
                  <a:lnTo>
                    <a:pt x="342" y="305"/>
                  </a:lnTo>
                  <a:lnTo>
                    <a:pt x="344" y="305"/>
                  </a:lnTo>
                  <a:lnTo>
                    <a:pt x="347" y="303"/>
                  </a:lnTo>
                  <a:lnTo>
                    <a:pt x="348" y="303"/>
                  </a:lnTo>
                  <a:lnTo>
                    <a:pt x="350" y="303"/>
                  </a:lnTo>
                  <a:lnTo>
                    <a:pt x="353" y="305"/>
                  </a:lnTo>
                  <a:lnTo>
                    <a:pt x="353" y="302"/>
                  </a:lnTo>
                  <a:lnTo>
                    <a:pt x="356" y="299"/>
                  </a:lnTo>
                  <a:lnTo>
                    <a:pt x="360" y="298"/>
                  </a:lnTo>
                  <a:lnTo>
                    <a:pt x="364" y="299"/>
                  </a:lnTo>
                  <a:lnTo>
                    <a:pt x="367" y="299"/>
                  </a:lnTo>
                  <a:lnTo>
                    <a:pt x="370" y="299"/>
                  </a:lnTo>
                  <a:lnTo>
                    <a:pt x="371" y="301"/>
                  </a:lnTo>
                  <a:lnTo>
                    <a:pt x="372" y="303"/>
                  </a:lnTo>
                  <a:lnTo>
                    <a:pt x="374" y="304"/>
                  </a:lnTo>
                  <a:lnTo>
                    <a:pt x="376" y="306"/>
                  </a:lnTo>
                  <a:lnTo>
                    <a:pt x="378" y="308"/>
                  </a:lnTo>
                  <a:lnTo>
                    <a:pt x="380" y="309"/>
                  </a:lnTo>
                  <a:lnTo>
                    <a:pt x="381" y="314"/>
                  </a:lnTo>
                  <a:lnTo>
                    <a:pt x="382" y="318"/>
                  </a:lnTo>
                  <a:lnTo>
                    <a:pt x="383" y="324"/>
                  </a:lnTo>
                  <a:lnTo>
                    <a:pt x="383" y="328"/>
                  </a:lnTo>
                  <a:lnTo>
                    <a:pt x="382" y="333"/>
                  </a:lnTo>
                  <a:lnTo>
                    <a:pt x="381" y="338"/>
                  </a:lnTo>
                  <a:lnTo>
                    <a:pt x="378" y="343"/>
                  </a:lnTo>
                  <a:lnTo>
                    <a:pt x="375" y="347"/>
                  </a:lnTo>
                  <a:lnTo>
                    <a:pt x="376" y="352"/>
                  </a:lnTo>
                  <a:lnTo>
                    <a:pt x="376" y="358"/>
                  </a:lnTo>
                  <a:lnTo>
                    <a:pt x="376" y="362"/>
                  </a:lnTo>
                  <a:lnTo>
                    <a:pt x="374" y="367"/>
                  </a:lnTo>
                  <a:lnTo>
                    <a:pt x="372" y="372"/>
                  </a:lnTo>
                  <a:lnTo>
                    <a:pt x="370" y="376"/>
                  </a:lnTo>
                  <a:lnTo>
                    <a:pt x="366" y="380"/>
                  </a:lnTo>
                  <a:lnTo>
                    <a:pt x="361" y="384"/>
                  </a:lnTo>
                  <a:lnTo>
                    <a:pt x="360" y="389"/>
                  </a:lnTo>
                  <a:lnTo>
                    <a:pt x="358" y="393"/>
                  </a:lnTo>
                  <a:lnTo>
                    <a:pt x="355" y="397"/>
                  </a:lnTo>
                  <a:lnTo>
                    <a:pt x="351" y="401"/>
                  </a:lnTo>
                  <a:lnTo>
                    <a:pt x="348" y="404"/>
                  </a:lnTo>
                  <a:lnTo>
                    <a:pt x="343" y="409"/>
                  </a:lnTo>
                  <a:lnTo>
                    <a:pt x="340" y="412"/>
                  </a:lnTo>
                  <a:lnTo>
                    <a:pt x="336" y="415"/>
                  </a:lnTo>
                  <a:lnTo>
                    <a:pt x="332" y="418"/>
                  </a:lnTo>
                  <a:lnTo>
                    <a:pt x="329" y="420"/>
                  </a:lnTo>
                  <a:lnTo>
                    <a:pt x="325" y="423"/>
                  </a:lnTo>
                  <a:lnTo>
                    <a:pt x="323" y="425"/>
                  </a:lnTo>
                  <a:lnTo>
                    <a:pt x="319" y="427"/>
                  </a:lnTo>
                  <a:lnTo>
                    <a:pt x="317" y="429"/>
                  </a:lnTo>
                  <a:lnTo>
                    <a:pt x="312" y="430"/>
                  </a:lnTo>
                  <a:lnTo>
                    <a:pt x="309" y="432"/>
                  </a:lnTo>
                  <a:lnTo>
                    <a:pt x="306" y="432"/>
                  </a:lnTo>
                  <a:lnTo>
                    <a:pt x="304" y="431"/>
                  </a:lnTo>
                  <a:lnTo>
                    <a:pt x="302" y="432"/>
                  </a:lnTo>
                  <a:lnTo>
                    <a:pt x="300" y="432"/>
                  </a:lnTo>
                  <a:lnTo>
                    <a:pt x="298" y="432"/>
                  </a:lnTo>
                  <a:lnTo>
                    <a:pt x="295" y="432"/>
                  </a:lnTo>
                  <a:lnTo>
                    <a:pt x="294" y="430"/>
                  </a:lnTo>
                  <a:lnTo>
                    <a:pt x="291" y="430"/>
                  </a:lnTo>
                  <a:lnTo>
                    <a:pt x="289" y="432"/>
                  </a:lnTo>
                  <a:lnTo>
                    <a:pt x="287" y="434"/>
                  </a:lnTo>
                  <a:lnTo>
                    <a:pt x="284" y="436"/>
                  </a:lnTo>
                  <a:lnTo>
                    <a:pt x="281" y="438"/>
                  </a:lnTo>
                  <a:lnTo>
                    <a:pt x="279" y="441"/>
                  </a:lnTo>
                  <a:lnTo>
                    <a:pt x="278" y="443"/>
                  </a:lnTo>
                  <a:lnTo>
                    <a:pt x="276" y="447"/>
                  </a:lnTo>
                  <a:lnTo>
                    <a:pt x="277" y="449"/>
                  </a:lnTo>
                  <a:lnTo>
                    <a:pt x="274" y="450"/>
                  </a:lnTo>
                  <a:lnTo>
                    <a:pt x="271" y="452"/>
                  </a:lnTo>
                  <a:lnTo>
                    <a:pt x="270" y="453"/>
                  </a:lnTo>
                  <a:lnTo>
                    <a:pt x="268" y="456"/>
                  </a:lnTo>
                  <a:lnTo>
                    <a:pt x="266" y="457"/>
                  </a:lnTo>
                  <a:lnTo>
                    <a:pt x="264" y="459"/>
                  </a:lnTo>
                  <a:lnTo>
                    <a:pt x="261" y="461"/>
                  </a:lnTo>
                  <a:lnTo>
                    <a:pt x="257" y="462"/>
                  </a:lnTo>
                  <a:lnTo>
                    <a:pt x="256" y="464"/>
                  </a:lnTo>
                  <a:lnTo>
                    <a:pt x="255" y="466"/>
                  </a:lnTo>
                  <a:lnTo>
                    <a:pt x="255" y="468"/>
                  </a:lnTo>
                  <a:lnTo>
                    <a:pt x="256" y="470"/>
                  </a:lnTo>
                  <a:lnTo>
                    <a:pt x="259" y="471"/>
                  </a:lnTo>
                  <a:lnTo>
                    <a:pt x="261" y="474"/>
                  </a:lnTo>
                  <a:lnTo>
                    <a:pt x="263" y="476"/>
                  </a:lnTo>
                  <a:lnTo>
                    <a:pt x="264" y="478"/>
                  </a:lnTo>
                  <a:lnTo>
                    <a:pt x="266" y="480"/>
                  </a:lnTo>
                  <a:lnTo>
                    <a:pt x="268" y="484"/>
                  </a:lnTo>
                  <a:lnTo>
                    <a:pt x="270" y="485"/>
                  </a:lnTo>
                  <a:lnTo>
                    <a:pt x="272" y="487"/>
                  </a:lnTo>
                  <a:lnTo>
                    <a:pt x="273" y="489"/>
                  </a:lnTo>
                  <a:lnTo>
                    <a:pt x="274" y="491"/>
                  </a:lnTo>
                  <a:lnTo>
                    <a:pt x="274" y="492"/>
                  </a:lnTo>
                  <a:lnTo>
                    <a:pt x="274" y="494"/>
                  </a:lnTo>
                  <a:lnTo>
                    <a:pt x="273" y="495"/>
                  </a:lnTo>
                  <a:lnTo>
                    <a:pt x="272" y="497"/>
                  </a:lnTo>
                  <a:lnTo>
                    <a:pt x="272" y="499"/>
                  </a:lnTo>
                  <a:lnTo>
                    <a:pt x="271" y="501"/>
                  </a:lnTo>
                  <a:lnTo>
                    <a:pt x="271" y="504"/>
                  </a:lnTo>
                  <a:lnTo>
                    <a:pt x="269" y="507"/>
                  </a:lnTo>
                  <a:lnTo>
                    <a:pt x="266" y="508"/>
                  </a:lnTo>
                  <a:lnTo>
                    <a:pt x="264" y="510"/>
                  </a:lnTo>
                  <a:lnTo>
                    <a:pt x="260" y="510"/>
                  </a:lnTo>
                  <a:lnTo>
                    <a:pt x="257" y="512"/>
                  </a:lnTo>
                  <a:lnTo>
                    <a:pt x="253" y="512"/>
                  </a:lnTo>
                  <a:lnTo>
                    <a:pt x="251" y="514"/>
                  </a:lnTo>
                  <a:lnTo>
                    <a:pt x="248" y="516"/>
                  </a:lnTo>
                  <a:lnTo>
                    <a:pt x="245" y="518"/>
                  </a:lnTo>
                  <a:lnTo>
                    <a:pt x="242" y="520"/>
                  </a:lnTo>
                  <a:lnTo>
                    <a:pt x="239" y="522"/>
                  </a:lnTo>
                  <a:lnTo>
                    <a:pt x="238" y="520"/>
                  </a:lnTo>
                  <a:lnTo>
                    <a:pt x="237" y="519"/>
                  </a:lnTo>
                  <a:lnTo>
                    <a:pt x="237" y="518"/>
                  </a:lnTo>
                  <a:lnTo>
                    <a:pt x="238" y="516"/>
                  </a:lnTo>
                  <a:lnTo>
                    <a:pt x="238" y="515"/>
                  </a:lnTo>
                  <a:lnTo>
                    <a:pt x="238" y="513"/>
                  </a:lnTo>
                  <a:lnTo>
                    <a:pt x="238" y="512"/>
                  </a:lnTo>
                  <a:lnTo>
                    <a:pt x="237" y="510"/>
                  </a:lnTo>
                  <a:lnTo>
                    <a:pt x="239" y="508"/>
                  </a:lnTo>
                  <a:lnTo>
                    <a:pt x="241" y="506"/>
                  </a:lnTo>
                  <a:lnTo>
                    <a:pt x="242" y="503"/>
                  </a:lnTo>
                  <a:lnTo>
                    <a:pt x="243" y="500"/>
                  </a:lnTo>
                  <a:lnTo>
                    <a:pt x="242" y="499"/>
                  </a:lnTo>
                  <a:lnTo>
                    <a:pt x="240" y="499"/>
                  </a:lnTo>
                  <a:lnTo>
                    <a:pt x="238" y="500"/>
                  </a:lnTo>
                  <a:lnTo>
                    <a:pt x="236" y="500"/>
                  </a:lnTo>
                  <a:lnTo>
                    <a:pt x="236" y="497"/>
                  </a:lnTo>
                  <a:lnTo>
                    <a:pt x="236" y="495"/>
                  </a:lnTo>
                  <a:lnTo>
                    <a:pt x="237" y="493"/>
                  </a:lnTo>
                  <a:lnTo>
                    <a:pt x="238" y="490"/>
                  </a:lnTo>
                  <a:lnTo>
                    <a:pt x="239" y="487"/>
                  </a:lnTo>
                  <a:lnTo>
                    <a:pt x="240" y="484"/>
                  </a:lnTo>
                  <a:lnTo>
                    <a:pt x="240" y="482"/>
                  </a:lnTo>
                  <a:lnTo>
                    <a:pt x="241" y="480"/>
                  </a:lnTo>
                  <a:lnTo>
                    <a:pt x="239" y="480"/>
                  </a:lnTo>
                  <a:lnTo>
                    <a:pt x="237" y="480"/>
                  </a:lnTo>
                  <a:lnTo>
                    <a:pt x="234" y="480"/>
                  </a:lnTo>
                  <a:lnTo>
                    <a:pt x="233" y="480"/>
                  </a:lnTo>
                  <a:lnTo>
                    <a:pt x="230" y="481"/>
                  </a:lnTo>
                  <a:lnTo>
                    <a:pt x="228" y="481"/>
                  </a:lnTo>
                  <a:lnTo>
                    <a:pt x="226" y="480"/>
                  </a:lnTo>
                  <a:lnTo>
                    <a:pt x="225" y="480"/>
                  </a:lnTo>
                  <a:lnTo>
                    <a:pt x="223" y="478"/>
                  </a:lnTo>
                  <a:lnTo>
                    <a:pt x="224" y="476"/>
                  </a:lnTo>
                  <a:lnTo>
                    <a:pt x="225" y="474"/>
                  </a:lnTo>
                  <a:lnTo>
                    <a:pt x="225" y="473"/>
                  </a:lnTo>
                  <a:lnTo>
                    <a:pt x="227" y="471"/>
                  </a:lnTo>
                  <a:lnTo>
                    <a:pt x="228" y="470"/>
                  </a:lnTo>
                  <a:lnTo>
                    <a:pt x="228" y="468"/>
                  </a:lnTo>
                  <a:lnTo>
                    <a:pt x="227" y="466"/>
                  </a:lnTo>
                  <a:lnTo>
                    <a:pt x="227" y="465"/>
                  </a:lnTo>
                  <a:lnTo>
                    <a:pt x="228" y="464"/>
                  </a:lnTo>
                  <a:lnTo>
                    <a:pt x="228" y="463"/>
                  </a:lnTo>
                  <a:lnTo>
                    <a:pt x="225" y="462"/>
                  </a:lnTo>
                  <a:lnTo>
                    <a:pt x="222" y="463"/>
                  </a:lnTo>
                  <a:lnTo>
                    <a:pt x="219" y="463"/>
                  </a:lnTo>
                  <a:lnTo>
                    <a:pt x="216" y="461"/>
                  </a:lnTo>
                  <a:lnTo>
                    <a:pt x="213" y="463"/>
                  </a:lnTo>
                  <a:lnTo>
                    <a:pt x="210" y="464"/>
                  </a:lnTo>
                  <a:lnTo>
                    <a:pt x="207" y="464"/>
                  </a:lnTo>
                  <a:lnTo>
                    <a:pt x="203" y="465"/>
                  </a:lnTo>
                  <a:lnTo>
                    <a:pt x="201" y="466"/>
                  </a:lnTo>
                  <a:lnTo>
                    <a:pt x="198" y="466"/>
                  </a:lnTo>
                  <a:lnTo>
                    <a:pt x="195" y="468"/>
                  </a:lnTo>
                  <a:lnTo>
                    <a:pt x="194" y="470"/>
                  </a:lnTo>
                  <a:lnTo>
                    <a:pt x="192" y="472"/>
                  </a:lnTo>
                  <a:lnTo>
                    <a:pt x="189" y="473"/>
                  </a:lnTo>
                  <a:lnTo>
                    <a:pt x="187" y="474"/>
                  </a:lnTo>
                  <a:lnTo>
                    <a:pt x="186" y="473"/>
                  </a:lnTo>
                  <a:lnTo>
                    <a:pt x="183" y="471"/>
                  </a:lnTo>
                  <a:lnTo>
                    <a:pt x="182" y="470"/>
                  </a:lnTo>
                  <a:lnTo>
                    <a:pt x="183" y="468"/>
                  </a:lnTo>
                  <a:lnTo>
                    <a:pt x="185" y="466"/>
                  </a:lnTo>
                  <a:lnTo>
                    <a:pt x="187" y="464"/>
                  </a:lnTo>
                  <a:lnTo>
                    <a:pt x="189" y="462"/>
                  </a:lnTo>
                  <a:lnTo>
                    <a:pt x="191" y="460"/>
                  </a:lnTo>
                  <a:lnTo>
                    <a:pt x="191" y="458"/>
                  </a:lnTo>
                  <a:lnTo>
                    <a:pt x="194" y="457"/>
                  </a:lnTo>
                  <a:lnTo>
                    <a:pt x="195" y="455"/>
                  </a:lnTo>
                  <a:lnTo>
                    <a:pt x="198" y="453"/>
                  </a:lnTo>
                  <a:lnTo>
                    <a:pt x="199" y="451"/>
                  </a:lnTo>
                  <a:lnTo>
                    <a:pt x="198" y="450"/>
                  </a:lnTo>
                  <a:lnTo>
                    <a:pt x="196" y="450"/>
                  </a:lnTo>
                  <a:lnTo>
                    <a:pt x="195" y="450"/>
                  </a:lnTo>
                  <a:lnTo>
                    <a:pt x="193" y="450"/>
                  </a:lnTo>
                  <a:lnTo>
                    <a:pt x="191" y="452"/>
                  </a:lnTo>
                  <a:lnTo>
                    <a:pt x="188" y="453"/>
                  </a:lnTo>
                  <a:lnTo>
                    <a:pt x="186" y="455"/>
                  </a:lnTo>
                  <a:lnTo>
                    <a:pt x="183" y="457"/>
                  </a:lnTo>
                  <a:lnTo>
                    <a:pt x="180" y="458"/>
                  </a:lnTo>
                  <a:lnTo>
                    <a:pt x="178" y="460"/>
                  </a:lnTo>
                  <a:lnTo>
                    <a:pt x="176" y="462"/>
                  </a:lnTo>
                  <a:lnTo>
                    <a:pt x="176" y="465"/>
                  </a:lnTo>
                  <a:lnTo>
                    <a:pt x="174" y="468"/>
                  </a:lnTo>
                  <a:lnTo>
                    <a:pt x="172" y="469"/>
                  </a:lnTo>
                  <a:lnTo>
                    <a:pt x="168" y="469"/>
                  </a:lnTo>
                  <a:lnTo>
                    <a:pt x="165" y="469"/>
                  </a:lnTo>
                  <a:lnTo>
                    <a:pt x="161" y="468"/>
                  </a:lnTo>
                  <a:lnTo>
                    <a:pt x="159" y="468"/>
                  </a:lnTo>
                  <a:lnTo>
                    <a:pt x="157" y="470"/>
                  </a:lnTo>
                  <a:lnTo>
                    <a:pt x="155" y="473"/>
                  </a:lnTo>
                  <a:lnTo>
                    <a:pt x="157" y="475"/>
                  </a:lnTo>
                  <a:lnTo>
                    <a:pt x="160" y="476"/>
                  </a:lnTo>
                  <a:lnTo>
                    <a:pt x="163" y="478"/>
                  </a:lnTo>
                  <a:lnTo>
                    <a:pt x="165" y="480"/>
                  </a:lnTo>
                  <a:lnTo>
                    <a:pt x="168" y="480"/>
                  </a:lnTo>
                  <a:lnTo>
                    <a:pt x="170" y="482"/>
                  </a:lnTo>
                  <a:lnTo>
                    <a:pt x="172" y="484"/>
                  </a:lnTo>
                  <a:lnTo>
                    <a:pt x="174" y="487"/>
                  </a:lnTo>
                  <a:lnTo>
                    <a:pt x="178" y="487"/>
                  </a:lnTo>
                  <a:lnTo>
                    <a:pt x="183" y="485"/>
                  </a:lnTo>
                  <a:lnTo>
                    <a:pt x="187" y="484"/>
                  </a:lnTo>
                  <a:lnTo>
                    <a:pt x="191" y="482"/>
                  </a:lnTo>
                  <a:lnTo>
                    <a:pt x="195" y="481"/>
                  </a:lnTo>
                  <a:lnTo>
                    <a:pt x="200" y="481"/>
                  </a:lnTo>
                  <a:lnTo>
                    <a:pt x="203" y="484"/>
                  </a:lnTo>
                  <a:lnTo>
                    <a:pt x="206" y="489"/>
                  </a:lnTo>
                  <a:lnTo>
                    <a:pt x="205" y="491"/>
                  </a:lnTo>
                  <a:lnTo>
                    <a:pt x="203" y="493"/>
                  </a:lnTo>
                  <a:lnTo>
                    <a:pt x="202" y="494"/>
                  </a:lnTo>
                  <a:lnTo>
                    <a:pt x="198" y="494"/>
                  </a:lnTo>
                  <a:lnTo>
                    <a:pt x="195" y="494"/>
                  </a:lnTo>
                  <a:lnTo>
                    <a:pt x="193" y="495"/>
                  </a:lnTo>
                  <a:lnTo>
                    <a:pt x="189" y="495"/>
                  </a:lnTo>
                  <a:lnTo>
                    <a:pt x="187" y="497"/>
                  </a:lnTo>
                  <a:lnTo>
                    <a:pt x="185" y="498"/>
                  </a:lnTo>
                  <a:lnTo>
                    <a:pt x="183" y="500"/>
                  </a:lnTo>
                  <a:lnTo>
                    <a:pt x="181" y="502"/>
                  </a:lnTo>
                  <a:lnTo>
                    <a:pt x="180" y="504"/>
                  </a:lnTo>
                  <a:lnTo>
                    <a:pt x="178" y="506"/>
                  </a:lnTo>
                  <a:lnTo>
                    <a:pt x="177" y="508"/>
                  </a:lnTo>
                  <a:lnTo>
                    <a:pt x="176" y="510"/>
                  </a:lnTo>
                  <a:lnTo>
                    <a:pt x="176" y="512"/>
                  </a:lnTo>
                  <a:lnTo>
                    <a:pt x="179" y="514"/>
                  </a:lnTo>
                  <a:lnTo>
                    <a:pt x="182" y="516"/>
                  </a:lnTo>
                  <a:lnTo>
                    <a:pt x="185" y="518"/>
                  </a:lnTo>
                  <a:lnTo>
                    <a:pt x="187" y="520"/>
                  </a:lnTo>
                  <a:lnTo>
                    <a:pt x="187" y="522"/>
                  </a:lnTo>
                  <a:lnTo>
                    <a:pt x="187" y="525"/>
                  </a:lnTo>
                  <a:lnTo>
                    <a:pt x="189" y="528"/>
                  </a:lnTo>
                  <a:lnTo>
                    <a:pt x="193" y="530"/>
                  </a:lnTo>
                  <a:lnTo>
                    <a:pt x="191" y="533"/>
                  </a:lnTo>
                  <a:lnTo>
                    <a:pt x="192" y="535"/>
                  </a:lnTo>
                  <a:lnTo>
                    <a:pt x="194" y="537"/>
                  </a:lnTo>
                  <a:lnTo>
                    <a:pt x="196" y="539"/>
                  </a:lnTo>
                  <a:lnTo>
                    <a:pt x="198" y="541"/>
                  </a:lnTo>
                  <a:lnTo>
                    <a:pt x="200" y="544"/>
                  </a:lnTo>
                  <a:lnTo>
                    <a:pt x="201" y="546"/>
                  </a:lnTo>
                  <a:lnTo>
                    <a:pt x="200" y="550"/>
                  </a:lnTo>
                  <a:lnTo>
                    <a:pt x="196" y="551"/>
                  </a:lnTo>
                  <a:lnTo>
                    <a:pt x="193" y="552"/>
                  </a:lnTo>
                  <a:lnTo>
                    <a:pt x="191" y="554"/>
                  </a:lnTo>
                  <a:lnTo>
                    <a:pt x="191" y="557"/>
                  </a:lnTo>
                  <a:lnTo>
                    <a:pt x="194" y="558"/>
                  </a:lnTo>
                  <a:lnTo>
                    <a:pt x="196" y="558"/>
                  </a:lnTo>
                  <a:lnTo>
                    <a:pt x="198" y="559"/>
                  </a:lnTo>
                  <a:lnTo>
                    <a:pt x="200" y="561"/>
                  </a:lnTo>
                  <a:lnTo>
                    <a:pt x="201" y="569"/>
                  </a:lnTo>
                  <a:lnTo>
                    <a:pt x="195" y="569"/>
                  </a:lnTo>
                  <a:lnTo>
                    <a:pt x="195" y="571"/>
                  </a:lnTo>
                  <a:lnTo>
                    <a:pt x="195" y="573"/>
                  </a:lnTo>
                  <a:lnTo>
                    <a:pt x="196" y="575"/>
                  </a:lnTo>
                  <a:lnTo>
                    <a:pt x="196" y="577"/>
                  </a:lnTo>
                  <a:lnTo>
                    <a:pt x="197" y="579"/>
                  </a:lnTo>
                  <a:lnTo>
                    <a:pt x="196" y="581"/>
                  </a:lnTo>
                  <a:lnTo>
                    <a:pt x="195" y="581"/>
                  </a:lnTo>
                  <a:lnTo>
                    <a:pt x="193" y="582"/>
                  </a:lnTo>
                  <a:lnTo>
                    <a:pt x="189" y="584"/>
                  </a:lnTo>
                  <a:lnTo>
                    <a:pt x="187" y="586"/>
                  </a:lnTo>
                  <a:lnTo>
                    <a:pt x="186" y="589"/>
                  </a:lnTo>
                  <a:lnTo>
                    <a:pt x="185" y="592"/>
                  </a:lnTo>
                  <a:lnTo>
                    <a:pt x="175" y="596"/>
                  </a:lnTo>
                  <a:lnTo>
                    <a:pt x="176" y="596"/>
                  </a:lnTo>
                  <a:lnTo>
                    <a:pt x="176" y="598"/>
                  </a:lnTo>
                  <a:lnTo>
                    <a:pt x="176" y="600"/>
                  </a:lnTo>
                  <a:lnTo>
                    <a:pt x="175" y="601"/>
                  </a:lnTo>
                  <a:lnTo>
                    <a:pt x="174" y="603"/>
                  </a:lnTo>
                  <a:lnTo>
                    <a:pt x="173" y="605"/>
                  </a:lnTo>
                  <a:lnTo>
                    <a:pt x="172" y="606"/>
                  </a:lnTo>
                  <a:lnTo>
                    <a:pt x="172" y="608"/>
                  </a:lnTo>
                  <a:lnTo>
                    <a:pt x="170" y="609"/>
                  </a:lnTo>
                  <a:lnTo>
                    <a:pt x="168" y="610"/>
                  </a:lnTo>
                  <a:lnTo>
                    <a:pt x="166" y="612"/>
                  </a:lnTo>
                  <a:lnTo>
                    <a:pt x="164" y="614"/>
                  </a:lnTo>
                  <a:lnTo>
                    <a:pt x="163" y="615"/>
                  </a:lnTo>
                  <a:lnTo>
                    <a:pt x="162" y="617"/>
                  </a:lnTo>
                  <a:lnTo>
                    <a:pt x="160" y="619"/>
                  </a:lnTo>
                  <a:lnTo>
                    <a:pt x="158" y="620"/>
                  </a:lnTo>
                  <a:lnTo>
                    <a:pt x="159" y="623"/>
                  </a:lnTo>
                  <a:lnTo>
                    <a:pt x="158" y="624"/>
                  </a:lnTo>
                  <a:lnTo>
                    <a:pt x="157" y="626"/>
                  </a:lnTo>
                  <a:lnTo>
                    <a:pt x="155" y="627"/>
                  </a:lnTo>
                  <a:lnTo>
                    <a:pt x="153" y="628"/>
                  </a:lnTo>
                  <a:lnTo>
                    <a:pt x="151" y="629"/>
                  </a:lnTo>
                  <a:lnTo>
                    <a:pt x="150" y="631"/>
                  </a:lnTo>
                  <a:lnTo>
                    <a:pt x="150" y="633"/>
                  </a:lnTo>
                  <a:lnTo>
                    <a:pt x="147" y="633"/>
                  </a:lnTo>
                  <a:lnTo>
                    <a:pt x="144" y="632"/>
                  </a:lnTo>
                  <a:lnTo>
                    <a:pt x="141" y="632"/>
                  </a:lnTo>
                  <a:lnTo>
                    <a:pt x="139" y="632"/>
                  </a:lnTo>
                  <a:lnTo>
                    <a:pt x="136" y="632"/>
                  </a:lnTo>
                  <a:lnTo>
                    <a:pt x="134" y="632"/>
                  </a:lnTo>
                  <a:lnTo>
                    <a:pt x="130" y="632"/>
                  </a:lnTo>
                  <a:lnTo>
                    <a:pt x="126" y="632"/>
                  </a:lnTo>
                  <a:lnTo>
                    <a:pt x="123" y="633"/>
                  </a:lnTo>
                  <a:lnTo>
                    <a:pt x="119" y="634"/>
                  </a:lnTo>
                  <a:lnTo>
                    <a:pt x="118" y="638"/>
                  </a:lnTo>
                  <a:lnTo>
                    <a:pt x="116" y="639"/>
                  </a:lnTo>
                  <a:lnTo>
                    <a:pt x="116" y="641"/>
                  </a:lnTo>
                  <a:lnTo>
                    <a:pt x="115" y="642"/>
                  </a:lnTo>
                  <a:lnTo>
                    <a:pt x="114" y="642"/>
                  </a:lnTo>
                  <a:lnTo>
                    <a:pt x="114" y="643"/>
                  </a:lnTo>
                  <a:lnTo>
                    <a:pt x="112" y="642"/>
                  </a:lnTo>
                  <a:lnTo>
                    <a:pt x="110" y="641"/>
                  </a:lnTo>
                  <a:lnTo>
                    <a:pt x="108" y="641"/>
                  </a:lnTo>
                  <a:lnTo>
                    <a:pt x="106" y="640"/>
                  </a:lnTo>
                  <a:lnTo>
                    <a:pt x="104" y="639"/>
                  </a:lnTo>
                  <a:lnTo>
                    <a:pt x="103" y="638"/>
                  </a:lnTo>
                  <a:lnTo>
                    <a:pt x="100" y="638"/>
                  </a:lnTo>
                  <a:lnTo>
                    <a:pt x="98" y="638"/>
                  </a:lnTo>
                  <a:lnTo>
                    <a:pt x="96" y="640"/>
                  </a:lnTo>
                  <a:lnTo>
                    <a:pt x="95" y="642"/>
                  </a:lnTo>
                  <a:lnTo>
                    <a:pt x="93" y="644"/>
                  </a:lnTo>
                  <a:lnTo>
                    <a:pt x="90" y="644"/>
                  </a:lnTo>
                  <a:lnTo>
                    <a:pt x="89" y="646"/>
                  </a:lnTo>
                  <a:lnTo>
                    <a:pt x="89" y="647"/>
                  </a:lnTo>
                  <a:lnTo>
                    <a:pt x="88" y="648"/>
                  </a:lnTo>
                  <a:lnTo>
                    <a:pt x="89" y="649"/>
                  </a:lnTo>
                  <a:lnTo>
                    <a:pt x="91" y="649"/>
                  </a:lnTo>
                  <a:lnTo>
                    <a:pt x="93" y="651"/>
                  </a:lnTo>
                  <a:lnTo>
                    <a:pt x="94" y="652"/>
                  </a:lnTo>
                  <a:lnTo>
                    <a:pt x="95" y="654"/>
                  </a:lnTo>
                  <a:lnTo>
                    <a:pt x="95" y="656"/>
                  </a:lnTo>
                  <a:lnTo>
                    <a:pt x="95" y="657"/>
                  </a:lnTo>
                  <a:lnTo>
                    <a:pt x="95" y="660"/>
                  </a:lnTo>
                  <a:lnTo>
                    <a:pt x="94" y="661"/>
                  </a:lnTo>
                  <a:lnTo>
                    <a:pt x="91" y="662"/>
                  </a:lnTo>
                  <a:lnTo>
                    <a:pt x="89" y="666"/>
                  </a:lnTo>
                  <a:lnTo>
                    <a:pt x="87" y="667"/>
                  </a:lnTo>
                  <a:lnTo>
                    <a:pt x="86" y="670"/>
                  </a:lnTo>
                  <a:lnTo>
                    <a:pt x="85" y="672"/>
                  </a:lnTo>
                  <a:lnTo>
                    <a:pt x="82" y="672"/>
                  </a:lnTo>
                  <a:lnTo>
                    <a:pt x="80" y="673"/>
                  </a:lnTo>
                  <a:lnTo>
                    <a:pt x="75" y="672"/>
                  </a:lnTo>
                  <a:lnTo>
                    <a:pt x="72" y="670"/>
                  </a:lnTo>
                  <a:lnTo>
                    <a:pt x="70" y="670"/>
                  </a:lnTo>
                  <a:lnTo>
                    <a:pt x="68" y="669"/>
                  </a:lnTo>
                  <a:lnTo>
                    <a:pt x="66" y="666"/>
                  </a:lnTo>
                  <a:lnTo>
                    <a:pt x="67" y="663"/>
                  </a:lnTo>
                  <a:lnTo>
                    <a:pt x="69" y="660"/>
                  </a:lnTo>
                  <a:lnTo>
                    <a:pt x="72" y="657"/>
                  </a:lnTo>
                  <a:lnTo>
                    <a:pt x="75" y="655"/>
                  </a:lnTo>
                  <a:lnTo>
                    <a:pt x="78" y="653"/>
                  </a:lnTo>
                  <a:lnTo>
                    <a:pt x="80" y="651"/>
                  </a:lnTo>
                  <a:lnTo>
                    <a:pt x="79" y="647"/>
                  </a:lnTo>
                  <a:lnTo>
                    <a:pt x="76" y="645"/>
                  </a:lnTo>
                  <a:lnTo>
                    <a:pt x="74" y="643"/>
                  </a:lnTo>
                  <a:lnTo>
                    <a:pt x="72" y="642"/>
                  </a:lnTo>
                  <a:lnTo>
                    <a:pt x="70" y="641"/>
                  </a:lnTo>
                  <a:lnTo>
                    <a:pt x="67" y="641"/>
                  </a:lnTo>
                  <a:lnTo>
                    <a:pt x="64" y="642"/>
                  </a:lnTo>
                  <a:lnTo>
                    <a:pt x="63" y="645"/>
                  </a:lnTo>
                  <a:lnTo>
                    <a:pt x="63" y="647"/>
                  </a:lnTo>
                  <a:lnTo>
                    <a:pt x="59" y="648"/>
                  </a:lnTo>
                  <a:lnTo>
                    <a:pt x="44" y="660"/>
                  </a:lnTo>
                  <a:lnTo>
                    <a:pt x="41" y="661"/>
                  </a:lnTo>
                  <a:lnTo>
                    <a:pt x="40" y="661"/>
                  </a:lnTo>
                  <a:lnTo>
                    <a:pt x="40" y="662"/>
                  </a:lnTo>
                  <a:lnTo>
                    <a:pt x="40" y="664"/>
                  </a:lnTo>
                  <a:lnTo>
                    <a:pt x="42" y="666"/>
                  </a:lnTo>
                  <a:lnTo>
                    <a:pt x="42" y="668"/>
                  </a:lnTo>
                  <a:lnTo>
                    <a:pt x="44" y="670"/>
                  </a:lnTo>
                  <a:lnTo>
                    <a:pt x="44" y="672"/>
                  </a:lnTo>
                  <a:lnTo>
                    <a:pt x="47" y="674"/>
                  </a:lnTo>
                  <a:lnTo>
                    <a:pt x="49" y="676"/>
                  </a:lnTo>
                  <a:lnTo>
                    <a:pt x="52" y="679"/>
                  </a:lnTo>
                  <a:lnTo>
                    <a:pt x="53" y="682"/>
                  </a:lnTo>
                  <a:lnTo>
                    <a:pt x="56" y="685"/>
                  </a:lnTo>
                  <a:lnTo>
                    <a:pt x="58" y="687"/>
                  </a:lnTo>
                  <a:lnTo>
                    <a:pt x="61" y="690"/>
                  </a:lnTo>
                  <a:lnTo>
                    <a:pt x="65" y="692"/>
                  </a:lnTo>
                  <a:lnTo>
                    <a:pt x="67" y="694"/>
                  </a:lnTo>
                  <a:lnTo>
                    <a:pt x="68" y="697"/>
                  </a:lnTo>
                  <a:lnTo>
                    <a:pt x="68" y="700"/>
                  </a:lnTo>
                  <a:lnTo>
                    <a:pt x="72" y="702"/>
                  </a:lnTo>
                  <a:lnTo>
                    <a:pt x="72" y="704"/>
                  </a:lnTo>
                  <a:lnTo>
                    <a:pt x="72" y="707"/>
                  </a:lnTo>
                  <a:lnTo>
                    <a:pt x="72" y="709"/>
                  </a:lnTo>
                  <a:lnTo>
                    <a:pt x="73" y="712"/>
                  </a:lnTo>
                  <a:lnTo>
                    <a:pt x="73" y="714"/>
                  </a:lnTo>
                  <a:lnTo>
                    <a:pt x="74" y="716"/>
                  </a:lnTo>
                  <a:lnTo>
                    <a:pt x="74" y="718"/>
                  </a:lnTo>
                  <a:lnTo>
                    <a:pt x="73" y="721"/>
                  </a:lnTo>
                  <a:lnTo>
                    <a:pt x="74" y="723"/>
                  </a:lnTo>
                  <a:lnTo>
                    <a:pt x="76" y="725"/>
                  </a:lnTo>
                  <a:lnTo>
                    <a:pt x="77" y="727"/>
                  </a:lnTo>
                  <a:lnTo>
                    <a:pt x="76" y="730"/>
                  </a:lnTo>
                  <a:lnTo>
                    <a:pt x="73" y="731"/>
                  </a:lnTo>
                  <a:lnTo>
                    <a:pt x="72" y="733"/>
                  </a:lnTo>
                  <a:lnTo>
                    <a:pt x="70" y="735"/>
                  </a:lnTo>
                  <a:lnTo>
                    <a:pt x="67" y="737"/>
                  </a:lnTo>
                  <a:lnTo>
                    <a:pt x="65" y="739"/>
                  </a:lnTo>
                  <a:lnTo>
                    <a:pt x="63" y="740"/>
                  </a:lnTo>
                  <a:lnTo>
                    <a:pt x="59" y="742"/>
                  </a:lnTo>
                  <a:lnTo>
                    <a:pt x="57" y="744"/>
                  </a:lnTo>
                  <a:lnTo>
                    <a:pt x="55" y="743"/>
                  </a:lnTo>
                  <a:lnTo>
                    <a:pt x="55" y="742"/>
                  </a:lnTo>
                  <a:lnTo>
                    <a:pt x="53" y="742"/>
                  </a:lnTo>
                  <a:lnTo>
                    <a:pt x="52" y="742"/>
                  </a:lnTo>
                  <a:lnTo>
                    <a:pt x="51" y="744"/>
                  </a:lnTo>
                  <a:lnTo>
                    <a:pt x="51" y="746"/>
                  </a:lnTo>
                  <a:lnTo>
                    <a:pt x="53" y="748"/>
                  </a:lnTo>
                  <a:lnTo>
                    <a:pt x="53" y="749"/>
                  </a:lnTo>
                  <a:lnTo>
                    <a:pt x="50" y="751"/>
                  </a:lnTo>
                  <a:lnTo>
                    <a:pt x="47" y="753"/>
                  </a:lnTo>
                  <a:lnTo>
                    <a:pt x="44" y="754"/>
                  </a:lnTo>
                  <a:lnTo>
                    <a:pt x="40" y="754"/>
                  </a:lnTo>
                  <a:lnTo>
                    <a:pt x="39" y="755"/>
                  </a:lnTo>
                  <a:lnTo>
                    <a:pt x="37" y="756"/>
                  </a:lnTo>
                  <a:lnTo>
                    <a:pt x="34" y="756"/>
                  </a:lnTo>
                  <a:lnTo>
                    <a:pt x="32" y="756"/>
                  </a:lnTo>
                  <a:lnTo>
                    <a:pt x="29" y="754"/>
                  </a:lnTo>
                  <a:lnTo>
                    <a:pt x="29" y="752"/>
                  </a:lnTo>
                  <a:lnTo>
                    <a:pt x="30" y="750"/>
                  </a:lnTo>
                  <a:lnTo>
                    <a:pt x="31" y="749"/>
                  </a:lnTo>
                  <a:lnTo>
                    <a:pt x="33" y="748"/>
                  </a:lnTo>
                  <a:lnTo>
                    <a:pt x="34" y="746"/>
                  </a:lnTo>
                  <a:lnTo>
                    <a:pt x="33" y="744"/>
                  </a:lnTo>
                  <a:lnTo>
                    <a:pt x="29" y="743"/>
                  </a:lnTo>
                  <a:lnTo>
                    <a:pt x="25" y="743"/>
                  </a:lnTo>
                  <a:lnTo>
                    <a:pt x="25" y="741"/>
                  </a:lnTo>
                  <a:lnTo>
                    <a:pt x="26" y="740"/>
                  </a:lnTo>
                  <a:lnTo>
                    <a:pt x="26" y="738"/>
                  </a:lnTo>
                  <a:lnTo>
                    <a:pt x="23" y="737"/>
                  </a:lnTo>
                  <a:lnTo>
                    <a:pt x="21" y="738"/>
                  </a:lnTo>
                  <a:lnTo>
                    <a:pt x="19" y="739"/>
                  </a:lnTo>
                  <a:lnTo>
                    <a:pt x="17" y="740"/>
                  </a:lnTo>
                  <a:lnTo>
                    <a:pt x="14" y="738"/>
                  </a:lnTo>
                  <a:lnTo>
                    <a:pt x="14" y="735"/>
                  </a:lnTo>
                  <a:lnTo>
                    <a:pt x="14" y="733"/>
                  </a:lnTo>
                  <a:lnTo>
                    <a:pt x="12" y="730"/>
                  </a:lnTo>
                  <a:lnTo>
                    <a:pt x="11" y="729"/>
                  </a:lnTo>
                  <a:lnTo>
                    <a:pt x="10" y="729"/>
                  </a:lnTo>
                  <a:lnTo>
                    <a:pt x="9" y="729"/>
                  </a:lnTo>
                  <a:lnTo>
                    <a:pt x="8" y="729"/>
                  </a:lnTo>
                  <a:lnTo>
                    <a:pt x="7" y="726"/>
                  </a:lnTo>
                  <a:lnTo>
                    <a:pt x="6" y="723"/>
                  </a:lnTo>
                  <a:lnTo>
                    <a:pt x="4" y="721"/>
                  </a:lnTo>
                  <a:lnTo>
                    <a:pt x="2" y="719"/>
                  </a:lnTo>
                  <a:lnTo>
                    <a:pt x="0" y="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Freeform 7"/>
            <p:cNvSpPr>
              <a:spLocks/>
            </p:cNvSpPr>
            <p:nvPr/>
          </p:nvSpPr>
          <p:spPr bwMode="auto">
            <a:xfrm>
              <a:off x="493713" y="1992313"/>
              <a:ext cx="1822450" cy="1371600"/>
            </a:xfrm>
            <a:custGeom>
              <a:avLst/>
              <a:gdLst>
                <a:gd name="T0" fmla="*/ 101600 w 861"/>
                <a:gd name="T1" fmla="*/ 21628 h 761"/>
                <a:gd name="T2" fmla="*/ 211667 w 861"/>
                <a:gd name="T3" fmla="*/ 28838 h 761"/>
                <a:gd name="T4" fmla="*/ 201083 w 861"/>
                <a:gd name="T5" fmla="*/ 72095 h 761"/>
                <a:gd name="T6" fmla="*/ 137583 w 861"/>
                <a:gd name="T7" fmla="*/ 111747 h 761"/>
                <a:gd name="T8" fmla="*/ 245533 w 861"/>
                <a:gd name="T9" fmla="*/ 109944 h 761"/>
                <a:gd name="T10" fmla="*/ 385233 w 861"/>
                <a:gd name="T11" fmla="*/ 124363 h 761"/>
                <a:gd name="T12" fmla="*/ 450850 w 861"/>
                <a:gd name="T13" fmla="*/ 93723 h 761"/>
                <a:gd name="T14" fmla="*/ 560917 w 861"/>
                <a:gd name="T15" fmla="*/ 140585 h 761"/>
                <a:gd name="T16" fmla="*/ 647700 w 861"/>
                <a:gd name="T17" fmla="*/ 156806 h 761"/>
                <a:gd name="T18" fmla="*/ 778933 w 861"/>
                <a:gd name="T19" fmla="*/ 158608 h 761"/>
                <a:gd name="T20" fmla="*/ 903817 w 861"/>
                <a:gd name="T21" fmla="*/ 144189 h 761"/>
                <a:gd name="T22" fmla="*/ 1016000 w 861"/>
                <a:gd name="T23" fmla="*/ 155003 h 761"/>
                <a:gd name="T24" fmla="*/ 1164167 w 861"/>
                <a:gd name="T25" fmla="*/ 167620 h 761"/>
                <a:gd name="T26" fmla="*/ 1263650 w 861"/>
                <a:gd name="T27" fmla="*/ 201865 h 761"/>
                <a:gd name="T28" fmla="*/ 1407583 w 861"/>
                <a:gd name="T29" fmla="*/ 230703 h 761"/>
                <a:gd name="T30" fmla="*/ 1538817 w 861"/>
                <a:gd name="T31" fmla="*/ 203667 h 761"/>
                <a:gd name="T32" fmla="*/ 1712383 w 861"/>
                <a:gd name="T33" fmla="*/ 259541 h 761"/>
                <a:gd name="T34" fmla="*/ 1752600 w 861"/>
                <a:gd name="T35" fmla="*/ 259541 h 761"/>
                <a:gd name="T36" fmla="*/ 1780117 w 861"/>
                <a:gd name="T37" fmla="*/ 300995 h 761"/>
                <a:gd name="T38" fmla="*/ 1695450 w 861"/>
                <a:gd name="T39" fmla="*/ 306402 h 761"/>
                <a:gd name="T40" fmla="*/ 1621367 w 861"/>
                <a:gd name="T41" fmla="*/ 286576 h 761"/>
                <a:gd name="T42" fmla="*/ 1555750 w 861"/>
                <a:gd name="T43" fmla="*/ 319019 h 761"/>
                <a:gd name="T44" fmla="*/ 1534583 w 861"/>
                <a:gd name="T45" fmla="*/ 373090 h 761"/>
                <a:gd name="T46" fmla="*/ 1422400 w 861"/>
                <a:gd name="T47" fmla="*/ 416346 h 761"/>
                <a:gd name="T48" fmla="*/ 1329267 w 861"/>
                <a:gd name="T49" fmla="*/ 425358 h 761"/>
                <a:gd name="T50" fmla="*/ 1265767 w 861"/>
                <a:gd name="T51" fmla="*/ 474022 h 761"/>
                <a:gd name="T52" fmla="*/ 1229784 w 861"/>
                <a:gd name="T53" fmla="*/ 520884 h 761"/>
                <a:gd name="T54" fmla="*/ 1208617 w 861"/>
                <a:gd name="T55" fmla="*/ 562338 h 761"/>
                <a:gd name="T56" fmla="*/ 1143000 w 861"/>
                <a:gd name="T57" fmla="*/ 614607 h 761"/>
                <a:gd name="T58" fmla="*/ 1113367 w 861"/>
                <a:gd name="T59" fmla="*/ 547919 h 761"/>
                <a:gd name="T60" fmla="*/ 1181100 w 861"/>
                <a:gd name="T61" fmla="*/ 450591 h 761"/>
                <a:gd name="T62" fmla="*/ 1259417 w 861"/>
                <a:gd name="T63" fmla="*/ 391113 h 761"/>
                <a:gd name="T64" fmla="*/ 1202267 w 861"/>
                <a:gd name="T65" fmla="*/ 414544 h 761"/>
                <a:gd name="T66" fmla="*/ 1136650 w 861"/>
                <a:gd name="T67" fmla="*/ 407335 h 761"/>
                <a:gd name="T68" fmla="*/ 1104900 w 861"/>
                <a:gd name="T69" fmla="*/ 432568 h 761"/>
                <a:gd name="T70" fmla="*/ 994833 w 861"/>
                <a:gd name="T71" fmla="*/ 434370 h 761"/>
                <a:gd name="T72" fmla="*/ 895350 w 861"/>
                <a:gd name="T73" fmla="*/ 445184 h 761"/>
                <a:gd name="T74" fmla="*/ 764117 w 861"/>
                <a:gd name="T75" fmla="*/ 495651 h 761"/>
                <a:gd name="T76" fmla="*/ 726017 w 861"/>
                <a:gd name="T77" fmla="*/ 553326 h 761"/>
                <a:gd name="T78" fmla="*/ 810683 w 861"/>
                <a:gd name="T79" fmla="*/ 576757 h 761"/>
                <a:gd name="T80" fmla="*/ 728133 w 861"/>
                <a:gd name="T81" fmla="*/ 740772 h 761"/>
                <a:gd name="T82" fmla="*/ 607483 w 861"/>
                <a:gd name="T83" fmla="*/ 785831 h 761"/>
                <a:gd name="T84" fmla="*/ 552450 w 861"/>
                <a:gd name="T85" fmla="*/ 857926 h 761"/>
                <a:gd name="T86" fmla="*/ 546100 w 861"/>
                <a:gd name="T87" fmla="*/ 926416 h 761"/>
                <a:gd name="T88" fmla="*/ 510117 w 861"/>
                <a:gd name="T89" fmla="*/ 904787 h 761"/>
                <a:gd name="T90" fmla="*/ 476250 w 861"/>
                <a:gd name="T91" fmla="*/ 863333 h 761"/>
                <a:gd name="T92" fmla="*/ 419100 w 861"/>
                <a:gd name="T93" fmla="*/ 845309 h 761"/>
                <a:gd name="T94" fmla="*/ 416983 w 861"/>
                <a:gd name="T95" fmla="*/ 814669 h 761"/>
                <a:gd name="T96" fmla="*/ 340783 w 861"/>
                <a:gd name="T97" fmla="*/ 863333 h 761"/>
                <a:gd name="T98" fmla="*/ 408517 w 861"/>
                <a:gd name="T99" fmla="*/ 897578 h 761"/>
                <a:gd name="T100" fmla="*/ 408517 w 861"/>
                <a:gd name="T101" fmla="*/ 969673 h 761"/>
                <a:gd name="T102" fmla="*/ 416983 w 861"/>
                <a:gd name="T103" fmla="*/ 1045372 h 761"/>
                <a:gd name="T104" fmla="*/ 351367 w 861"/>
                <a:gd name="T105" fmla="*/ 1108455 h 761"/>
                <a:gd name="T106" fmla="*/ 277283 w 861"/>
                <a:gd name="T107" fmla="*/ 1144502 h 761"/>
                <a:gd name="T108" fmla="*/ 196850 w 861"/>
                <a:gd name="T109" fmla="*/ 1167933 h 761"/>
                <a:gd name="T110" fmla="*/ 169333 w 861"/>
                <a:gd name="T111" fmla="*/ 1218399 h 761"/>
                <a:gd name="T112" fmla="*/ 133350 w 861"/>
                <a:gd name="T113" fmla="*/ 1173340 h 761"/>
                <a:gd name="T114" fmla="*/ 143933 w 861"/>
                <a:gd name="T115" fmla="*/ 1263458 h 761"/>
                <a:gd name="T116" fmla="*/ 133350 w 861"/>
                <a:gd name="T117" fmla="*/ 1340960 h 761"/>
                <a:gd name="T118" fmla="*/ 61383 w 861"/>
                <a:gd name="T119" fmla="*/ 1362588 h 761"/>
                <a:gd name="T120" fmla="*/ 21167 w 861"/>
                <a:gd name="T121" fmla="*/ 1321134 h 7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61"/>
                <a:gd name="T184" fmla="*/ 0 h 761"/>
                <a:gd name="T185" fmla="*/ 861 w 861"/>
                <a:gd name="T186" fmla="*/ 761 h 7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61" h="761">
                  <a:moveTo>
                    <a:pt x="0" y="4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8" y="1"/>
                  </a:lnTo>
                  <a:lnTo>
                    <a:pt x="33" y="1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6" y="4"/>
                  </a:lnTo>
                  <a:lnTo>
                    <a:pt x="51" y="6"/>
                  </a:lnTo>
                  <a:lnTo>
                    <a:pt x="51" y="8"/>
                  </a:lnTo>
                  <a:lnTo>
                    <a:pt x="51" y="11"/>
                  </a:lnTo>
                  <a:lnTo>
                    <a:pt x="48" y="12"/>
                  </a:lnTo>
                  <a:lnTo>
                    <a:pt x="47" y="14"/>
                  </a:lnTo>
                  <a:lnTo>
                    <a:pt x="45" y="16"/>
                  </a:lnTo>
                  <a:lnTo>
                    <a:pt x="43" y="17"/>
                  </a:lnTo>
                  <a:lnTo>
                    <a:pt x="40" y="18"/>
                  </a:lnTo>
                  <a:lnTo>
                    <a:pt x="39" y="20"/>
                  </a:lnTo>
                  <a:lnTo>
                    <a:pt x="44" y="19"/>
                  </a:lnTo>
                  <a:lnTo>
                    <a:pt x="49" y="19"/>
                  </a:lnTo>
                  <a:lnTo>
                    <a:pt x="54" y="19"/>
                  </a:lnTo>
                  <a:lnTo>
                    <a:pt x="59" y="18"/>
                  </a:lnTo>
                  <a:lnTo>
                    <a:pt x="65" y="17"/>
                  </a:lnTo>
                  <a:lnTo>
                    <a:pt x="70" y="17"/>
                  </a:lnTo>
                  <a:lnTo>
                    <a:pt x="76" y="17"/>
                  </a:lnTo>
                  <a:lnTo>
                    <a:pt x="80" y="18"/>
                  </a:lnTo>
                  <a:lnTo>
                    <a:pt x="84" y="16"/>
                  </a:lnTo>
                  <a:lnTo>
                    <a:pt x="86" y="16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95" y="15"/>
                  </a:lnTo>
                  <a:lnTo>
                    <a:pt x="97" y="16"/>
                  </a:lnTo>
                  <a:lnTo>
                    <a:pt x="100" y="16"/>
                  </a:lnTo>
                  <a:lnTo>
                    <a:pt x="104" y="16"/>
                  </a:lnTo>
                  <a:lnTo>
                    <a:pt x="106" y="18"/>
                  </a:lnTo>
                  <a:lnTo>
                    <a:pt x="108" y="19"/>
                  </a:lnTo>
                  <a:lnTo>
                    <a:pt x="110" y="19"/>
                  </a:lnTo>
                  <a:lnTo>
                    <a:pt x="113" y="19"/>
                  </a:lnTo>
                  <a:lnTo>
                    <a:pt x="115" y="19"/>
                  </a:lnTo>
                  <a:lnTo>
                    <a:pt x="116" y="20"/>
                  </a:lnTo>
                  <a:lnTo>
                    <a:pt x="118" y="21"/>
                  </a:lnTo>
                  <a:lnTo>
                    <a:pt x="119" y="24"/>
                  </a:lnTo>
                  <a:lnTo>
                    <a:pt x="118" y="26"/>
                  </a:lnTo>
                  <a:lnTo>
                    <a:pt x="116" y="29"/>
                  </a:lnTo>
                  <a:lnTo>
                    <a:pt x="115" y="31"/>
                  </a:lnTo>
                  <a:lnTo>
                    <a:pt x="113" y="31"/>
                  </a:lnTo>
                  <a:lnTo>
                    <a:pt x="110" y="33"/>
                  </a:lnTo>
                  <a:lnTo>
                    <a:pt x="108" y="35"/>
                  </a:lnTo>
                  <a:lnTo>
                    <a:pt x="106" y="36"/>
                  </a:lnTo>
                  <a:lnTo>
                    <a:pt x="104" y="39"/>
                  </a:lnTo>
                  <a:lnTo>
                    <a:pt x="102" y="40"/>
                  </a:lnTo>
                  <a:lnTo>
                    <a:pt x="99" y="40"/>
                  </a:lnTo>
                  <a:lnTo>
                    <a:pt x="95" y="40"/>
                  </a:lnTo>
                  <a:lnTo>
                    <a:pt x="92" y="41"/>
                  </a:lnTo>
                  <a:lnTo>
                    <a:pt x="90" y="42"/>
                  </a:lnTo>
                  <a:lnTo>
                    <a:pt x="87" y="44"/>
                  </a:lnTo>
                  <a:lnTo>
                    <a:pt x="85" y="45"/>
                  </a:lnTo>
                  <a:lnTo>
                    <a:pt x="82" y="46"/>
                  </a:lnTo>
                  <a:lnTo>
                    <a:pt x="80" y="48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2"/>
                  </a:lnTo>
                  <a:lnTo>
                    <a:pt x="68" y="52"/>
                  </a:lnTo>
                  <a:lnTo>
                    <a:pt x="63" y="53"/>
                  </a:lnTo>
                  <a:lnTo>
                    <a:pt x="59" y="55"/>
                  </a:lnTo>
                  <a:lnTo>
                    <a:pt x="55" y="57"/>
                  </a:lnTo>
                  <a:lnTo>
                    <a:pt x="51" y="59"/>
                  </a:lnTo>
                  <a:lnTo>
                    <a:pt x="45" y="62"/>
                  </a:lnTo>
                  <a:lnTo>
                    <a:pt x="41" y="64"/>
                  </a:lnTo>
                  <a:lnTo>
                    <a:pt x="36" y="65"/>
                  </a:lnTo>
                  <a:lnTo>
                    <a:pt x="59" y="65"/>
                  </a:lnTo>
                  <a:lnTo>
                    <a:pt x="61" y="63"/>
                  </a:lnTo>
                  <a:lnTo>
                    <a:pt x="65" y="62"/>
                  </a:lnTo>
                  <a:lnTo>
                    <a:pt x="68" y="61"/>
                  </a:lnTo>
                  <a:lnTo>
                    <a:pt x="70" y="60"/>
                  </a:lnTo>
                  <a:lnTo>
                    <a:pt x="73" y="59"/>
                  </a:lnTo>
                  <a:lnTo>
                    <a:pt x="76" y="59"/>
                  </a:lnTo>
                  <a:lnTo>
                    <a:pt x="77" y="57"/>
                  </a:lnTo>
                  <a:lnTo>
                    <a:pt x="78" y="55"/>
                  </a:lnTo>
                  <a:lnTo>
                    <a:pt x="82" y="52"/>
                  </a:lnTo>
                  <a:lnTo>
                    <a:pt x="86" y="52"/>
                  </a:lnTo>
                  <a:lnTo>
                    <a:pt x="91" y="52"/>
                  </a:lnTo>
                  <a:lnTo>
                    <a:pt x="95" y="52"/>
                  </a:lnTo>
                  <a:lnTo>
                    <a:pt x="99" y="54"/>
                  </a:lnTo>
                  <a:lnTo>
                    <a:pt x="103" y="55"/>
                  </a:lnTo>
                  <a:lnTo>
                    <a:pt x="108" y="57"/>
                  </a:lnTo>
                  <a:lnTo>
                    <a:pt x="111" y="58"/>
                  </a:lnTo>
                  <a:lnTo>
                    <a:pt x="111" y="60"/>
                  </a:lnTo>
                  <a:lnTo>
                    <a:pt x="110" y="62"/>
                  </a:lnTo>
                  <a:lnTo>
                    <a:pt x="111" y="64"/>
                  </a:lnTo>
                  <a:lnTo>
                    <a:pt x="114" y="64"/>
                  </a:lnTo>
                  <a:lnTo>
                    <a:pt x="115" y="63"/>
                  </a:lnTo>
                  <a:lnTo>
                    <a:pt x="116" y="61"/>
                  </a:lnTo>
                  <a:lnTo>
                    <a:pt x="118" y="59"/>
                  </a:lnTo>
                  <a:lnTo>
                    <a:pt x="120" y="57"/>
                  </a:lnTo>
                  <a:lnTo>
                    <a:pt x="124" y="59"/>
                  </a:lnTo>
                  <a:lnTo>
                    <a:pt x="129" y="59"/>
                  </a:lnTo>
                  <a:lnTo>
                    <a:pt x="133" y="60"/>
                  </a:lnTo>
                  <a:lnTo>
                    <a:pt x="138" y="60"/>
                  </a:lnTo>
                  <a:lnTo>
                    <a:pt x="142" y="61"/>
                  </a:lnTo>
                  <a:lnTo>
                    <a:pt x="147" y="62"/>
                  </a:lnTo>
                  <a:lnTo>
                    <a:pt x="151" y="63"/>
                  </a:lnTo>
                  <a:lnTo>
                    <a:pt x="156" y="65"/>
                  </a:lnTo>
                  <a:lnTo>
                    <a:pt x="158" y="64"/>
                  </a:lnTo>
                  <a:lnTo>
                    <a:pt x="161" y="64"/>
                  </a:lnTo>
                  <a:lnTo>
                    <a:pt x="163" y="64"/>
                  </a:lnTo>
                  <a:lnTo>
                    <a:pt x="166" y="65"/>
                  </a:lnTo>
                  <a:lnTo>
                    <a:pt x="169" y="65"/>
                  </a:lnTo>
                  <a:lnTo>
                    <a:pt x="172" y="65"/>
                  </a:lnTo>
                  <a:lnTo>
                    <a:pt x="174" y="66"/>
                  </a:lnTo>
                  <a:lnTo>
                    <a:pt x="177" y="67"/>
                  </a:lnTo>
                  <a:lnTo>
                    <a:pt x="179" y="69"/>
                  </a:lnTo>
                  <a:lnTo>
                    <a:pt x="182" y="69"/>
                  </a:lnTo>
                  <a:lnTo>
                    <a:pt x="185" y="69"/>
                  </a:lnTo>
                  <a:lnTo>
                    <a:pt x="189" y="69"/>
                  </a:lnTo>
                  <a:lnTo>
                    <a:pt x="191" y="69"/>
                  </a:lnTo>
                  <a:lnTo>
                    <a:pt x="195" y="69"/>
                  </a:lnTo>
                  <a:lnTo>
                    <a:pt x="197" y="69"/>
                  </a:lnTo>
                  <a:lnTo>
                    <a:pt x="200" y="69"/>
                  </a:lnTo>
                  <a:lnTo>
                    <a:pt x="201" y="69"/>
                  </a:lnTo>
                  <a:lnTo>
                    <a:pt x="202" y="68"/>
                  </a:lnTo>
                  <a:lnTo>
                    <a:pt x="203" y="67"/>
                  </a:lnTo>
                  <a:lnTo>
                    <a:pt x="204" y="67"/>
                  </a:lnTo>
                  <a:lnTo>
                    <a:pt x="203" y="65"/>
                  </a:lnTo>
                  <a:lnTo>
                    <a:pt x="201" y="63"/>
                  </a:lnTo>
                  <a:lnTo>
                    <a:pt x="200" y="61"/>
                  </a:lnTo>
                  <a:lnTo>
                    <a:pt x="198" y="59"/>
                  </a:lnTo>
                  <a:lnTo>
                    <a:pt x="199" y="57"/>
                  </a:lnTo>
                  <a:lnTo>
                    <a:pt x="201" y="55"/>
                  </a:lnTo>
                  <a:lnTo>
                    <a:pt x="204" y="54"/>
                  </a:lnTo>
                  <a:lnTo>
                    <a:pt x="206" y="52"/>
                  </a:lnTo>
                  <a:lnTo>
                    <a:pt x="210" y="52"/>
                  </a:lnTo>
                  <a:lnTo>
                    <a:pt x="213" y="52"/>
                  </a:lnTo>
                  <a:lnTo>
                    <a:pt x="217" y="54"/>
                  </a:lnTo>
                  <a:lnTo>
                    <a:pt x="221" y="55"/>
                  </a:lnTo>
                  <a:lnTo>
                    <a:pt x="224" y="57"/>
                  </a:lnTo>
                  <a:lnTo>
                    <a:pt x="227" y="57"/>
                  </a:lnTo>
                  <a:lnTo>
                    <a:pt x="231" y="57"/>
                  </a:lnTo>
                  <a:lnTo>
                    <a:pt x="235" y="55"/>
                  </a:lnTo>
                  <a:lnTo>
                    <a:pt x="238" y="55"/>
                  </a:lnTo>
                  <a:lnTo>
                    <a:pt x="242" y="57"/>
                  </a:lnTo>
                  <a:lnTo>
                    <a:pt x="246" y="58"/>
                  </a:lnTo>
                  <a:lnTo>
                    <a:pt x="249" y="59"/>
                  </a:lnTo>
                  <a:lnTo>
                    <a:pt x="252" y="61"/>
                  </a:lnTo>
                  <a:lnTo>
                    <a:pt x="256" y="63"/>
                  </a:lnTo>
                  <a:lnTo>
                    <a:pt x="260" y="64"/>
                  </a:lnTo>
                  <a:lnTo>
                    <a:pt x="263" y="65"/>
                  </a:lnTo>
                  <a:lnTo>
                    <a:pt x="265" y="67"/>
                  </a:lnTo>
                  <a:lnTo>
                    <a:pt x="267" y="70"/>
                  </a:lnTo>
                  <a:lnTo>
                    <a:pt x="269" y="73"/>
                  </a:lnTo>
                  <a:lnTo>
                    <a:pt x="269" y="75"/>
                  </a:lnTo>
                  <a:lnTo>
                    <a:pt x="267" y="77"/>
                  </a:lnTo>
                  <a:lnTo>
                    <a:pt x="265" y="78"/>
                  </a:lnTo>
                  <a:lnTo>
                    <a:pt x="262" y="78"/>
                  </a:lnTo>
                  <a:lnTo>
                    <a:pt x="260" y="80"/>
                  </a:lnTo>
                  <a:lnTo>
                    <a:pt x="262" y="83"/>
                  </a:lnTo>
                  <a:lnTo>
                    <a:pt x="265" y="85"/>
                  </a:lnTo>
                  <a:lnTo>
                    <a:pt x="269" y="86"/>
                  </a:lnTo>
                  <a:lnTo>
                    <a:pt x="273" y="88"/>
                  </a:lnTo>
                  <a:lnTo>
                    <a:pt x="277" y="89"/>
                  </a:lnTo>
                  <a:lnTo>
                    <a:pt x="280" y="90"/>
                  </a:lnTo>
                  <a:lnTo>
                    <a:pt x="284" y="92"/>
                  </a:lnTo>
                  <a:lnTo>
                    <a:pt x="286" y="95"/>
                  </a:lnTo>
                  <a:lnTo>
                    <a:pt x="289" y="94"/>
                  </a:lnTo>
                  <a:lnTo>
                    <a:pt x="291" y="93"/>
                  </a:lnTo>
                  <a:lnTo>
                    <a:pt x="292" y="90"/>
                  </a:lnTo>
                  <a:lnTo>
                    <a:pt x="293" y="88"/>
                  </a:lnTo>
                  <a:lnTo>
                    <a:pt x="294" y="86"/>
                  </a:lnTo>
                  <a:lnTo>
                    <a:pt x="296" y="85"/>
                  </a:lnTo>
                  <a:lnTo>
                    <a:pt x="299" y="86"/>
                  </a:lnTo>
                  <a:lnTo>
                    <a:pt x="301" y="88"/>
                  </a:lnTo>
                  <a:lnTo>
                    <a:pt x="304" y="88"/>
                  </a:lnTo>
                  <a:lnTo>
                    <a:pt x="306" y="87"/>
                  </a:lnTo>
                  <a:lnTo>
                    <a:pt x="308" y="85"/>
                  </a:lnTo>
                  <a:lnTo>
                    <a:pt x="308" y="83"/>
                  </a:lnTo>
                  <a:lnTo>
                    <a:pt x="312" y="84"/>
                  </a:lnTo>
                  <a:lnTo>
                    <a:pt x="316" y="84"/>
                  </a:lnTo>
                  <a:lnTo>
                    <a:pt x="321" y="84"/>
                  </a:lnTo>
                  <a:lnTo>
                    <a:pt x="325" y="85"/>
                  </a:lnTo>
                  <a:lnTo>
                    <a:pt x="329" y="86"/>
                  </a:lnTo>
                  <a:lnTo>
                    <a:pt x="333" y="88"/>
                  </a:lnTo>
                  <a:lnTo>
                    <a:pt x="336" y="89"/>
                  </a:lnTo>
                  <a:lnTo>
                    <a:pt x="340" y="91"/>
                  </a:lnTo>
                  <a:lnTo>
                    <a:pt x="342" y="91"/>
                  </a:lnTo>
                  <a:lnTo>
                    <a:pt x="344" y="91"/>
                  </a:lnTo>
                  <a:lnTo>
                    <a:pt x="347" y="91"/>
                  </a:lnTo>
                  <a:lnTo>
                    <a:pt x="349" y="91"/>
                  </a:lnTo>
                  <a:lnTo>
                    <a:pt x="351" y="89"/>
                  </a:lnTo>
                  <a:lnTo>
                    <a:pt x="354" y="88"/>
                  </a:lnTo>
                  <a:lnTo>
                    <a:pt x="357" y="87"/>
                  </a:lnTo>
                  <a:lnTo>
                    <a:pt x="359" y="86"/>
                  </a:lnTo>
                  <a:lnTo>
                    <a:pt x="366" y="91"/>
                  </a:lnTo>
                  <a:lnTo>
                    <a:pt x="368" y="88"/>
                  </a:lnTo>
                  <a:lnTo>
                    <a:pt x="369" y="86"/>
                  </a:lnTo>
                  <a:lnTo>
                    <a:pt x="368" y="84"/>
                  </a:lnTo>
                  <a:lnTo>
                    <a:pt x="367" y="82"/>
                  </a:lnTo>
                  <a:lnTo>
                    <a:pt x="367" y="78"/>
                  </a:lnTo>
                  <a:lnTo>
                    <a:pt x="366" y="77"/>
                  </a:lnTo>
                  <a:lnTo>
                    <a:pt x="365" y="74"/>
                  </a:lnTo>
                  <a:lnTo>
                    <a:pt x="366" y="72"/>
                  </a:lnTo>
                  <a:lnTo>
                    <a:pt x="372" y="72"/>
                  </a:lnTo>
                  <a:lnTo>
                    <a:pt x="378" y="71"/>
                  </a:lnTo>
                  <a:lnTo>
                    <a:pt x="382" y="70"/>
                  </a:lnTo>
                  <a:lnTo>
                    <a:pt x="389" y="70"/>
                  </a:lnTo>
                  <a:lnTo>
                    <a:pt x="393" y="71"/>
                  </a:lnTo>
                  <a:lnTo>
                    <a:pt x="399" y="72"/>
                  </a:lnTo>
                  <a:lnTo>
                    <a:pt x="405" y="72"/>
                  </a:lnTo>
                  <a:lnTo>
                    <a:pt x="410" y="72"/>
                  </a:lnTo>
                  <a:lnTo>
                    <a:pt x="434" y="73"/>
                  </a:lnTo>
                  <a:lnTo>
                    <a:pt x="434" y="76"/>
                  </a:lnTo>
                  <a:lnTo>
                    <a:pt x="432" y="78"/>
                  </a:lnTo>
                  <a:lnTo>
                    <a:pt x="430" y="78"/>
                  </a:lnTo>
                  <a:lnTo>
                    <a:pt x="427" y="80"/>
                  </a:lnTo>
                  <a:lnTo>
                    <a:pt x="424" y="81"/>
                  </a:lnTo>
                  <a:lnTo>
                    <a:pt x="422" y="82"/>
                  </a:lnTo>
                  <a:lnTo>
                    <a:pt x="422" y="84"/>
                  </a:lnTo>
                  <a:lnTo>
                    <a:pt x="422" y="87"/>
                  </a:lnTo>
                  <a:lnTo>
                    <a:pt x="427" y="86"/>
                  </a:lnTo>
                  <a:lnTo>
                    <a:pt x="430" y="83"/>
                  </a:lnTo>
                  <a:lnTo>
                    <a:pt x="433" y="80"/>
                  </a:lnTo>
                  <a:lnTo>
                    <a:pt x="435" y="77"/>
                  </a:lnTo>
                  <a:lnTo>
                    <a:pt x="437" y="74"/>
                  </a:lnTo>
                  <a:lnTo>
                    <a:pt x="440" y="72"/>
                  </a:lnTo>
                  <a:lnTo>
                    <a:pt x="445" y="71"/>
                  </a:lnTo>
                  <a:lnTo>
                    <a:pt x="450" y="72"/>
                  </a:lnTo>
                  <a:lnTo>
                    <a:pt x="456" y="71"/>
                  </a:lnTo>
                  <a:lnTo>
                    <a:pt x="460" y="72"/>
                  </a:lnTo>
                  <a:lnTo>
                    <a:pt x="463" y="74"/>
                  </a:lnTo>
                  <a:lnTo>
                    <a:pt x="465" y="77"/>
                  </a:lnTo>
                  <a:lnTo>
                    <a:pt x="467" y="80"/>
                  </a:lnTo>
                  <a:lnTo>
                    <a:pt x="470" y="83"/>
                  </a:lnTo>
                  <a:lnTo>
                    <a:pt x="474" y="85"/>
                  </a:lnTo>
                  <a:lnTo>
                    <a:pt x="480" y="86"/>
                  </a:lnTo>
                  <a:lnTo>
                    <a:pt x="480" y="89"/>
                  </a:lnTo>
                  <a:lnTo>
                    <a:pt x="482" y="92"/>
                  </a:lnTo>
                  <a:lnTo>
                    <a:pt x="485" y="93"/>
                  </a:lnTo>
                  <a:lnTo>
                    <a:pt x="488" y="95"/>
                  </a:lnTo>
                  <a:lnTo>
                    <a:pt x="493" y="95"/>
                  </a:lnTo>
                  <a:lnTo>
                    <a:pt x="497" y="94"/>
                  </a:lnTo>
                  <a:lnTo>
                    <a:pt x="502" y="93"/>
                  </a:lnTo>
                  <a:lnTo>
                    <a:pt x="506" y="93"/>
                  </a:lnTo>
                  <a:lnTo>
                    <a:pt x="511" y="93"/>
                  </a:lnTo>
                  <a:lnTo>
                    <a:pt x="516" y="93"/>
                  </a:lnTo>
                  <a:lnTo>
                    <a:pt x="520" y="92"/>
                  </a:lnTo>
                  <a:lnTo>
                    <a:pt x="525" y="91"/>
                  </a:lnTo>
                  <a:lnTo>
                    <a:pt x="527" y="89"/>
                  </a:lnTo>
                  <a:lnTo>
                    <a:pt x="530" y="89"/>
                  </a:lnTo>
                  <a:lnTo>
                    <a:pt x="533" y="90"/>
                  </a:lnTo>
                  <a:lnTo>
                    <a:pt x="537" y="91"/>
                  </a:lnTo>
                  <a:lnTo>
                    <a:pt x="541" y="91"/>
                  </a:lnTo>
                  <a:lnTo>
                    <a:pt x="544" y="91"/>
                  </a:lnTo>
                  <a:lnTo>
                    <a:pt x="548" y="92"/>
                  </a:lnTo>
                  <a:lnTo>
                    <a:pt x="550" y="93"/>
                  </a:lnTo>
                  <a:lnTo>
                    <a:pt x="552" y="95"/>
                  </a:lnTo>
                  <a:lnTo>
                    <a:pt x="554" y="98"/>
                  </a:lnTo>
                  <a:lnTo>
                    <a:pt x="557" y="100"/>
                  </a:lnTo>
                  <a:lnTo>
                    <a:pt x="560" y="102"/>
                  </a:lnTo>
                  <a:lnTo>
                    <a:pt x="559" y="105"/>
                  </a:lnTo>
                  <a:lnTo>
                    <a:pt x="560" y="107"/>
                  </a:lnTo>
                  <a:lnTo>
                    <a:pt x="562" y="108"/>
                  </a:lnTo>
                  <a:lnTo>
                    <a:pt x="565" y="108"/>
                  </a:lnTo>
                  <a:lnTo>
                    <a:pt x="567" y="109"/>
                  </a:lnTo>
                  <a:lnTo>
                    <a:pt x="570" y="110"/>
                  </a:lnTo>
                  <a:lnTo>
                    <a:pt x="571" y="112"/>
                  </a:lnTo>
                  <a:lnTo>
                    <a:pt x="571" y="116"/>
                  </a:lnTo>
                  <a:lnTo>
                    <a:pt x="574" y="116"/>
                  </a:lnTo>
                  <a:lnTo>
                    <a:pt x="576" y="116"/>
                  </a:lnTo>
                  <a:lnTo>
                    <a:pt x="579" y="115"/>
                  </a:lnTo>
                  <a:lnTo>
                    <a:pt x="582" y="114"/>
                  </a:lnTo>
                  <a:lnTo>
                    <a:pt x="585" y="112"/>
                  </a:lnTo>
                  <a:lnTo>
                    <a:pt x="589" y="112"/>
                  </a:lnTo>
                  <a:lnTo>
                    <a:pt x="593" y="112"/>
                  </a:lnTo>
                  <a:lnTo>
                    <a:pt x="597" y="112"/>
                  </a:lnTo>
                  <a:lnTo>
                    <a:pt x="600" y="113"/>
                  </a:lnTo>
                  <a:lnTo>
                    <a:pt x="603" y="113"/>
                  </a:lnTo>
                  <a:lnTo>
                    <a:pt x="607" y="112"/>
                  </a:lnTo>
                  <a:lnTo>
                    <a:pt x="610" y="111"/>
                  </a:lnTo>
                  <a:lnTo>
                    <a:pt x="614" y="111"/>
                  </a:lnTo>
                  <a:lnTo>
                    <a:pt x="619" y="111"/>
                  </a:lnTo>
                  <a:lnTo>
                    <a:pt x="622" y="111"/>
                  </a:lnTo>
                  <a:lnTo>
                    <a:pt x="627" y="111"/>
                  </a:lnTo>
                  <a:lnTo>
                    <a:pt x="631" y="112"/>
                  </a:lnTo>
                  <a:lnTo>
                    <a:pt x="635" y="112"/>
                  </a:lnTo>
                  <a:lnTo>
                    <a:pt x="639" y="112"/>
                  </a:lnTo>
                  <a:lnTo>
                    <a:pt x="642" y="112"/>
                  </a:lnTo>
                  <a:lnTo>
                    <a:pt x="644" y="114"/>
                  </a:lnTo>
                  <a:lnTo>
                    <a:pt x="647" y="116"/>
                  </a:lnTo>
                  <a:lnTo>
                    <a:pt x="650" y="118"/>
                  </a:lnTo>
                  <a:lnTo>
                    <a:pt x="653" y="120"/>
                  </a:lnTo>
                  <a:lnTo>
                    <a:pt x="656" y="121"/>
                  </a:lnTo>
                  <a:lnTo>
                    <a:pt x="660" y="122"/>
                  </a:lnTo>
                  <a:lnTo>
                    <a:pt x="663" y="125"/>
                  </a:lnTo>
                  <a:lnTo>
                    <a:pt x="665" y="128"/>
                  </a:lnTo>
                  <a:lnTo>
                    <a:pt x="667" y="128"/>
                  </a:lnTo>
                  <a:lnTo>
                    <a:pt x="667" y="125"/>
                  </a:lnTo>
                  <a:lnTo>
                    <a:pt x="668" y="123"/>
                  </a:lnTo>
                  <a:lnTo>
                    <a:pt x="671" y="121"/>
                  </a:lnTo>
                  <a:lnTo>
                    <a:pt x="673" y="120"/>
                  </a:lnTo>
                  <a:lnTo>
                    <a:pt x="676" y="118"/>
                  </a:lnTo>
                  <a:lnTo>
                    <a:pt x="677" y="116"/>
                  </a:lnTo>
                  <a:lnTo>
                    <a:pt x="676" y="115"/>
                  </a:lnTo>
                  <a:lnTo>
                    <a:pt x="671" y="112"/>
                  </a:lnTo>
                  <a:lnTo>
                    <a:pt x="673" y="108"/>
                  </a:lnTo>
                  <a:lnTo>
                    <a:pt x="677" y="107"/>
                  </a:lnTo>
                  <a:lnTo>
                    <a:pt x="681" y="105"/>
                  </a:lnTo>
                  <a:lnTo>
                    <a:pt x="686" y="105"/>
                  </a:lnTo>
                  <a:lnTo>
                    <a:pt x="690" y="106"/>
                  </a:lnTo>
                  <a:lnTo>
                    <a:pt x="696" y="107"/>
                  </a:lnTo>
                  <a:lnTo>
                    <a:pt x="701" y="107"/>
                  </a:lnTo>
                  <a:lnTo>
                    <a:pt x="705" y="106"/>
                  </a:lnTo>
                  <a:lnTo>
                    <a:pt x="712" y="109"/>
                  </a:lnTo>
                  <a:lnTo>
                    <a:pt x="719" y="112"/>
                  </a:lnTo>
                  <a:lnTo>
                    <a:pt x="727" y="113"/>
                  </a:lnTo>
                  <a:lnTo>
                    <a:pt x="735" y="115"/>
                  </a:lnTo>
                  <a:lnTo>
                    <a:pt x="742" y="116"/>
                  </a:lnTo>
                  <a:lnTo>
                    <a:pt x="750" y="118"/>
                  </a:lnTo>
                  <a:lnTo>
                    <a:pt x="756" y="121"/>
                  </a:lnTo>
                  <a:lnTo>
                    <a:pt x="763" y="124"/>
                  </a:lnTo>
                  <a:lnTo>
                    <a:pt x="769" y="125"/>
                  </a:lnTo>
                  <a:lnTo>
                    <a:pt x="774" y="127"/>
                  </a:lnTo>
                  <a:lnTo>
                    <a:pt x="779" y="128"/>
                  </a:lnTo>
                  <a:lnTo>
                    <a:pt x="784" y="130"/>
                  </a:lnTo>
                  <a:lnTo>
                    <a:pt x="789" y="131"/>
                  </a:lnTo>
                  <a:lnTo>
                    <a:pt x="795" y="133"/>
                  </a:lnTo>
                  <a:lnTo>
                    <a:pt x="799" y="134"/>
                  </a:lnTo>
                  <a:lnTo>
                    <a:pt x="805" y="134"/>
                  </a:lnTo>
                  <a:lnTo>
                    <a:pt x="807" y="135"/>
                  </a:lnTo>
                  <a:lnTo>
                    <a:pt x="807" y="136"/>
                  </a:lnTo>
                  <a:lnTo>
                    <a:pt x="808" y="137"/>
                  </a:lnTo>
                  <a:lnTo>
                    <a:pt x="808" y="139"/>
                  </a:lnTo>
                  <a:lnTo>
                    <a:pt x="809" y="141"/>
                  </a:lnTo>
                  <a:lnTo>
                    <a:pt x="809" y="142"/>
                  </a:lnTo>
                  <a:lnTo>
                    <a:pt x="809" y="144"/>
                  </a:lnTo>
                  <a:lnTo>
                    <a:pt x="809" y="145"/>
                  </a:lnTo>
                  <a:lnTo>
                    <a:pt x="810" y="146"/>
                  </a:lnTo>
                  <a:lnTo>
                    <a:pt x="811" y="148"/>
                  </a:lnTo>
                  <a:lnTo>
                    <a:pt x="812" y="150"/>
                  </a:lnTo>
                  <a:lnTo>
                    <a:pt x="812" y="151"/>
                  </a:lnTo>
                  <a:lnTo>
                    <a:pt x="814" y="153"/>
                  </a:lnTo>
                  <a:lnTo>
                    <a:pt x="814" y="154"/>
                  </a:lnTo>
                  <a:lnTo>
                    <a:pt x="816" y="155"/>
                  </a:lnTo>
                  <a:lnTo>
                    <a:pt x="818" y="155"/>
                  </a:lnTo>
                  <a:lnTo>
                    <a:pt x="820" y="153"/>
                  </a:lnTo>
                  <a:lnTo>
                    <a:pt x="819" y="152"/>
                  </a:lnTo>
                  <a:lnTo>
                    <a:pt x="818" y="150"/>
                  </a:lnTo>
                  <a:lnTo>
                    <a:pt x="817" y="149"/>
                  </a:lnTo>
                  <a:lnTo>
                    <a:pt x="816" y="146"/>
                  </a:lnTo>
                  <a:lnTo>
                    <a:pt x="816" y="145"/>
                  </a:lnTo>
                  <a:lnTo>
                    <a:pt x="816" y="143"/>
                  </a:lnTo>
                  <a:lnTo>
                    <a:pt x="816" y="141"/>
                  </a:lnTo>
                  <a:lnTo>
                    <a:pt x="820" y="142"/>
                  </a:lnTo>
                  <a:lnTo>
                    <a:pt x="824" y="143"/>
                  </a:lnTo>
                  <a:lnTo>
                    <a:pt x="828" y="144"/>
                  </a:lnTo>
                  <a:lnTo>
                    <a:pt x="832" y="144"/>
                  </a:lnTo>
                  <a:lnTo>
                    <a:pt x="837" y="145"/>
                  </a:lnTo>
                  <a:lnTo>
                    <a:pt x="841" y="146"/>
                  </a:lnTo>
                  <a:lnTo>
                    <a:pt x="845" y="148"/>
                  </a:lnTo>
                  <a:lnTo>
                    <a:pt x="848" y="150"/>
                  </a:lnTo>
                  <a:lnTo>
                    <a:pt x="850" y="151"/>
                  </a:lnTo>
                  <a:lnTo>
                    <a:pt x="852" y="152"/>
                  </a:lnTo>
                  <a:lnTo>
                    <a:pt x="855" y="153"/>
                  </a:lnTo>
                  <a:lnTo>
                    <a:pt x="857" y="154"/>
                  </a:lnTo>
                  <a:lnTo>
                    <a:pt x="858" y="156"/>
                  </a:lnTo>
                  <a:lnTo>
                    <a:pt x="860" y="157"/>
                  </a:lnTo>
                  <a:lnTo>
                    <a:pt x="860" y="159"/>
                  </a:lnTo>
                  <a:lnTo>
                    <a:pt x="858" y="162"/>
                  </a:lnTo>
                  <a:lnTo>
                    <a:pt x="856" y="162"/>
                  </a:lnTo>
                  <a:lnTo>
                    <a:pt x="854" y="163"/>
                  </a:lnTo>
                  <a:lnTo>
                    <a:pt x="851" y="164"/>
                  </a:lnTo>
                  <a:lnTo>
                    <a:pt x="848" y="165"/>
                  </a:lnTo>
                  <a:lnTo>
                    <a:pt x="847" y="166"/>
                  </a:lnTo>
                  <a:lnTo>
                    <a:pt x="844" y="166"/>
                  </a:lnTo>
                  <a:lnTo>
                    <a:pt x="841" y="167"/>
                  </a:lnTo>
                  <a:lnTo>
                    <a:pt x="839" y="166"/>
                  </a:lnTo>
                  <a:lnTo>
                    <a:pt x="839" y="168"/>
                  </a:lnTo>
                  <a:lnTo>
                    <a:pt x="840" y="169"/>
                  </a:lnTo>
                  <a:lnTo>
                    <a:pt x="839" y="171"/>
                  </a:lnTo>
                  <a:lnTo>
                    <a:pt x="839" y="173"/>
                  </a:lnTo>
                  <a:lnTo>
                    <a:pt x="837" y="174"/>
                  </a:lnTo>
                  <a:lnTo>
                    <a:pt x="835" y="175"/>
                  </a:lnTo>
                  <a:lnTo>
                    <a:pt x="833" y="177"/>
                  </a:lnTo>
                  <a:lnTo>
                    <a:pt x="832" y="179"/>
                  </a:lnTo>
                  <a:lnTo>
                    <a:pt x="829" y="180"/>
                  </a:lnTo>
                  <a:lnTo>
                    <a:pt x="826" y="181"/>
                  </a:lnTo>
                  <a:lnTo>
                    <a:pt x="823" y="180"/>
                  </a:lnTo>
                  <a:lnTo>
                    <a:pt x="820" y="180"/>
                  </a:lnTo>
                  <a:lnTo>
                    <a:pt x="816" y="179"/>
                  </a:lnTo>
                  <a:lnTo>
                    <a:pt x="812" y="178"/>
                  </a:lnTo>
                  <a:lnTo>
                    <a:pt x="809" y="177"/>
                  </a:lnTo>
                  <a:lnTo>
                    <a:pt x="805" y="176"/>
                  </a:lnTo>
                  <a:lnTo>
                    <a:pt x="803" y="174"/>
                  </a:lnTo>
                  <a:lnTo>
                    <a:pt x="802" y="173"/>
                  </a:lnTo>
                  <a:lnTo>
                    <a:pt x="801" y="170"/>
                  </a:lnTo>
                  <a:lnTo>
                    <a:pt x="799" y="169"/>
                  </a:lnTo>
                  <a:lnTo>
                    <a:pt x="799" y="168"/>
                  </a:lnTo>
                  <a:lnTo>
                    <a:pt x="799" y="167"/>
                  </a:lnTo>
                  <a:lnTo>
                    <a:pt x="797" y="166"/>
                  </a:lnTo>
                  <a:lnTo>
                    <a:pt x="796" y="165"/>
                  </a:lnTo>
                  <a:lnTo>
                    <a:pt x="793" y="165"/>
                  </a:lnTo>
                  <a:lnTo>
                    <a:pt x="791" y="166"/>
                  </a:lnTo>
                  <a:lnTo>
                    <a:pt x="788" y="167"/>
                  </a:lnTo>
                  <a:lnTo>
                    <a:pt x="786" y="167"/>
                  </a:lnTo>
                  <a:lnTo>
                    <a:pt x="783" y="168"/>
                  </a:lnTo>
                  <a:lnTo>
                    <a:pt x="780" y="167"/>
                  </a:lnTo>
                  <a:lnTo>
                    <a:pt x="778" y="167"/>
                  </a:lnTo>
                  <a:lnTo>
                    <a:pt x="776" y="165"/>
                  </a:lnTo>
                  <a:lnTo>
                    <a:pt x="775" y="163"/>
                  </a:lnTo>
                  <a:lnTo>
                    <a:pt x="775" y="160"/>
                  </a:lnTo>
                  <a:lnTo>
                    <a:pt x="774" y="158"/>
                  </a:lnTo>
                  <a:lnTo>
                    <a:pt x="773" y="155"/>
                  </a:lnTo>
                  <a:lnTo>
                    <a:pt x="770" y="156"/>
                  </a:lnTo>
                  <a:lnTo>
                    <a:pt x="767" y="157"/>
                  </a:lnTo>
                  <a:lnTo>
                    <a:pt x="766" y="159"/>
                  </a:lnTo>
                  <a:lnTo>
                    <a:pt x="764" y="161"/>
                  </a:lnTo>
                  <a:lnTo>
                    <a:pt x="764" y="163"/>
                  </a:lnTo>
                  <a:lnTo>
                    <a:pt x="767" y="164"/>
                  </a:lnTo>
                  <a:lnTo>
                    <a:pt x="769" y="165"/>
                  </a:lnTo>
                  <a:lnTo>
                    <a:pt x="771" y="165"/>
                  </a:lnTo>
                  <a:lnTo>
                    <a:pt x="767" y="167"/>
                  </a:lnTo>
                  <a:lnTo>
                    <a:pt x="765" y="169"/>
                  </a:lnTo>
                  <a:lnTo>
                    <a:pt x="762" y="172"/>
                  </a:lnTo>
                  <a:lnTo>
                    <a:pt x="759" y="174"/>
                  </a:lnTo>
                  <a:lnTo>
                    <a:pt x="756" y="176"/>
                  </a:lnTo>
                  <a:lnTo>
                    <a:pt x="752" y="178"/>
                  </a:lnTo>
                  <a:lnTo>
                    <a:pt x="749" y="179"/>
                  </a:lnTo>
                  <a:lnTo>
                    <a:pt x="744" y="179"/>
                  </a:lnTo>
                  <a:lnTo>
                    <a:pt x="743" y="178"/>
                  </a:lnTo>
                  <a:lnTo>
                    <a:pt x="741" y="175"/>
                  </a:lnTo>
                  <a:lnTo>
                    <a:pt x="739" y="174"/>
                  </a:lnTo>
                  <a:lnTo>
                    <a:pt x="737" y="174"/>
                  </a:lnTo>
                  <a:lnTo>
                    <a:pt x="735" y="175"/>
                  </a:lnTo>
                  <a:lnTo>
                    <a:pt x="735" y="176"/>
                  </a:lnTo>
                  <a:lnTo>
                    <a:pt x="735" y="177"/>
                  </a:lnTo>
                  <a:lnTo>
                    <a:pt x="735" y="178"/>
                  </a:lnTo>
                  <a:lnTo>
                    <a:pt x="737" y="180"/>
                  </a:lnTo>
                  <a:lnTo>
                    <a:pt x="741" y="182"/>
                  </a:lnTo>
                  <a:lnTo>
                    <a:pt x="744" y="184"/>
                  </a:lnTo>
                  <a:lnTo>
                    <a:pt x="748" y="187"/>
                  </a:lnTo>
                  <a:lnTo>
                    <a:pt x="750" y="189"/>
                  </a:lnTo>
                  <a:lnTo>
                    <a:pt x="752" y="192"/>
                  </a:lnTo>
                  <a:lnTo>
                    <a:pt x="754" y="195"/>
                  </a:lnTo>
                  <a:lnTo>
                    <a:pt x="754" y="198"/>
                  </a:lnTo>
                  <a:lnTo>
                    <a:pt x="756" y="199"/>
                  </a:lnTo>
                  <a:lnTo>
                    <a:pt x="756" y="201"/>
                  </a:lnTo>
                  <a:lnTo>
                    <a:pt x="756" y="203"/>
                  </a:lnTo>
                  <a:lnTo>
                    <a:pt x="755" y="203"/>
                  </a:lnTo>
                  <a:lnTo>
                    <a:pt x="751" y="206"/>
                  </a:lnTo>
                  <a:lnTo>
                    <a:pt x="748" y="207"/>
                  </a:lnTo>
                  <a:lnTo>
                    <a:pt x="743" y="207"/>
                  </a:lnTo>
                  <a:lnTo>
                    <a:pt x="738" y="206"/>
                  </a:lnTo>
                  <a:lnTo>
                    <a:pt x="734" y="205"/>
                  </a:lnTo>
                  <a:lnTo>
                    <a:pt x="729" y="205"/>
                  </a:lnTo>
                  <a:lnTo>
                    <a:pt x="725" y="207"/>
                  </a:lnTo>
                  <a:lnTo>
                    <a:pt x="721" y="209"/>
                  </a:lnTo>
                  <a:lnTo>
                    <a:pt x="719" y="209"/>
                  </a:lnTo>
                  <a:lnTo>
                    <a:pt x="716" y="209"/>
                  </a:lnTo>
                  <a:lnTo>
                    <a:pt x="714" y="210"/>
                  </a:lnTo>
                  <a:lnTo>
                    <a:pt x="712" y="211"/>
                  </a:lnTo>
                  <a:lnTo>
                    <a:pt x="710" y="212"/>
                  </a:lnTo>
                  <a:lnTo>
                    <a:pt x="708" y="214"/>
                  </a:lnTo>
                  <a:lnTo>
                    <a:pt x="706" y="215"/>
                  </a:lnTo>
                  <a:lnTo>
                    <a:pt x="705" y="216"/>
                  </a:lnTo>
                  <a:lnTo>
                    <a:pt x="701" y="217"/>
                  </a:lnTo>
                  <a:lnTo>
                    <a:pt x="697" y="217"/>
                  </a:lnTo>
                  <a:lnTo>
                    <a:pt x="693" y="217"/>
                  </a:lnTo>
                  <a:lnTo>
                    <a:pt x="689" y="218"/>
                  </a:lnTo>
                  <a:lnTo>
                    <a:pt x="686" y="220"/>
                  </a:lnTo>
                  <a:lnTo>
                    <a:pt x="682" y="221"/>
                  </a:lnTo>
                  <a:lnTo>
                    <a:pt x="680" y="223"/>
                  </a:lnTo>
                  <a:lnTo>
                    <a:pt x="679" y="226"/>
                  </a:lnTo>
                  <a:lnTo>
                    <a:pt x="676" y="228"/>
                  </a:lnTo>
                  <a:lnTo>
                    <a:pt x="673" y="230"/>
                  </a:lnTo>
                  <a:lnTo>
                    <a:pt x="672" y="231"/>
                  </a:lnTo>
                  <a:lnTo>
                    <a:pt x="671" y="233"/>
                  </a:lnTo>
                  <a:lnTo>
                    <a:pt x="669" y="236"/>
                  </a:lnTo>
                  <a:lnTo>
                    <a:pt x="667" y="237"/>
                  </a:lnTo>
                  <a:lnTo>
                    <a:pt x="665" y="239"/>
                  </a:lnTo>
                  <a:lnTo>
                    <a:pt x="663" y="240"/>
                  </a:lnTo>
                  <a:lnTo>
                    <a:pt x="663" y="236"/>
                  </a:lnTo>
                  <a:lnTo>
                    <a:pt x="660" y="234"/>
                  </a:lnTo>
                  <a:lnTo>
                    <a:pt x="656" y="233"/>
                  </a:lnTo>
                  <a:lnTo>
                    <a:pt x="653" y="231"/>
                  </a:lnTo>
                  <a:lnTo>
                    <a:pt x="651" y="232"/>
                  </a:lnTo>
                  <a:lnTo>
                    <a:pt x="648" y="232"/>
                  </a:lnTo>
                  <a:lnTo>
                    <a:pt x="646" y="231"/>
                  </a:lnTo>
                  <a:lnTo>
                    <a:pt x="644" y="231"/>
                  </a:lnTo>
                  <a:lnTo>
                    <a:pt x="642" y="231"/>
                  </a:lnTo>
                  <a:lnTo>
                    <a:pt x="640" y="230"/>
                  </a:lnTo>
                  <a:lnTo>
                    <a:pt x="638" y="231"/>
                  </a:lnTo>
                  <a:lnTo>
                    <a:pt x="635" y="231"/>
                  </a:lnTo>
                  <a:lnTo>
                    <a:pt x="633" y="233"/>
                  </a:lnTo>
                  <a:lnTo>
                    <a:pt x="631" y="235"/>
                  </a:lnTo>
                  <a:lnTo>
                    <a:pt x="628" y="236"/>
                  </a:lnTo>
                  <a:lnTo>
                    <a:pt x="625" y="238"/>
                  </a:lnTo>
                  <a:lnTo>
                    <a:pt x="622" y="240"/>
                  </a:lnTo>
                  <a:lnTo>
                    <a:pt x="619" y="241"/>
                  </a:lnTo>
                  <a:lnTo>
                    <a:pt x="616" y="241"/>
                  </a:lnTo>
                  <a:lnTo>
                    <a:pt x="613" y="240"/>
                  </a:lnTo>
                  <a:lnTo>
                    <a:pt x="608" y="241"/>
                  </a:lnTo>
                  <a:lnTo>
                    <a:pt x="605" y="242"/>
                  </a:lnTo>
                  <a:lnTo>
                    <a:pt x="601" y="245"/>
                  </a:lnTo>
                  <a:lnTo>
                    <a:pt x="599" y="248"/>
                  </a:lnTo>
                  <a:lnTo>
                    <a:pt x="598" y="248"/>
                  </a:lnTo>
                  <a:lnTo>
                    <a:pt x="595" y="248"/>
                  </a:lnTo>
                  <a:lnTo>
                    <a:pt x="593" y="249"/>
                  </a:lnTo>
                  <a:lnTo>
                    <a:pt x="592" y="250"/>
                  </a:lnTo>
                  <a:lnTo>
                    <a:pt x="592" y="252"/>
                  </a:lnTo>
                  <a:lnTo>
                    <a:pt x="591" y="253"/>
                  </a:lnTo>
                  <a:lnTo>
                    <a:pt x="591" y="255"/>
                  </a:lnTo>
                  <a:lnTo>
                    <a:pt x="590" y="256"/>
                  </a:lnTo>
                  <a:lnTo>
                    <a:pt x="592" y="258"/>
                  </a:lnTo>
                  <a:lnTo>
                    <a:pt x="595" y="260"/>
                  </a:lnTo>
                  <a:lnTo>
                    <a:pt x="598" y="263"/>
                  </a:lnTo>
                  <a:lnTo>
                    <a:pt x="599" y="266"/>
                  </a:lnTo>
                  <a:lnTo>
                    <a:pt x="597" y="267"/>
                  </a:lnTo>
                  <a:lnTo>
                    <a:pt x="593" y="268"/>
                  </a:lnTo>
                  <a:lnTo>
                    <a:pt x="591" y="269"/>
                  </a:lnTo>
                  <a:lnTo>
                    <a:pt x="591" y="271"/>
                  </a:lnTo>
                  <a:lnTo>
                    <a:pt x="593" y="273"/>
                  </a:lnTo>
                  <a:lnTo>
                    <a:pt x="596" y="273"/>
                  </a:lnTo>
                  <a:lnTo>
                    <a:pt x="599" y="273"/>
                  </a:lnTo>
                  <a:lnTo>
                    <a:pt x="601" y="275"/>
                  </a:lnTo>
                  <a:lnTo>
                    <a:pt x="601" y="278"/>
                  </a:lnTo>
                  <a:lnTo>
                    <a:pt x="601" y="281"/>
                  </a:lnTo>
                  <a:lnTo>
                    <a:pt x="600" y="284"/>
                  </a:lnTo>
                  <a:lnTo>
                    <a:pt x="598" y="284"/>
                  </a:lnTo>
                  <a:lnTo>
                    <a:pt x="596" y="284"/>
                  </a:lnTo>
                  <a:lnTo>
                    <a:pt x="593" y="283"/>
                  </a:lnTo>
                  <a:lnTo>
                    <a:pt x="591" y="281"/>
                  </a:lnTo>
                  <a:lnTo>
                    <a:pt x="588" y="281"/>
                  </a:lnTo>
                  <a:lnTo>
                    <a:pt x="586" y="284"/>
                  </a:lnTo>
                  <a:lnTo>
                    <a:pt x="583" y="286"/>
                  </a:lnTo>
                  <a:lnTo>
                    <a:pt x="581" y="289"/>
                  </a:lnTo>
                  <a:lnTo>
                    <a:pt x="578" y="292"/>
                  </a:lnTo>
                  <a:lnTo>
                    <a:pt x="580" y="294"/>
                  </a:lnTo>
                  <a:lnTo>
                    <a:pt x="582" y="294"/>
                  </a:lnTo>
                  <a:lnTo>
                    <a:pt x="586" y="294"/>
                  </a:lnTo>
                  <a:lnTo>
                    <a:pt x="588" y="295"/>
                  </a:lnTo>
                  <a:lnTo>
                    <a:pt x="587" y="297"/>
                  </a:lnTo>
                  <a:lnTo>
                    <a:pt x="586" y="298"/>
                  </a:lnTo>
                  <a:lnTo>
                    <a:pt x="584" y="300"/>
                  </a:lnTo>
                  <a:lnTo>
                    <a:pt x="583" y="302"/>
                  </a:lnTo>
                  <a:lnTo>
                    <a:pt x="582" y="303"/>
                  </a:lnTo>
                  <a:lnTo>
                    <a:pt x="580" y="304"/>
                  </a:lnTo>
                  <a:lnTo>
                    <a:pt x="578" y="304"/>
                  </a:lnTo>
                  <a:lnTo>
                    <a:pt x="574" y="304"/>
                  </a:lnTo>
                  <a:lnTo>
                    <a:pt x="573" y="304"/>
                  </a:lnTo>
                  <a:lnTo>
                    <a:pt x="571" y="305"/>
                  </a:lnTo>
                  <a:lnTo>
                    <a:pt x="570" y="306"/>
                  </a:lnTo>
                  <a:lnTo>
                    <a:pt x="569" y="307"/>
                  </a:lnTo>
                  <a:lnTo>
                    <a:pt x="570" y="308"/>
                  </a:lnTo>
                  <a:lnTo>
                    <a:pt x="571" y="310"/>
                  </a:lnTo>
                  <a:lnTo>
                    <a:pt x="571" y="312"/>
                  </a:lnTo>
                  <a:lnTo>
                    <a:pt x="570" y="313"/>
                  </a:lnTo>
                  <a:lnTo>
                    <a:pt x="569" y="315"/>
                  </a:lnTo>
                  <a:lnTo>
                    <a:pt x="569" y="317"/>
                  </a:lnTo>
                  <a:lnTo>
                    <a:pt x="569" y="318"/>
                  </a:lnTo>
                  <a:lnTo>
                    <a:pt x="569" y="320"/>
                  </a:lnTo>
                  <a:lnTo>
                    <a:pt x="565" y="320"/>
                  </a:lnTo>
                  <a:lnTo>
                    <a:pt x="561" y="321"/>
                  </a:lnTo>
                  <a:lnTo>
                    <a:pt x="559" y="322"/>
                  </a:lnTo>
                  <a:lnTo>
                    <a:pt x="555" y="323"/>
                  </a:lnTo>
                  <a:lnTo>
                    <a:pt x="556" y="326"/>
                  </a:lnTo>
                  <a:lnTo>
                    <a:pt x="556" y="328"/>
                  </a:lnTo>
                  <a:lnTo>
                    <a:pt x="554" y="330"/>
                  </a:lnTo>
                  <a:lnTo>
                    <a:pt x="553" y="332"/>
                  </a:lnTo>
                  <a:lnTo>
                    <a:pt x="551" y="334"/>
                  </a:lnTo>
                  <a:lnTo>
                    <a:pt x="550" y="337"/>
                  </a:lnTo>
                  <a:lnTo>
                    <a:pt x="548" y="339"/>
                  </a:lnTo>
                  <a:lnTo>
                    <a:pt x="546" y="341"/>
                  </a:lnTo>
                  <a:lnTo>
                    <a:pt x="544" y="341"/>
                  </a:lnTo>
                  <a:lnTo>
                    <a:pt x="542" y="341"/>
                  </a:lnTo>
                  <a:lnTo>
                    <a:pt x="540" y="341"/>
                  </a:lnTo>
                  <a:lnTo>
                    <a:pt x="537" y="341"/>
                  </a:lnTo>
                  <a:lnTo>
                    <a:pt x="535" y="339"/>
                  </a:lnTo>
                  <a:lnTo>
                    <a:pt x="534" y="338"/>
                  </a:lnTo>
                  <a:lnTo>
                    <a:pt x="533" y="337"/>
                  </a:lnTo>
                  <a:lnTo>
                    <a:pt x="531" y="334"/>
                  </a:lnTo>
                  <a:lnTo>
                    <a:pt x="530" y="333"/>
                  </a:lnTo>
                  <a:lnTo>
                    <a:pt x="529" y="332"/>
                  </a:lnTo>
                  <a:lnTo>
                    <a:pt x="529" y="329"/>
                  </a:lnTo>
                  <a:lnTo>
                    <a:pt x="530" y="327"/>
                  </a:lnTo>
                  <a:lnTo>
                    <a:pt x="531" y="326"/>
                  </a:lnTo>
                  <a:lnTo>
                    <a:pt x="531" y="324"/>
                  </a:lnTo>
                  <a:lnTo>
                    <a:pt x="531" y="322"/>
                  </a:lnTo>
                  <a:lnTo>
                    <a:pt x="531" y="320"/>
                  </a:lnTo>
                  <a:lnTo>
                    <a:pt x="531" y="318"/>
                  </a:lnTo>
                  <a:lnTo>
                    <a:pt x="530" y="317"/>
                  </a:lnTo>
                  <a:lnTo>
                    <a:pt x="528" y="315"/>
                  </a:lnTo>
                  <a:lnTo>
                    <a:pt x="527" y="313"/>
                  </a:lnTo>
                  <a:lnTo>
                    <a:pt x="528" y="310"/>
                  </a:lnTo>
                  <a:lnTo>
                    <a:pt x="527" y="307"/>
                  </a:lnTo>
                  <a:lnTo>
                    <a:pt x="526" y="304"/>
                  </a:lnTo>
                  <a:lnTo>
                    <a:pt x="526" y="301"/>
                  </a:lnTo>
                  <a:lnTo>
                    <a:pt x="525" y="298"/>
                  </a:lnTo>
                  <a:lnTo>
                    <a:pt x="524" y="296"/>
                  </a:lnTo>
                  <a:lnTo>
                    <a:pt x="524" y="293"/>
                  </a:lnTo>
                  <a:lnTo>
                    <a:pt x="525" y="290"/>
                  </a:lnTo>
                  <a:lnTo>
                    <a:pt x="526" y="288"/>
                  </a:lnTo>
                  <a:lnTo>
                    <a:pt x="525" y="286"/>
                  </a:lnTo>
                  <a:lnTo>
                    <a:pt x="523" y="284"/>
                  </a:lnTo>
                  <a:lnTo>
                    <a:pt x="521" y="282"/>
                  </a:lnTo>
                  <a:lnTo>
                    <a:pt x="522" y="277"/>
                  </a:lnTo>
                  <a:lnTo>
                    <a:pt x="525" y="273"/>
                  </a:lnTo>
                  <a:lnTo>
                    <a:pt x="528" y="270"/>
                  </a:lnTo>
                  <a:lnTo>
                    <a:pt x="533" y="267"/>
                  </a:lnTo>
                  <a:lnTo>
                    <a:pt x="537" y="264"/>
                  </a:lnTo>
                  <a:lnTo>
                    <a:pt x="542" y="261"/>
                  </a:lnTo>
                  <a:lnTo>
                    <a:pt x="546" y="260"/>
                  </a:lnTo>
                  <a:lnTo>
                    <a:pt x="551" y="258"/>
                  </a:lnTo>
                  <a:lnTo>
                    <a:pt x="553" y="256"/>
                  </a:lnTo>
                  <a:lnTo>
                    <a:pt x="555" y="253"/>
                  </a:lnTo>
                  <a:lnTo>
                    <a:pt x="558" y="250"/>
                  </a:lnTo>
                  <a:lnTo>
                    <a:pt x="560" y="248"/>
                  </a:lnTo>
                  <a:lnTo>
                    <a:pt x="563" y="246"/>
                  </a:lnTo>
                  <a:lnTo>
                    <a:pt x="566" y="245"/>
                  </a:lnTo>
                  <a:lnTo>
                    <a:pt x="567" y="242"/>
                  </a:lnTo>
                  <a:lnTo>
                    <a:pt x="569" y="240"/>
                  </a:lnTo>
                  <a:lnTo>
                    <a:pt x="573" y="240"/>
                  </a:lnTo>
                  <a:lnTo>
                    <a:pt x="575" y="239"/>
                  </a:lnTo>
                  <a:lnTo>
                    <a:pt x="577" y="238"/>
                  </a:lnTo>
                  <a:lnTo>
                    <a:pt x="580" y="236"/>
                  </a:lnTo>
                  <a:lnTo>
                    <a:pt x="582" y="235"/>
                  </a:lnTo>
                  <a:lnTo>
                    <a:pt x="583" y="233"/>
                  </a:lnTo>
                  <a:lnTo>
                    <a:pt x="585" y="231"/>
                  </a:lnTo>
                  <a:lnTo>
                    <a:pt x="587" y="230"/>
                  </a:lnTo>
                  <a:lnTo>
                    <a:pt x="589" y="228"/>
                  </a:lnTo>
                  <a:lnTo>
                    <a:pt x="591" y="226"/>
                  </a:lnTo>
                  <a:lnTo>
                    <a:pt x="591" y="224"/>
                  </a:lnTo>
                  <a:lnTo>
                    <a:pt x="592" y="222"/>
                  </a:lnTo>
                  <a:lnTo>
                    <a:pt x="593" y="220"/>
                  </a:lnTo>
                  <a:lnTo>
                    <a:pt x="594" y="218"/>
                  </a:lnTo>
                  <a:lnTo>
                    <a:pt x="595" y="217"/>
                  </a:lnTo>
                  <a:lnTo>
                    <a:pt x="597" y="215"/>
                  </a:lnTo>
                  <a:lnTo>
                    <a:pt x="596" y="213"/>
                  </a:lnTo>
                  <a:lnTo>
                    <a:pt x="594" y="212"/>
                  </a:lnTo>
                  <a:lnTo>
                    <a:pt x="593" y="212"/>
                  </a:lnTo>
                  <a:lnTo>
                    <a:pt x="591" y="211"/>
                  </a:lnTo>
                  <a:lnTo>
                    <a:pt x="588" y="213"/>
                  </a:lnTo>
                  <a:lnTo>
                    <a:pt x="588" y="215"/>
                  </a:lnTo>
                  <a:lnTo>
                    <a:pt x="587" y="217"/>
                  </a:lnTo>
                  <a:lnTo>
                    <a:pt x="586" y="218"/>
                  </a:lnTo>
                  <a:lnTo>
                    <a:pt x="585" y="221"/>
                  </a:lnTo>
                  <a:lnTo>
                    <a:pt x="583" y="222"/>
                  </a:lnTo>
                  <a:lnTo>
                    <a:pt x="582" y="224"/>
                  </a:lnTo>
                  <a:lnTo>
                    <a:pt x="580" y="226"/>
                  </a:lnTo>
                  <a:lnTo>
                    <a:pt x="578" y="228"/>
                  </a:lnTo>
                  <a:lnTo>
                    <a:pt x="576" y="229"/>
                  </a:lnTo>
                  <a:lnTo>
                    <a:pt x="574" y="231"/>
                  </a:lnTo>
                  <a:lnTo>
                    <a:pt x="574" y="233"/>
                  </a:lnTo>
                  <a:lnTo>
                    <a:pt x="571" y="233"/>
                  </a:lnTo>
                  <a:lnTo>
                    <a:pt x="569" y="231"/>
                  </a:lnTo>
                  <a:lnTo>
                    <a:pt x="568" y="230"/>
                  </a:lnTo>
                  <a:lnTo>
                    <a:pt x="567" y="228"/>
                  </a:lnTo>
                  <a:lnTo>
                    <a:pt x="566" y="226"/>
                  </a:lnTo>
                  <a:lnTo>
                    <a:pt x="567" y="224"/>
                  </a:lnTo>
                  <a:lnTo>
                    <a:pt x="568" y="222"/>
                  </a:lnTo>
                  <a:lnTo>
                    <a:pt x="569" y="220"/>
                  </a:lnTo>
                  <a:lnTo>
                    <a:pt x="571" y="217"/>
                  </a:lnTo>
                  <a:lnTo>
                    <a:pt x="572" y="216"/>
                  </a:lnTo>
                  <a:lnTo>
                    <a:pt x="572" y="214"/>
                  </a:lnTo>
                  <a:lnTo>
                    <a:pt x="571" y="212"/>
                  </a:lnTo>
                  <a:lnTo>
                    <a:pt x="566" y="212"/>
                  </a:lnTo>
                  <a:lnTo>
                    <a:pt x="564" y="212"/>
                  </a:lnTo>
                  <a:lnTo>
                    <a:pt x="561" y="214"/>
                  </a:lnTo>
                  <a:lnTo>
                    <a:pt x="559" y="216"/>
                  </a:lnTo>
                  <a:lnTo>
                    <a:pt x="556" y="218"/>
                  </a:lnTo>
                  <a:lnTo>
                    <a:pt x="554" y="220"/>
                  </a:lnTo>
                  <a:lnTo>
                    <a:pt x="551" y="221"/>
                  </a:lnTo>
                  <a:lnTo>
                    <a:pt x="548" y="222"/>
                  </a:lnTo>
                  <a:lnTo>
                    <a:pt x="543" y="222"/>
                  </a:lnTo>
                  <a:lnTo>
                    <a:pt x="540" y="223"/>
                  </a:lnTo>
                  <a:lnTo>
                    <a:pt x="537" y="226"/>
                  </a:lnTo>
                  <a:lnTo>
                    <a:pt x="535" y="228"/>
                  </a:lnTo>
                  <a:lnTo>
                    <a:pt x="533" y="231"/>
                  </a:lnTo>
                  <a:lnTo>
                    <a:pt x="530" y="232"/>
                  </a:lnTo>
                  <a:lnTo>
                    <a:pt x="527" y="233"/>
                  </a:lnTo>
                  <a:lnTo>
                    <a:pt x="525" y="235"/>
                  </a:lnTo>
                  <a:lnTo>
                    <a:pt x="522" y="236"/>
                  </a:lnTo>
                  <a:lnTo>
                    <a:pt x="518" y="237"/>
                  </a:lnTo>
                  <a:lnTo>
                    <a:pt x="516" y="238"/>
                  </a:lnTo>
                  <a:lnTo>
                    <a:pt x="512" y="238"/>
                  </a:lnTo>
                  <a:lnTo>
                    <a:pt x="512" y="239"/>
                  </a:lnTo>
                  <a:lnTo>
                    <a:pt x="510" y="239"/>
                  </a:lnTo>
                  <a:lnTo>
                    <a:pt x="510" y="241"/>
                  </a:lnTo>
                  <a:lnTo>
                    <a:pt x="511" y="241"/>
                  </a:lnTo>
                  <a:lnTo>
                    <a:pt x="512" y="241"/>
                  </a:lnTo>
                  <a:lnTo>
                    <a:pt x="514" y="241"/>
                  </a:lnTo>
                  <a:lnTo>
                    <a:pt x="517" y="240"/>
                  </a:lnTo>
                  <a:lnTo>
                    <a:pt x="518" y="240"/>
                  </a:lnTo>
                  <a:lnTo>
                    <a:pt x="520" y="240"/>
                  </a:lnTo>
                  <a:lnTo>
                    <a:pt x="522" y="240"/>
                  </a:lnTo>
                  <a:lnTo>
                    <a:pt x="524" y="241"/>
                  </a:lnTo>
                  <a:lnTo>
                    <a:pt x="518" y="250"/>
                  </a:lnTo>
                  <a:lnTo>
                    <a:pt x="513" y="251"/>
                  </a:lnTo>
                  <a:lnTo>
                    <a:pt x="508" y="252"/>
                  </a:lnTo>
                  <a:lnTo>
                    <a:pt x="504" y="253"/>
                  </a:lnTo>
                  <a:lnTo>
                    <a:pt x="500" y="254"/>
                  </a:lnTo>
                  <a:lnTo>
                    <a:pt x="495" y="255"/>
                  </a:lnTo>
                  <a:lnTo>
                    <a:pt x="491" y="256"/>
                  </a:lnTo>
                  <a:lnTo>
                    <a:pt x="486" y="256"/>
                  </a:lnTo>
                  <a:lnTo>
                    <a:pt x="481" y="256"/>
                  </a:lnTo>
                  <a:lnTo>
                    <a:pt x="480" y="255"/>
                  </a:lnTo>
                  <a:lnTo>
                    <a:pt x="478" y="254"/>
                  </a:lnTo>
                  <a:lnTo>
                    <a:pt x="478" y="252"/>
                  </a:lnTo>
                  <a:lnTo>
                    <a:pt x="478" y="250"/>
                  </a:lnTo>
                  <a:lnTo>
                    <a:pt x="486" y="245"/>
                  </a:lnTo>
                  <a:lnTo>
                    <a:pt x="483" y="243"/>
                  </a:lnTo>
                  <a:lnTo>
                    <a:pt x="480" y="242"/>
                  </a:lnTo>
                  <a:lnTo>
                    <a:pt x="477" y="241"/>
                  </a:lnTo>
                  <a:lnTo>
                    <a:pt x="474" y="241"/>
                  </a:lnTo>
                  <a:lnTo>
                    <a:pt x="470" y="241"/>
                  </a:lnTo>
                  <a:lnTo>
                    <a:pt x="467" y="241"/>
                  </a:lnTo>
                  <a:lnTo>
                    <a:pt x="463" y="240"/>
                  </a:lnTo>
                  <a:lnTo>
                    <a:pt x="462" y="238"/>
                  </a:lnTo>
                  <a:lnTo>
                    <a:pt x="460" y="238"/>
                  </a:lnTo>
                  <a:lnTo>
                    <a:pt x="459" y="238"/>
                  </a:lnTo>
                  <a:lnTo>
                    <a:pt x="458" y="239"/>
                  </a:lnTo>
                  <a:lnTo>
                    <a:pt x="457" y="239"/>
                  </a:lnTo>
                  <a:lnTo>
                    <a:pt x="459" y="241"/>
                  </a:lnTo>
                  <a:lnTo>
                    <a:pt x="459" y="244"/>
                  </a:lnTo>
                  <a:lnTo>
                    <a:pt x="459" y="246"/>
                  </a:lnTo>
                  <a:lnTo>
                    <a:pt x="462" y="248"/>
                  </a:lnTo>
                  <a:lnTo>
                    <a:pt x="462" y="250"/>
                  </a:lnTo>
                  <a:lnTo>
                    <a:pt x="457" y="250"/>
                  </a:lnTo>
                  <a:lnTo>
                    <a:pt x="453" y="250"/>
                  </a:lnTo>
                  <a:lnTo>
                    <a:pt x="447" y="249"/>
                  </a:lnTo>
                  <a:lnTo>
                    <a:pt x="443" y="248"/>
                  </a:lnTo>
                  <a:lnTo>
                    <a:pt x="437" y="248"/>
                  </a:lnTo>
                  <a:lnTo>
                    <a:pt x="433" y="248"/>
                  </a:lnTo>
                  <a:lnTo>
                    <a:pt x="428" y="247"/>
                  </a:lnTo>
                  <a:lnTo>
                    <a:pt x="423" y="247"/>
                  </a:lnTo>
                  <a:lnTo>
                    <a:pt x="420" y="245"/>
                  </a:lnTo>
                  <a:lnTo>
                    <a:pt x="417" y="245"/>
                  </a:lnTo>
                  <a:lnTo>
                    <a:pt x="414" y="245"/>
                  </a:lnTo>
                  <a:lnTo>
                    <a:pt x="411" y="245"/>
                  </a:lnTo>
                  <a:lnTo>
                    <a:pt x="408" y="246"/>
                  </a:lnTo>
                  <a:lnTo>
                    <a:pt x="405" y="246"/>
                  </a:lnTo>
                  <a:lnTo>
                    <a:pt x="401" y="247"/>
                  </a:lnTo>
                  <a:lnTo>
                    <a:pt x="397" y="246"/>
                  </a:lnTo>
                  <a:lnTo>
                    <a:pt x="394" y="250"/>
                  </a:lnTo>
                  <a:lnTo>
                    <a:pt x="391" y="252"/>
                  </a:lnTo>
                  <a:lnTo>
                    <a:pt x="389" y="255"/>
                  </a:lnTo>
                  <a:lnTo>
                    <a:pt x="385" y="258"/>
                  </a:lnTo>
                  <a:lnTo>
                    <a:pt x="382" y="260"/>
                  </a:lnTo>
                  <a:lnTo>
                    <a:pt x="380" y="264"/>
                  </a:lnTo>
                  <a:lnTo>
                    <a:pt x="376" y="266"/>
                  </a:lnTo>
                  <a:lnTo>
                    <a:pt x="372" y="268"/>
                  </a:lnTo>
                  <a:lnTo>
                    <a:pt x="369" y="270"/>
                  </a:lnTo>
                  <a:lnTo>
                    <a:pt x="365" y="271"/>
                  </a:lnTo>
                  <a:lnTo>
                    <a:pt x="363" y="273"/>
                  </a:lnTo>
                  <a:lnTo>
                    <a:pt x="361" y="275"/>
                  </a:lnTo>
                  <a:lnTo>
                    <a:pt x="358" y="277"/>
                  </a:lnTo>
                  <a:lnTo>
                    <a:pt x="357" y="279"/>
                  </a:lnTo>
                  <a:lnTo>
                    <a:pt x="354" y="281"/>
                  </a:lnTo>
                  <a:lnTo>
                    <a:pt x="350" y="283"/>
                  </a:lnTo>
                  <a:lnTo>
                    <a:pt x="348" y="284"/>
                  </a:lnTo>
                  <a:lnTo>
                    <a:pt x="346" y="286"/>
                  </a:lnTo>
                  <a:lnTo>
                    <a:pt x="343" y="288"/>
                  </a:lnTo>
                  <a:lnTo>
                    <a:pt x="341" y="289"/>
                  </a:lnTo>
                  <a:lnTo>
                    <a:pt x="339" y="291"/>
                  </a:lnTo>
                  <a:lnTo>
                    <a:pt x="336" y="293"/>
                  </a:lnTo>
                  <a:lnTo>
                    <a:pt x="334" y="294"/>
                  </a:lnTo>
                  <a:lnTo>
                    <a:pt x="332" y="296"/>
                  </a:lnTo>
                  <a:lnTo>
                    <a:pt x="329" y="298"/>
                  </a:lnTo>
                  <a:lnTo>
                    <a:pt x="333" y="298"/>
                  </a:lnTo>
                  <a:lnTo>
                    <a:pt x="336" y="301"/>
                  </a:lnTo>
                  <a:lnTo>
                    <a:pt x="338" y="303"/>
                  </a:lnTo>
                  <a:lnTo>
                    <a:pt x="342" y="303"/>
                  </a:lnTo>
                  <a:lnTo>
                    <a:pt x="343" y="304"/>
                  </a:lnTo>
                  <a:lnTo>
                    <a:pt x="343" y="305"/>
                  </a:lnTo>
                  <a:lnTo>
                    <a:pt x="343" y="307"/>
                  </a:lnTo>
                  <a:lnTo>
                    <a:pt x="344" y="307"/>
                  </a:lnTo>
                  <a:lnTo>
                    <a:pt x="346" y="307"/>
                  </a:lnTo>
                  <a:lnTo>
                    <a:pt x="348" y="305"/>
                  </a:lnTo>
                  <a:lnTo>
                    <a:pt x="349" y="305"/>
                  </a:lnTo>
                  <a:lnTo>
                    <a:pt x="351" y="305"/>
                  </a:lnTo>
                  <a:lnTo>
                    <a:pt x="354" y="307"/>
                  </a:lnTo>
                  <a:lnTo>
                    <a:pt x="355" y="303"/>
                  </a:lnTo>
                  <a:lnTo>
                    <a:pt x="357" y="301"/>
                  </a:lnTo>
                  <a:lnTo>
                    <a:pt x="361" y="299"/>
                  </a:lnTo>
                  <a:lnTo>
                    <a:pt x="365" y="301"/>
                  </a:lnTo>
                  <a:lnTo>
                    <a:pt x="368" y="301"/>
                  </a:lnTo>
                  <a:lnTo>
                    <a:pt x="371" y="301"/>
                  </a:lnTo>
                  <a:lnTo>
                    <a:pt x="372" y="303"/>
                  </a:lnTo>
                  <a:lnTo>
                    <a:pt x="374" y="304"/>
                  </a:lnTo>
                  <a:lnTo>
                    <a:pt x="376" y="306"/>
                  </a:lnTo>
                  <a:lnTo>
                    <a:pt x="377" y="308"/>
                  </a:lnTo>
                  <a:lnTo>
                    <a:pt x="379" y="309"/>
                  </a:lnTo>
                  <a:lnTo>
                    <a:pt x="382" y="311"/>
                  </a:lnTo>
                  <a:lnTo>
                    <a:pt x="382" y="315"/>
                  </a:lnTo>
                  <a:lnTo>
                    <a:pt x="383" y="320"/>
                  </a:lnTo>
                  <a:lnTo>
                    <a:pt x="384" y="326"/>
                  </a:lnTo>
                  <a:lnTo>
                    <a:pt x="384" y="330"/>
                  </a:lnTo>
                  <a:lnTo>
                    <a:pt x="383" y="335"/>
                  </a:lnTo>
                  <a:lnTo>
                    <a:pt x="382" y="340"/>
                  </a:lnTo>
                  <a:lnTo>
                    <a:pt x="380" y="345"/>
                  </a:lnTo>
                  <a:lnTo>
                    <a:pt x="376" y="349"/>
                  </a:lnTo>
                  <a:lnTo>
                    <a:pt x="378" y="354"/>
                  </a:lnTo>
                  <a:lnTo>
                    <a:pt x="378" y="360"/>
                  </a:lnTo>
                  <a:lnTo>
                    <a:pt x="377" y="364"/>
                  </a:lnTo>
                  <a:lnTo>
                    <a:pt x="376" y="369"/>
                  </a:lnTo>
                  <a:lnTo>
                    <a:pt x="374" y="374"/>
                  </a:lnTo>
                  <a:lnTo>
                    <a:pt x="371" y="378"/>
                  </a:lnTo>
                  <a:lnTo>
                    <a:pt x="367" y="382"/>
                  </a:lnTo>
                  <a:lnTo>
                    <a:pt x="363" y="386"/>
                  </a:lnTo>
                  <a:lnTo>
                    <a:pt x="361" y="391"/>
                  </a:lnTo>
                  <a:lnTo>
                    <a:pt x="359" y="395"/>
                  </a:lnTo>
                  <a:lnTo>
                    <a:pt x="357" y="399"/>
                  </a:lnTo>
                  <a:lnTo>
                    <a:pt x="352" y="403"/>
                  </a:lnTo>
                  <a:lnTo>
                    <a:pt x="349" y="406"/>
                  </a:lnTo>
                  <a:lnTo>
                    <a:pt x="344" y="411"/>
                  </a:lnTo>
                  <a:lnTo>
                    <a:pt x="341" y="414"/>
                  </a:lnTo>
                  <a:lnTo>
                    <a:pt x="337" y="418"/>
                  </a:lnTo>
                  <a:lnTo>
                    <a:pt x="333" y="420"/>
                  </a:lnTo>
                  <a:lnTo>
                    <a:pt x="330" y="423"/>
                  </a:lnTo>
                  <a:lnTo>
                    <a:pt x="327" y="425"/>
                  </a:lnTo>
                  <a:lnTo>
                    <a:pt x="324" y="428"/>
                  </a:lnTo>
                  <a:lnTo>
                    <a:pt x="321" y="429"/>
                  </a:lnTo>
                  <a:lnTo>
                    <a:pt x="317" y="431"/>
                  </a:lnTo>
                  <a:lnTo>
                    <a:pt x="314" y="432"/>
                  </a:lnTo>
                  <a:lnTo>
                    <a:pt x="310" y="434"/>
                  </a:lnTo>
                  <a:lnTo>
                    <a:pt x="308" y="434"/>
                  </a:lnTo>
                  <a:lnTo>
                    <a:pt x="305" y="433"/>
                  </a:lnTo>
                  <a:lnTo>
                    <a:pt x="303" y="434"/>
                  </a:lnTo>
                  <a:lnTo>
                    <a:pt x="301" y="434"/>
                  </a:lnTo>
                  <a:lnTo>
                    <a:pt x="299" y="434"/>
                  </a:lnTo>
                  <a:lnTo>
                    <a:pt x="297" y="434"/>
                  </a:lnTo>
                  <a:lnTo>
                    <a:pt x="295" y="432"/>
                  </a:lnTo>
                  <a:lnTo>
                    <a:pt x="293" y="432"/>
                  </a:lnTo>
                  <a:lnTo>
                    <a:pt x="290" y="434"/>
                  </a:lnTo>
                  <a:lnTo>
                    <a:pt x="287" y="436"/>
                  </a:lnTo>
                  <a:lnTo>
                    <a:pt x="285" y="438"/>
                  </a:lnTo>
                  <a:lnTo>
                    <a:pt x="282" y="441"/>
                  </a:lnTo>
                  <a:lnTo>
                    <a:pt x="280" y="443"/>
                  </a:lnTo>
                  <a:lnTo>
                    <a:pt x="278" y="446"/>
                  </a:lnTo>
                  <a:lnTo>
                    <a:pt x="277" y="449"/>
                  </a:lnTo>
                  <a:lnTo>
                    <a:pt x="278" y="451"/>
                  </a:lnTo>
                  <a:lnTo>
                    <a:pt x="275" y="452"/>
                  </a:lnTo>
                  <a:lnTo>
                    <a:pt x="272" y="454"/>
                  </a:lnTo>
                  <a:lnTo>
                    <a:pt x="270" y="456"/>
                  </a:lnTo>
                  <a:lnTo>
                    <a:pt x="269" y="458"/>
                  </a:lnTo>
                  <a:lnTo>
                    <a:pt x="267" y="460"/>
                  </a:lnTo>
                  <a:lnTo>
                    <a:pt x="264" y="462"/>
                  </a:lnTo>
                  <a:lnTo>
                    <a:pt x="261" y="464"/>
                  </a:lnTo>
                  <a:lnTo>
                    <a:pt x="259" y="465"/>
                  </a:lnTo>
                  <a:lnTo>
                    <a:pt x="257" y="466"/>
                  </a:lnTo>
                  <a:lnTo>
                    <a:pt x="256" y="468"/>
                  </a:lnTo>
                  <a:lnTo>
                    <a:pt x="255" y="470"/>
                  </a:lnTo>
                  <a:lnTo>
                    <a:pt x="257" y="472"/>
                  </a:lnTo>
                  <a:lnTo>
                    <a:pt x="260" y="474"/>
                  </a:lnTo>
                  <a:lnTo>
                    <a:pt x="261" y="476"/>
                  </a:lnTo>
                  <a:lnTo>
                    <a:pt x="263" y="479"/>
                  </a:lnTo>
                  <a:lnTo>
                    <a:pt x="265" y="481"/>
                  </a:lnTo>
                  <a:lnTo>
                    <a:pt x="267" y="483"/>
                  </a:lnTo>
                  <a:lnTo>
                    <a:pt x="269" y="486"/>
                  </a:lnTo>
                  <a:lnTo>
                    <a:pt x="270" y="488"/>
                  </a:lnTo>
                  <a:lnTo>
                    <a:pt x="273" y="489"/>
                  </a:lnTo>
                  <a:lnTo>
                    <a:pt x="274" y="491"/>
                  </a:lnTo>
                  <a:lnTo>
                    <a:pt x="276" y="493"/>
                  </a:lnTo>
                  <a:lnTo>
                    <a:pt x="276" y="494"/>
                  </a:lnTo>
                  <a:lnTo>
                    <a:pt x="276" y="496"/>
                  </a:lnTo>
                  <a:lnTo>
                    <a:pt x="274" y="498"/>
                  </a:lnTo>
                  <a:lnTo>
                    <a:pt x="274" y="500"/>
                  </a:lnTo>
                  <a:lnTo>
                    <a:pt x="273" y="502"/>
                  </a:lnTo>
                  <a:lnTo>
                    <a:pt x="272" y="504"/>
                  </a:lnTo>
                  <a:lnTo>
                    <a:pt x="272" y="507"/>
                  </a:lnTo>
                  <a:lnTo>
                    <a:pt x="269" y="509"/>
                  </a:lnTo>
                  <a:lnTo>
                    <a:pt x="267" y="511"/>
                  </a:lnTo>
                  <a:lnTo>
                    <a:pt x="265" y="513"/>
                  </a:lnTo>
                  <a:lnTo>
                    <a:pt x="261" y="513"/>
                  </a:lnTo>
                  <a:lnTo>
                    <a:pt x="258" y="514"/>
                  </a:lnTo>
                  <a:lnTo>
                    <a:pt x="254" y="515"/>
                  </a:lnTo>
                  <a:lnTo>
                    <a:pt x="252" y="517"/>
                  </a:lnTo>
                  <a:lnTo>
                    <a:pt x="248" y="519"/>
                  </a:lnTo>
                  <a:lnTo>
                    <a:pt x="246" y="521"/>
                  </a:lnTo>
                  <a:lnTo>
                    <a:pt x="243" y="523"/>
                  </a:lnTo>
                  <a:lnTo>
                    <a:pt x="240" y="524"/>
                  </a:lnTo>
                  <a:lnTo>
                    <a:pt x="238" y="523"/>
                  </a:lnTo>
                  <a:lnTo>
                    <a:pt x="238" y="522"/>
                  </a:lnTo>
                  <a:lnTo>
                    <a:pt x="238" y="521"/>
                  </a:lnTo>
                  <a:lnTo>
                    <a:pt x="238" y="519"/>
                  </a:lnTo>
                  <a:lnTo>
                    <a:pt x="239" y="518"/>
                  </a:lnTo>
                  <a:lnTo>
                    <a:pt x="239" y="516"/>
                  </a:lnTo>
                  <a:lnTo>
                    <a:pt x="238" y="514"/>
                  </a:lnTo>
                  <a:lnTo>
                    <a:pt x="238" y="513"/>
                  </a:lnTo>
                  <a:lnTo>
                    <a:pt x="240" y="510"/>
                  </a:lnTo>
                  <a:lnTo>
                    <a:pt x="242" y="508"/>
                  </a:lnTo>
                  <a:lnTo>
                    <a:pt x="244" y="506"/>
                  </a:lnTo>
                  <a:lnTo>
                    <a:pt x="244" y="503"/>
                  </a:lnTo>
                  <a:lnTo>
                    <a:pt x="243" y="502"/>
                  </a:lnTo>
                  <a:lnTo>
                    <a:pt x="241" y="502"/>
                  </a:lnTo>
                  <a:lnTo>
                    <a:pt x="239" y="503"/>
                  </a:lnTo>
                  <a:lnTo>
                    <a:pt x="237" y="503"/>
                  </a:lnTo>
                  <a:lnTo>
                    <a:pt x="237" y="500"/>
                  </a:lnTo>
                  <a:lnTo>
                    <a:pt x="237" y="498"/>
                  </a:lnTo>
                  <a:lnTo>
                    <a:pt x="238" y="495"/>
                  </a:lnTo>
                  <a:lnTo>
                    <a:pt x="239" y="493"/>
                  </a:lnTo>
                  <a:lnTo>
                    <a:pt x="240" y="489"/>
                  </a:lnTo>
                  <a:lnTo>
                    <a:pt x="241" y="487"/>
                  </a:lnTo>
                  <a:lnTo>
                    <a:pt x="242" y="485"/>
                  </a:lnTo>
                  <a:lnTo>
                    <a:pt x="242" y="482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5" y="483"/>
                  </a:lnTo>
                  <a:lnTo>
                    <a:pt x="233" y="483"/>
                  </a:lnTo>
                  <a:lnTo>
                    <a:pt x="231" y="484"/>
                  </a:lnTo>
                  <a:lnTo>
                    <a:pt x="229" y="484"/>
                  </a:lnTo>
                  <a:lnTo>
                    <a:pt x="227" y="483"/>
                  </a:lnTo>
                  <a:lnTo>
                    <a:pt x="225" y="482"/>
                  </a:lnTo>
                  <a:lnTo>
                    <a:pt x="224" y="480"/>
                  </a:lnTo>
                  <a:lnTo>
                    <a:pt x="225" y="479"/>
                  </a:lnTo>
                  <a:lnTo>
                    <a:pt x="225" y="476"/>
                  </a:lnTo>
                  <a:lnTo>
                    <a:pt x="227" y="475"/>
                  </a:lnTo>
                  <a:lnTo>
                    <a:pt x="228" y="474"/>
                  </a:lnTo>
                  <a:lnTo>
                    <a:pt x="229" y="472"/>
                  </a:lnTo>
                  <a:lnTo>
                    <a:pt x="229" y="470"/>
                  </a:lnTo>
                  <a:lnTo>
                    <a:pt x="228" y="469"/>
                  </a:lnTo>
                  <a:lnTo>
                    <a:pt x="228" y="468"/>
                  </a:lnTo>
                  <a:lnTo>
                    <a:pt x="228" y="467"/>
                  </a:lnTo>
                  <a:lnTo>
                    <a:pt x="229" y="466"/>
                  </a:lnTo>
                  <a:lnTo>
                    <a:pt x="226" y="465"/>
                  </a:lnTo>
                  <a:lnTo>
                    <a:pt x="223" y="466"/>
                  </a:lnTo>
                  <a:lnTo>
                    <a:pt x="220" y="466"/>
                  </a:lnTo>
                  <a:lnTo>
                    <a:pt x="216" y="464"/>
                  </a:lnTo>
                  <a:lnTo>
                    <a:pt x="214" y="466"/>
                  </a:lnTo>
                  <a:lnTo>
                    <a:pt x="212" y="466"/>
                  </a:lnTo>
                  <a:lnTo>
                    <a:pt x="208" y="466"/>
                  </a:lnTo>
                  <a:lnTo>
                    <a:pt x="204" y="467"/>
                  </a:lnTo>
                  <a:lnTo>
                    <a:pt x="201" y="468"/>
                  </a:lnTo>
                  <a:lnTo>
                    <a:pt x="198" y="469"/>
                  </a:lnTo>
                  <a:lnTo>
                    <a:pt x="196" y="470"/>
                  </a:lnTo>
                  <a:lnTo>
                    <a:pt x="195" y="473"/>
                  </a:lnTo>
                  <a:lnTo>
                    <a:pt x="193" y="474"/>
                  </a:lnTo>
                  <a:lnTo>
                    <a:pt x="190" y="475"/>
                  </a:lnTo>
                  <a:lnTo>
                    <a:pt x="189" y="476"/>
                  </a:lnTo>
                  <a:lnTo>
                    <a:pt x="187" y="475"/>
                  </a:lnTo>
                  <a:lnTo>
                    <a:pt x="183" y="474"/>
                  </a:lnTo>
                  <a:lnTo>
                    <a:pt x="182" y="472"/>
                  </a:lnTo>
                  <a:lnTo>
                    <a:pt x="183" y="470"/>
                  </a:lnTo>
                  <a:lnTo>
                    <a:pt x="185" y="468"/>
                  </a:lnTo>
                  <a:lnTo>
                    <a:pt x="187" y="466"/>
                  </a:lnTo>
                  <a:lnTo>
                    <a:pt x="189" y="465"/>
                  </a:lnTo>
                  <a:lnTo>
                    <a:pt x="191" y="462"/>
                  </a:lnTo>
                  <a:lnTo>
                    <a:pt x="192" y="461"/>
                  </a:lnTo>
                  <a:lnTo>
                    <a:pt x="195" y="459"/>
                  </a:lnTo>
                  <a:lnTo>
                    <a:pt x="197" y="457"/>
                  </a:lnTo>
                  <a:lnTo>
                    <a:pt x="198" y="455"/>
                  </a:lnTo>
                  <a:lnTo>
                    <a:pt x="199" y="453"/>
                  </a:lnTo>
                  <a:lnTo>
                    <a:pt x="199" y="452"/>
                  </a:lnTo>
                  <a:lnTo>
                    <a:pt x="197" y="452"/>
                  </a:lnTo>
                  <a:lnTo>
                    <a:pt x="195" y="452"/>
                  </a:lnTo>
                  <a:lnTo>
                    <a:pt x="193" y="452"/>
                  </a:lnTo>
                  <a:lnTo>
                    <a:pt x="191" y="454"/>
                  </a:lnTo>
                  <a:lnTo>
                    <a:pt x="189" y="456"/>
                  </a:lnTo>
                  <a:lnTo>
                    <a:pt x="187" y="457"/>
                  </a:lnTo>
                  <a:lnTo>
                    <a:pt x="183" y="459"/>
                  </a:lnTo>
                  <a:lnTo>
                    <a:pt x="180" y="461"/>
                  </a:lnTo>
                  <a:lnTo>
                    <a:pt x="178" y="462"/>
                  </a:lnTo>
                  <a:lnTo>
                    <a:pt x="177" y="465"/>
                  </a:lnTo>
                  <a:lnTo>
                    <a:pt x="176" y="467"/>
                  </a:lnTo>
                  <a:lnTo>
                    <a:pt x="174" y="470"/>
                  </a:lnTo>
                  <a:lnTo>
                    <a:pt x="172" y="471"/>
                  </a:lnTo>
                  <a:lnTo>
                    <a:pt x="169" y="471"/>
                  </a:lnTo>
                  <a:lnTo>
                    <a:pt x="165" y="471"/>
                  </a:lnTo>
                  <a:lnTo>
                    <a:pt x="162" y="470"/>
                  </a:lnTo>
                  <a:lnTo>
                    <a:pt x="159" y="470"/>
                  </a:lnTo>
                  <a:lnTo>
                    <a:pt x="157" y="472"/>
                  </a:lnTo>
                  <a:lnTo>
                    <a:pt x="156" y="475"/>
                  </a:lnTo>
                  <a:lnTo>
                    <a:pt x="158" y="478"/>
                  </a:lnTo>
                  <a:lnTo>
                    <a:pt x="161" y="479"/>
                  </a:lnTo>
                  <a:lnTo>
                    <a:pt x="163" y="480"/>
                  </a:lnTo>
                  <a:lnTo>
                    <a:pt x="165" y="482"/>
                  </a:lnTo>
                  <a:lnTo>
                    <a:pt x="168" y="483"/>
                  </a:lnTo>
                  <a:lnTo>
                    <a:pt x="171" y="485"/>
                  </a:lnTo>
                  <a:lnTo>
                    <a:pt x="172" y="487"/>
                  </a:lnTo>
                  <a:lnTo>
                    <a:pt x="174" y="489"/>
                  </a:lnTo>
                  <a:lnTo>
                    <a:pt x="179" y="489"/>
                  </a:lnTo>
                  <a:lnTo>
                    <a:pt x="183" y="488"/>
                  </a:lnTo>
                  <a:lnTo>
                    <a:pt x="188" y="487"/>
                  </a:lnTo>
                  <a:lnTo>
                    <a:pt x="192" y="485"/>
                  </a:lnTo>
                  <a:lnTo>
                    <a:pt x="197" y="484"/>
                  </a:lnTo>
                  <a:lnTo>
                    <a:pt x="200" y="484"/>
                  </a:lnTo>
                  <a:lnTo>
                    <a:pt x="204" y="486"/>
                  </a:lnTo>
                  <a:lnTo>
                    <a:pt x="207" y="491"/>
                  </a:lnTo>
                  <a:lnTo>
                    <a:pt x="206" y="493"/>
                  </a:lnTo>
                  <a:lnTo>
                    <a:pt x="204" y="495"/>
                  </a:lnTo>
                  <a:lnTo>
                    <a:pt x="202" y="496"/>
                  </a:lnTo>
                  <a:lnTo>
                    <a:pt x="199" y="497"/>
                  </a:lnTo>
                  <a:lnTo>
                    <a:pt x="197" y="497"/>
                  </a:lnTo>
                  <a:lnTo>
                    <a:pt x="193" y="498"/>
                  </a:lnTo>
                  <a:lnTo>
                    <a:pt x="190" y="498"/>
                  </a:lnTo>
                  <a:lnTo>
                    <a:pt x="188" y="499"/>
                  </a:lnTo>
                  <a:lnTo>
                    <a:pt x="186" y="501"/>
                  </a:lnTo>
                  <a:lnTo>
                    <a:pt x="184" y="503"/>
                  </a:lnTo>
                  <a:lnTo>
                    <a:pt x="182" y="504"/>
                  </a:lnTo>
                  <a:lnTo>
                    <a:pt x="180" y="507"/>
                  </a:lnTo>
                  <a:lnTo>
                    <a:pt x="179" y="509"/>
                  </a:lnTo>
                  <a:lnTo>
                    <a:pt x="178" y="511"/>
                  </a:lnTo>
                  <a:lnTo>
                    <a:pt x="177" y="513"/>
                  </a:lnTo>
                  <a:lnTo>
                    <a:pt x="176" y="515"/>
                  </a:lnTo>
                  <a:lnTo>
                    <a:pt x="180" y="517"/>
                  </a:lnTo>
                  <a:lnTo>
                    <a:pt x="182" y="519"/>
                  </a:lnTo>
                  <a:lnTo>
                    <a:pt x="185" y="521"/>
                  </a:lnTo>
                  <a:lnTo>
                    <a:pt x="188" y="523"/>
                  </a:lnTo>
                  <a:lnTo>
                    <a:pt x="188" y="525"/>
                  </a:lnTo>
                  <a:lnTo>
                    <a:pt x="189" y="528"/>
                  </a:lnTo>
                  <a:lnTo>
                    <a:pt x="190" y="531"/>
                  </a:lnTo>
                  <a:lnTo>
                    <a:pt x="193" y="533"/>
                  </a:lnTo>
                  <a:lnTo>
                    <a:pt x="192" y="536"/>
                  </a:lnTo>
                  <a:lnTo>
                    <a:pt x="193" y="538"/>
                  </a:lnTo>
                  <a:lnTo>
                    <a:pt x="195" y="540"/>
                  </a:lnTo>
                  <a:lnTo>
                    <a:pt x="197" y="542"/>
                  </a:lnTo>
                  <a:lnTo>
                    <a:pt x="199" y="544"/>
                  </a:lnTo>
                  <a:lnTo>
                    <a:pt x="200" y="546"/>
                  </a:lnTo>
                  <a:lnTo>
                    <a:pt x="201" y="549"/>
                  </a:lnTo>
                  <a:lnTo>
                    <a:pt x="200" y="552"/>
                  </a:lnTo>
                  <a:lnTo>
                    <a:pt x="197" y="554"/>
                  </a:lnTo>
                  <a:lnTo>
                    <a:pt x="194" y="555"/>
                  </a:lnTo>
                  <a:lnTo>
                    <a:pt x="192" y="557"/>
                  </a:lnTo>
                  <a:lnTo>
                    <a:pt x="191" y="560"/>
                  </a:lnTo>
                  <a:lnTo>
                    <a:pt x="195" y="561"/>
                  </a:lnTo>
                  <a:lnTo>
                    <a:pt x="197" y="561"/>
                  </a:lnTo>
                  <a:lnTo>
                    <a:pt x="199" y="562"/>
                  </a:lnTo>
                  <a:lnTo>
                    <a:pt x="200" y="564"/>
                  </a:lnTo>
                  <a:lnTo>
                    <a:pt x="201" y="572"/>
                  </a:lnTo>
                  <a:lnTo>
                    <a:pt x="195" y="572"/>
                  </a:lnTo>
                  <a:lnTo>
                    <a:pt x="195" y="574"/>
                  </a:lnTo>
                  <a:lnTo>
                    <a:pt x="196" y="576"/>
                  </a:lnTo>
                  <a:lnTo>
                    <a:pt x="197" y="578"/>
                  </a:lnTo>
                  <a:lnTo>
                    <a:pt x="197" y="580"/>
                  </a:lnTo>
                  <a:lnTo>
                    <a:pt x="197" y="582"/>
                  </a:lnTo>
                  <a:lnTo>
                    <a:pt x="197" y="584"/>
                  </a:lnTo>
                  <a:lnTo>
                    <a:pt x="196" y="585"/>
                  </a:lnTo>
                  <a:lnTo>
                    <a:pt x="193" y="585"/>
                  </a:lnTo>
                  <a:lnTo>
                    <a:pt x="189" y="587"/>
                  </a:lnTo>
                  <a:lnTo>
                    <a:pt x="188" y="589"/>
                  </a:lnTo>
                  <a:lnTo>
                    <a:pt x="187" y="592"/>
                  </a:lnTo>
                  <a:lnTo>
                    <a:pt x="185" y="595"/>
                  </a:lnTo>
                  <a:lnTo>
                    <a:pt x="176" y="599"/>
                  </a:lnTo>
                  <a:lnTo>
                    <a:pt x="177" y="602"/>
                  </a:lnTo>
                  <a:lnTo>
                    <a:pt x="176" y="604"/>
                  </a:lnTo>
                  <a:lnTo>
                    <a:pt x="175" y="606"/>
                  </a:lnTo>
                  <a:lnTo>
                    <a:pt x="174" y="608"/>
                  </a:lnTo>
                  <a:lnTo>
                    <a:pt x="173" y="609"/>
                  </a:lnTo>
                  <a:lnTo>
                    <a:pt x="172" y="611"/>
                  </a:lnTo>
                  <a:lnTo>
                    <a:pt x="170" y="612"/>
                  </a:lnTo>
                  <a:lnTo>
                    <a:pt x="168" y="614"/>
                  </a:lnTo>
                  <a:lnTo>
                    <a:pt x="166" y="615"/>
                  </a:lnTo>
                  <a:lnTo>
                    <a:pt x="165" y="617"/>
                  </a:lnTo>
                  <a:lnTo>
                    <a:pt x="164" y="618"/>
                  </a:lnTo>
                  <a:lnTo>
                    <a:pt x="163" y="620"/>
                  </a:lnTo>
                  <a:lnTo>
                    <a:pt x="161" y="622"/>
                  </a:lnTo>
                  <a:lnTo>
                    <a:pt x="159" y="623"/>
                  </a:lnTo>
                  <a:lnTo>
                    <a:pt x="159" y="626"/>
                  </a:lnTo>
                  <a:lnTo>
                    <a:pt x="159" y="628"/>
                  </a:lnTo>
                  <a:lnTo>
                    <a:pt x="157" y="629"/>
                  </a:lnTo>
                  <a:lnTo>
                    <a:pt x="156" y="630"/>
                  </a:lnTo>
                  <a:lnTo>
                    <a:pt x="153" y="631"/>
                  </a:lnTo>
                  <a:lnTo>
                    <a:pt x="151" y="633"/>
                  </a:lnTo>
                  <a:lnTo>
                    <a:pt x="150" y="634"/>
                  </a:lnTo>
                  <a:lnTo>
                    <a:pt x="150" y="637"/>
                  </a:lnTo>
                  <a:lnTo>
                    <a:pt x="148" y="636"/>
                  </a:lnTo>
                  <a:lnTo>
                    <a:pt x="145" y="635"/>
                  </a:lnTo>
                  <a:lnTo>
                    <a:pt x="142" y="635"/>
                  </a:lnTo>
                  <a:lnTo>
                    <a:pt x="140" y="635"/>
                  </a:lnTo>
                  <a:lnTo>
                    <a:pt x="136" y="635"/>
                  </a:lnTo>
                  <a:lnTo>
                    <a:pt x="133" y="635"/>
                  </a:lnTo>
                  <a:lnTo>
                    <a:pt x="131" y="635"/>
                  </a:lnTo>
                  <a:lnTo>
                    <a:pt x="127" y="635"/>
                  </a:lnTo>
                  <a:lnTo>
                    <a:pt x="123" y="636"/>
                  </a:lnTo>
                  <a:lnTo>
                    <a:pt x="120" y="638"/>
                  </a:lnTo>
                  <a:lnTo>
                    <a:pt x="118" y="641"/>
                  </a:lnTo>
                  <a:lnTo>
                    <a:pt x="116" y="643"/>
                  </a:lnTo>
                  <a:lnTo>
                    <a:pt x="116" y="644"/>
                  </a:lnTo>
                  <a:lnTo>
                    <a:pt x="116" y="645"/>
                  </a:lnTo>
                  <a:lnTo>
                    <a:pt x="114" y="646"/>
                  </a:lnTo>
                  <a:lnTo>
                    <a:pt x="112" y="646"/>
                  </a:lnTo>
                  <a:lnTo>
                    <a:pt x="110" y="644"/>
                  </a:lnTo>
                  <a:lnTo>
                    <a:pt x="108" y="644"/>
                  </a:lnTo>
                  <a:lnTo>
                    <a:pt x="107" y="643"/>
                  </a:lnTo>
                  <a:lnTo>
                    <a:pt x="105" y="643"/>
                  </a:lnTo>
                  <a:lnTo>
                    <a:pt x="103" y="642"/>
                  </a:lnTo>
                  <a:lnTo>
                    <a:pt x="100" y="642"/>
                  </a:lnTo>
                  <a:lnTo>
                    <a:pt x="99" y="642"/>
                  </a:lnTo>
                  <a:lnTo>
                    <a:pt x="97" y="643"/>
                  </a:lnTo>
                  <a:lnTo>
                    <a:pt x="95" y="646"/>
                  </a:lnTo>
                  <a:lnTo>
                    <a:pt x="93" y="648"/>
                  </a:lnTo>
                  <a:lnTo>
                    <a:pt x="91" y="648"/>
                  </a:lnTo>
                  <a:lnTo>
                    <a:pt x="90" y="649"/>
                  </a:lnTo>
                  <a:lnTo>
                    <a:pt x="89" y="650"/>
                  </a:lnTo>
                  <a:lnTo>
                    <a:pt x="89" y="652"/>
                  </a:lnTo>
                  <a:lnTo>
                    <a:pt x="91" y="652"/>
                  </a:lnTo>
                  <a:lnTo>
                    <a:pt x="93" y="654"/>
                  </a:lnTo>
                  <a:lnTo>
                    <a:pt x="94" y="656"/>
                  </a:lnTo>
                  <a:lnTo>
                    <a:pt x="95" y="657"/>
                  </a:lnTo>
                  <a:lnTo>
                    <a:pt x="95" y="659"/>
                  </a:lnTo>
                  <a:lnTo>
                    <a:pt x="95" y="661"/>
                  </a:lnTo>
                  <a:lnTo>
                    <a:pt x="95" y="663"/>
                  </a:lnTo>
                  <a:lnTo>
                    <a:pt x="94" y="665"/>
                  </a:lnTo>
                  <a:lnTo>
                    <a:pt x="91" y="666"/>
                  </a:lnTo>
                  <a:lnTo>
                    <a:pt x="90" y="669"/>
                  </a:lnTo>
                  <a:lnTo>
                    <a:pt x="88" y="671"/>
                  </a:lnTo>
                  <a:lnTo>
                    <a:pt x="86" y="673"/>
                  </a:lnTo>
                  <a:lnTo>
                    <a:pt x="85" y="676"/>
                  </a:lnTo>
                  <a:lnTo>
                    <a:pt x="82" y="676"/>
                  </a:lnTo>
                  <a:lnTo>
                    <a:pt x="80" y="676"/>
                  </a:lnTo>
                  <a:lnTo>
                    <a:pt x="76" y="676"/>
                  </a:lnTo>
                  <a:lnTo>
                    <a:pt x="73" y="674"/>
                  </a:lnTo>
                  <a:lnTo>
                    <a:pt x="70" y="673"/>
                  </a:lnTo>
                  <a:lnTo>
                    <a:pt x="68" y="672"/>
                  </a:lnTo>
                  <a:lnTo>
                    <a:pt x="67" y="669"/>
                  </a:lnTo>
                  <a:lnTo>
                    <a:pt x="68" y="667"/>
                  </a:lnTo>
                  <a:lnTo>
                    <a:pt x="69" y="663"/>
                  </a:lnTo>
                  <a:lnTo>
                    <a:pt x="72" y="661"/>
                  </a:lnTo>
                  <a:lnTo>
                    <a:pt x="76" y="659"/>
                  </a:lnTo>
                  <a:lnTo>
                    <a:pt x="78" y="657"/>
                  </a:lnTo>
                  <a:lnTo>
                    <a:pt x="80" y="654"/>
                  </a:lnTo>
                  <a:lnTo>
                    <a:pt x="79" y="651"/>
                  </a:lnTo>
                  <a:lnTo>
                    <a:pt x="76" y="648"/>
                  </a:lnTo>
                  <a:lnTo>
                    <a:pt x="74" y="647"/>
                  </a:lnTo>
                  <a:lnTo>
                    <a:pt x="72" y="645"/>
                  </a:lnTo>
                  <a:lnTo>
                    <a:pt x="70" y="644"/>
                  </a:lnTo>
                  <a:lnTo>
                    <a:pt x="68" y="644"/>
                  </a:lnTo>
                  <a:lnTo>
                    <a:pt x="64" y="646"/>
                  </a:lnTo>
                  <a:lnTo>
                    <a:pt x="63" y="648"/>
                  </a:lnTo>
                  <a:lnTo>
                    <a:pt x="63" y="651"/>
                  </a:lnTo>
                  <a:lnTo>
                    <a:pt x="59" y="652"/>
                  </a:lnTo>
                  <a:lnTo>
                    <a:pt x="44" y="663"/>
                  </a:lnTo>
                  <a:lnTo>
                    <a:pt x="41" y="664"/>
                  </a:lnTo>
                  <a:lnTo>
                    <a:pt x="40" y="665"/>
                  </a:lnTo>
                  <a:lnTo>
                    <a:pt x="40" y="666"/>
                  </a:lnTo>
                  <a:lnTo>
                    <a:pt x="40" y="667"/>
                  </a:lnTo>
                  <a:lnTo>
                    <a:pt x="42" y="669"/>
                  </a:lnTo>
                  <a:lnTo>
                    <a:pt x="43" y="671"/>
                  </a:lnTo>
                  <a:lnTo>
                    <a:pt x="44" y="673"/>
                  </a:lnTo>
                  <a:lnTo>
                    <a:pt x="44" y="676"/>
                  </a:lnTo>
                  <a:lnTo>
                    <a:pt x="47" y="677"/>
                  </a:lnTo>
                  <a:lnTo>
                    <a:pt x="50" y="680"/>
                  </a:lnTo>
                  <a:lnTo>
                    <a:pt x="52" y="682"/>
                  </a:lnTo>
                  <a:lnTo>
                    <a:pt x="53" y="686"/>
                  </a:lnTo>
                  <a:lnTo>
                    <a:pt x="56" y="688"/>
                  </a:lnTo>
                  <a:lnTo>
                    <a:pt x="59" y="691"/>
                  </a:lnTo>
                  <a:lnTo>
                    <a:pt x="61" y="694"/>
                  </a:lnTo>
                  <a:lnTo>
                    <a:pt x="65" y="695"/>
                  </a:lnTo>
                  <a:lnTo>
                    <a:pt x="68" y="698"/>
                  </a:lnTo>
                  <a:lnTo>
                    <a:pt x="68" y="701"/>
                  </a:lnTo>
                  <a:lnTo>
                    <a:pt x="68" y="704"/>
                  </a:lnTo>
                  <a:lnTo>
                    <a:pt x="72" y="705"/>
                  </a:lnTo>
                  <a:lnTo>
                    <a:pt x="72" y="708"/>
                  </a:lnTo>
                  <a:lnTo>
                    <a:pt x="72" y="710"/>
                  </a:lnTo>
                  <a:lnTo>
                    <a:pt x="73" y="713"/>
                  </a:lnTo>
                  <a:lnTo>
                    <a:pt x="74" y="715"/>
                  </a:lnTo>
                  <a:lnTo>
                    <a:pt x="74" y="718"/>
                  </a:lnTo>
                  <a:lnTo>
                    <a:pt x="74" y="720"/>
                  </a:lnTo>
                  <a:lnTo>
                    <a:pt x="74" y="722"/>
                  </a:lnTo>
                  <a:lnTo>
                    <a:pt x="74" y="724"/>
                  </a:lnTo>
                  <a:lnTo>
                    <a:pt x="74" y="727"/>
                  </a:lnTo>
                  <a:lnTo>
                    <a:pt x="76" y="729"/>
                  </a:lnTo>
                  <a:lnTo>
                    <a:pt x="77" y="731"/>
                  </a:lnTo>
                  <a:lnTo>
                    <a:pt x="76" y="733"/>
                  </a:lnTo>
                  <a:lnTo>
                    <a:pt x="74" y="735"/>
                  </a:lnTo>
                  <a:lnTo>
                    <a:pt x="72" y="737"/>
                  </a:lnTo>
                  <a:lnTo>
                    <a:pt x="70" y="739"/>
                  </a:lnTo>
                  <a:lnTo>
                    <a:pt x="68" y="741"/>
                  </a:lnTo>
                  <a:lnTo>
                    <a:pt x="65" y="743"/>
                  </a:lnTo>
                  <a:lnTo>
                    <a:pt x="63" y="744"/>
                  </a:lnTo>
                  <a:lnTo>
                    <a:pt x="60" y="746"/>
                  </a:lnTo>
                  <a:lnTo>
                    <a:pt x="57" y="748"/>
                  </a:lnTo>
                  <a:lnTo>
                    <a:pt x="55" y="747"/>
                  </a:lnTo>
                  <a:lnTo>
                    <a:pt x="55" y="746"/>
                  </a:lnTo>
                  <a:lnTo>
                    <a:pt x="53" y="746"/>
                  </a:lnTo>
                  <a:lnTo>
                    <a:pt x="52" y="746"/>
                  </a:lnTo>
                  <a:lnTo>
                    <a:pt x="51" y="748"/>
                  </a:lnTo>
                  <a:lnTo>
                    <a:pt x="52" y="750"/>
                  </a:lnTo>
                  <a:lnTo>
                    <a:pt x="53" y="752"/>
                  </a:lnTo>
                  <a:lnTo>
                    <a:pt x="53" y="753"/>
                  </a:lnTo>
                  <a:lnTo>
                    <a:pt x="51" y="755"/>
                  </a:lnTo>
                  <a:lnTo>
                    <a:pt x="47" y="757"/>
                  </a:lnTo>
                  <a:lnTo>
                    <a:pt x="44" y="758"/>
                  </a:lnTo>
                  <a:lnTo>
                    <a:pt x="40" y="757"/>
                  </a:lnTo>
                  <a:lnTo>
                    <a:pt x="39" y="759"/>
                  </a:lnTo>
                  <a:lnTo>
                    <a:pt x="37" y="760"/>
                  </a:lnTo>
                  <a:lnTo>
                    <a:pt x="34" y="760"/>
                  </a:lnTo>
                  <a:lnTo>
                    <a:pt x="32" y="760"/>
                  </a:lnTo>
                  <a:lnTo>
                    <a:pt x="29" y="758"/>
                  </a:lnTo>
                  <a:lnTo>
                    <a:pt x="29" y="756"/>
                  </a:lnTo>
                  <a:lnTo>
                    <a:pt x="30" y="754"/>
                  </a:lnTo>
                  <a:lnTo>
                    <a:pt x="31" y="753"/>
                  </a:lnTo>
                  <a:lnTo>
                    <a:pt x="33" y="752"/>
                  </a:lnTo>
                  <a:lnTo>
                    <a:pt x="34" y="750"/>
                  </a:lnTo>
                  <a:lnTo>
                    <a:pt x="33" y="748"/>
                  </a:lnTo>
                  <a:lnTo>
                    <a:pt x="29" y="747"/>
                  </a:lnTo>
                  <a:lnTo>
                    <a:pt x="25" y="747"/>
                  </a:lnTo>
                  <a:lnTo>
                    <a:pt x="25" y="745"/>
                  </a:lnTo>
                  <a:lnTo>
                    <a:pt x="26" y="743"/>
                  </a:lnTo>
                  <a:lnTo>
                    <a:pt x="26" y="742"/>
                  </a:lnTo>
                  <a:lnTo>
                    <a:pt x="23" y="741"/>
                  </a:lnTo>
                  <a:lnTo>
                    <a:pt x="21" y="741"/>
                  </a:lnTo>
                  <a:lnTo>
                    <a:pt x="19" y="743"/>
                  </a:lnTo>
                  <a:lnTo>
                    <a:pt x="17" y="743"/>
                  </a:lnTo>
                  <a:lnTo>
                    <a:pt x="14" y="741"/>
                  </a:lnTo>
                  <a:lnTo>
                    <a:pt x="14" y="739"/>
                  </a:lnTo>
                  <a:lnTo>
                    <a:pt x="14" y="737"/>
                  </a:lnTo>
                  <a:lnTo>
                    <a:pt x="12" y="734"/>
                  </a:lnTo>
                  <a:lnTo>
                    <a:pt x="11" y="733"/>
                  </a:lnTo>
                  <a:lnTo>
                    <a:pt x="10" y="733"/>
                  </a:lnTo>
                  <a:lnTo>
                    <a:pt x="9" y="733"/>
                  </a:lnTo>
                  <a:lnTo>
                    <a:pt x="8" y="733"/>
                  </a:lnTo>
                  <a:lnTo>
                    <a:pt x="7" y="730"/>
                  </a:lnTo>
                  <a:lnTo>
                    <a:pt x="6" y="727"/>
                  </a:lnTo>
                  <a:lnTo>
                    <a:pt x="4" y="724"/>
                  </a:lnTo>
                  <a:lnTo>
                    <a:pt x="2" y="72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8"/>
            <p:cNvSpPr>
              <a:spLocks/>
            </p:cNvSpPr>
            <p:nvPr/>
          </p:nvSpPr>
          <p:spPr bwMode="auto">
            <a:xfrm>
              <a:off x="4608513" y="1773238"/>
              <a:ext cx="1230312" cy="596900"/>
            </a:xfrm>
            <a:custGeom>
              <a:avLst/>
              <a:gdLst>
                <a:gd name="T0" fmla="*/ 916911 w 581"/>
                <a:gd name="T1" fmla="*/ 16230 h 331"/>
                <a:gd name="T2" fmla="*/ 978320 w 581"/>
                <a:gd name="T3" fmla="*/ 18033 h 331"/>
                <a:gd name="T4" fmla="*/ 1005849 w 581"/>
                <a:gd name="T5" fmla="*/ 45083 h 331"/>
                <a:gd name="T6" fmla="*/ 863971 w 581"/>
                <a:gd name="T7" fmla="*/ 48690 h 331"/>
                <a:gd name="T8" fmla="*/ 935969 w 581"/>
                <a:gd name="T9" fmla="*/ 48690 h 331"/>
                <a:gd name="T10" fmla="*/ 1024907 w 581"/>
                <a:gd name="T11" fmla="*/ 59510 h 331"/>
                <a:gd name="T12" fmla="*/ 969850 w 581"/>
                <a:gd name="T13" fmla="*/ 90166 h 331"/>
                <a:gd name="T14" fmla="*/ 1126551 w 581"/>
                <a:gd name="T15" fmla="*/ 50493 h 331"/>
                <a:gd name="T16" fmla="*/ 1211254 w 581"/>
                <a:gd name="T17" fmla="*/ 50493 h 331"/>
                <a:gd name="T18" fmla="*/ 1183725 w 581"/>
                <a:gd name="T19" fmla="*/ 75740 h 331"/>
                <a:gd name="T20" fmla="*/ 1118080 w 581"/>
                <a:gd name="T21" fmla="*/ 79346 h 331"/>
                <a:gd name="T22" fmla="*/ 1073611 w 581"/>
                <a:gd name="T23" fmla="*/ 97379 h 331"/>
                <a:gd name="T24" fmla="*/ 1101140 w 581"/>
                <a:gd name="T25" fmla="*/ 117216 h 331"/>
                <a:gd name="T26" fmla="*/ 1075729 w 581"/>
                <a:gd name="T27" fmla="*/ 173119 h 331"/>
                <a:gd name="T28" fmla="*/ 1094787 w 581"/>
                <a:gd name="T29" fmla="*/ 205579 h 331"/>
                <a:gd name="T30" fmla="*/ 1054553 w 581"/>
                <a:gd name="T31" fmla="*/ 191152 h 331"/>
                <a:gd name="T32" fmla="*/ 1067258 w 581"/>
                <a:gd name="T33" fmla="*/ 234432 h 331"/>
                <a:gd name="T34" fmla="*/ 1046083 w 581"/>
                <a:gd name="T35" fmla="*/ 257875 h 331"/>
                <a:gd name="T36" fmla="*/ 1022789 w 581"/>
                <a:gd name="T37" fmla="*/ 272302 h 331"/>
                <a:gd name="T38" fmla="*/ 946557 w 581"/>
                <a:gd name="T39" fmla="*/ 272302 h 331"/>
                <a:gd name="T40" fmla="*/ 982555 w 581"/>
                <a:gd name="T41" fmla="*/ 299352 h 331"/>
                <a:gd name="T42" fmla="*/ 1031260 w 581"/>
                <a:gd name="T43" fmla="*/ 346238 h 331"/>
                <a:gd name="T44" fmla="*/ 935969 w 581"/>
                <a:gd name="T45" fmla="*/ 319188 h 331"/>
                <a:gd name="T46" fmla="*/ 925381 w 581"/>
                <a:gd name="T47" fmla="*/ 326402 h 331"/>
                <a:gd name="T48" fmla="*/ 914793 w 581"/>
                <a:gd name="T49" fmla="*/ 357058 h 331"/>
                <a:gd name="T50" fmla="*/ 1003731 w 581"/>
                <a:gd name="T51" fmla="*/ 353451 h 331"/>
                <a:gd name="T52" fmla="*/ 880912 w 581"/>
                <a:gd name="T53" fmla="*/ 396731 h 331"/>
                <a:gd name="T54" fmla="*/ 777151 w 581"/>
                <a:gd name="T55" fmla="*/ 441814 h 331"/>
                <a:gd name="T56" fmla="*/ 709388 w 581"/>
                <a:gd name="T57" fmla="*/ 463454 h 331"/>
                <a:gd name="T58" fmla="*/ 652214 w 581"/>
                <a:gd name="T59" fmla="*/ 495914 h 331"/>
                <a:gd name="T60" fmla="*/ 607744 w 581"/>
                <a:gd name="T61" fmla="*/ 546407 h 331"/>
                <a:gd name="T62" fmla="*/ 552688 w 581"/>
                <a:gd name="T63" fmla="*/ 582473 h 331"/>
                <a:gd name="T64" fmla="*/ 487043 w 581"/>
                <a:gd name="T65" fmla="*/ 562637 h 331"/>
                <a:gd name="T66" fmla="*/ 419280 w 581"/>
                <a:gd name="T67" fmla="*/ 506734 h 331"/>
                <a:gd name="T68" fmla="*/ 419280 w 581"/>
                <a:gd name="T69" fmla="*/ 458044 h 331"/>
                <a:gd name="T70" fmla="*/ 383281 w 581"/>
                <a:gd name="T71" fmla="*/ 430994 h 331"/>
                <a:gd name="T72" fmla="*/ 393869 w 581"/>
                <a:gd name="T73" fmla="*/ 400338 h 331"/>
                <a:gd name="T74" fmla="*/ 431986 w 581"/>
                <a:gd name="T75" fmla="*/ 360665 h 331"/>
                <a:gd name="T76" fmla="*/ 374811 w 581"/>
                <a:gd name="T77" fmla="*/ 324598 h 331"/>
                <a:gd name="T78" fmla="*/ 338812 w 581"/>
                <a:gd name="T79" fmla="*/ 281318 h 331"/>
                <a:gd name="T80" fmla="*/ 309166 w 581"/>
                <a:gd name="T81" fmla="*/ 250662 h 331"/>
                <a:gd name="T82" fmla="*/ 243521 w 581"/>
                <a:gd name="T83" fmla="*/ 218202 h 331"/>
                <a:gd name="T84" fmla="*/ 165171 w 581"/>
                <a:gd name="T85" fmla="*/ 203776 h 331"/>
                <a:gd name="T86" fmla="*/ 69880 w 581"/>
                <a:gd name="T87" fmla="*/ 207382 h 331"/>
                <a:gd name="T88" fmla="*/ 42352 w 581"/>
                <a:gd name="T89" fmla="*/ 173119 h 331"/>
                <a:gd name="T90" fmla="*/ 127055 w 581"/>
                <a:gd name="T91" fmla="*/ 169512 h 331"/>
                <a:gd name="T92" fmla="*/ 21176 w 581"/>
                <a:gd name="T93" fmla="*/ 162299 h 331"/>
                <a:gd name="T94" fmla="*/ 67762 w 581"/>
                <a:gd name="T95" fmla="*/ 138856 h 331"/>
                <a:gd name="T96" fmla="*/ 146113 w 581"/>
                <a:gd name="T97" fmla="*/ 106396 h 331"/>
                <a:gd name="T98" fmla="*/ 152466 w 581"/>
                <a:gd name="T99" fmla="*/ 75740 h 331"/>
                <a:gd name="T100" fmla="*/ 201170 w 581"/>
                <a:gd name="T101" fmla="*/ 70330 h 331"/>
                <a:gd name="T102" fmla="*/ 247756 w 581"/>
                <a:gd name="T103" fmla="*/ 59510 h 331"/>
                <a:gd name="T104" fmla="*/ 298578 w 581"/>
                <a:gd name="T105" fmla="*/ 41476 h 331"/>
                <a:gd name="T106" fmla="*/ 376929 w 581"/>
                <a:gd name="T107" fmla="*/ 39673 h 331"/>
                <a:gd name="T108" fmla="*/ 438338 w 581"/>
                <a:gd name="T109" fmla="*/ 52296 h 331"/>
                <a:gd name="T110" fmla="*/ 491278 w 581"/>
                <a:gd name="T111" fmla="*/ 34263 h 331"/>
                <a:gd name="T112" fmla="*/ 518806 w 581"/>
                <a:gd name="T113" fmla="*/ 14427 h 331"/>
                <a:gd name="T114" fmla="*/ 643743 w 581"/>
                <a:gd name="T115" fmla="*/ 28853 h 331"/>
                <a:gd name="T116" fmla="*/ 652214 w 581"/>
                <a:gd name="T117" fmla="*/ 10820 h 331"/>
                <a:gd name="T118" fmla="*/ 719976 w 581"/>
                <a:gd name="T119" fmla="*/ 5410 h 3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81"/>
                <a:gd name="T181" fmla="*/ 0 h 331"/>
                <a:gd name="T182" fmla="*/ 581 w 581"/>
                <a:gd name="T183" fmla="*/ 331 h 33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81" h="331">
                  <a:moveTo>
                    <a:pt x="371" y="0"/>
                  </a:moveTo>
                  <a:lnTo>
                    <a:pt x="375" y="1"/>
                  </a:lnTo>
                  <a:lnTo>
                    <a:pt x="378" y="2"/>
                  </a:lnTo>
                  <a:lnTo>
                    <a:pt x="382" y="1"/>
                  </a:lnTo>
                  <a:lnTo>
                    <a:pt x="385" y="0"/>
                  </a:lnTo>
                  <a:lnTo>
                    <a:pt x="389" y="0"/>
                  </a:lnTo>
                  <a:lnTo>
                    <a:pt x="391" y="0"/>
                  </a:lnTo>
                  <a:lnTo>
                    <a:pt x="393" y="2"/>
                  </a:lnTo>
                  <a:lnTo>
                    <a:pt x="395" y="5"/>
                  </a:lnTo>
                  <a:lnTo>
                    <a:pt x="399" y="4"/>
                  </a:lnTo>
                  <a:lnTo>
                    <a:pt x="405" y="3"/>
                  </a:lnTo>
                  <a:lnTo>
                    <a:pt x="409" y="3"/>
                  </a:lnTo>
                  <a:lnTo>
                    <a:pt x="414" y="4"/>
                  </a:lnTo>
                  <a:lnTo>
                    <a:pt x="419" y="6"/>
                  </a:lnTo>
                  <a:lnTo>
                    <a:pt x="423" y="6"/>
                  </a:lnTo>
                  <a:lnTo>
                    <a:pt x="428" y="8"/>
                  </a:lnTo>
                  <a:lnTo>
                    <a:pt x="433" y="9"/>
                  </a:lnTo>
                  <a:lnTo>
                    <a:pt x="435" y="8"/>
                  </a:lnTo>
                  <a:lnTo>
                    <a:pt x="437" y="8"/>
                  </a:lnTo>
                  <a:lnTo>
                    <a:pt x="439" y="7"/>
                  </a:lnTo>
                  <a:lnTo>
                    <a:pt x="441" y="6"/>
                  </a:lnTo>
                  <a:lnTo>
                    <a:pt x="443" y="6"/>
                  </a:lnTo>
                  <a:lnTo>
                    <a:pt x="445" y="6"/>
                  </a:lnTo>
                  <a:lnTo>
                    <a:pt x="447" y="7"/>
                  </a:lnTo>
                  <a:lnTo>
                    <a:pt x="450" y="8"/>
                  </a:lnTo>
                  <a:lnTo>
                    <a:pt x="451" y="10"/>
                  </a:lnTo>
                  <a:lnTo>
                    <a:pt x="454" y="8"/>
                  </a:lnTo>
                  <a:lnTo>
                    <a:pt x="456" y="7"/>
                  </a:lnTo>
                  <a:lnTo>
                    <a:pt x="458" y="6"/>
                  </a:lnTo>
                  <a:lnTo>
                    <a:pt x="458" y="9"/>
                  </a:lnTo>
                  <a:lnTo>
                    <a:pt x="458" y="11"/>
                  </a:lnTo>
                  <a:lnTo>
                    <a:pt x="458" y="14"/>
                  </a:lnTo>
                  <a:lnTo>
                    <a:pt x="460" y="15"/>
                  </a:lnTo>
                  <a:lnTo>
                    <a:pt x="462" y="10"/>
                  </a:lnTo>
                  <a:lnTo>
                    <a:pt x="466" y="10"/>
                  </a:lnTo>
                  <a:lnTo>
                    <a:pt x="471" y="12"/>
                  </a:lnTo>
                  <a:lnTo>
                    <a:pt x="475" y="13"/>
                  </a:lnTo>
                  <a:lnTo>
                    <a:pt x="479" y="14"/>
                  </a:lnTo>
                  <a:lnTo>
                    <a:pt x="485" y="14"/>
                  </a:lnTo>
                  <a:lnTo>
                    <a:pt x="489" y="15"/>
                  </a:lnTo>
                  <a:lnTo>
                    <a:pt x="494" y="14"/>
                  </a:lnTo>
                  <a:lnTo>
                    <a:pt x="498" y="14"/>
                  </a:lnTo>
                  <a:lnTo>
                    <a:pt x="500" y="15"/>
                  </a:lnTo>
                  <a:lnTo>
                    <a:pt x="500" y="16"/>
                  </a:lnTo>
                  <a:lnTo>
                    <a:pt x="499" y="18"/>
                  </a:lnTo>
                  <a:lnTo>
                    <a:pt x="499" y="21"/>
                  </a:lnTo>
                  <a:lnTo>
                    <a:pt x="494" y="22"/>
                  </a:lnTo>
                  <a:lnTo>
                    <a:pt x="490" y="23"/>
                  </a:lnTo>
                  <a:lnTo>
                    <a:pt x="485" y="24"/>
                  </a:lnTo>
                  <a:lnTo>
                    <a:pt x="479" y="24"/>
                  </a:lnTo>
                  <a:lnTo>
                    <a:pt x="475" y="25"/>
                  </a:lnTo>
                  <a:lnTo>
                    <a:pt x="469" y="24"/>
                  </a:lnTo>
                  <a:lnTo>
                    <a:pt x="464" y="24"/>
                  </a:lnTo>
                  <a:lnTo>
                    <a:pt x="459" y="24"/>
                  </a:lnTo>
                  <a:lnTo>
                    <a:pt x="454" y="23"/>
                  </a:lnTo>
                  <a:lnTo>
                    <a:pt x="448" y="23"/>
                  </a:lnTo>
                  <a:lnTo>
                    <a:pt x="443" y="22"/>
                  </a:lnTo>
                  <a:lnTo>
                    <a:pt x="437" y="21"/>
                  </a:lnTo>
                  <a:lnTo>
                    <a:pt x="433" y="21"/>
                  </a:lnTo>
                  <a:lnTo>
                    <a:pt x="427" y="21"/>
                  </a:lnTo>
                  <a:lnTo>
                    <a:pt x="422" y="21"/>
                  </a:lnTo>
                  <a:lnTo>
                    <a:pt x="417" y="21"/>
                  </a:lnTo>
                  <a:lnTo>
                    <a:pt x="414" y="21"/>
                  </a:lnTo>
                  <a:lnTo>
                    <a:pt x="411" y="20"/>
                  </a:lnTo>
                  <a:lnTo>
                    <a:pt x="408" y="20"/>
                  </a:lnTo>
                  <a:lnTo>
                    <a:pt x="406" y="22"/>
                  </a:lnTo>
                  <a:lnTo>
                    <a:pt x="406" y="25"/>
                  </a:lnTo>
                  <a:lnTo>
                    <a:pt x="408" y="27"/>
                  </a:lnTo>
                  <a:lnTo>
                    <a:pt x="411" y="29"/>
                  </a:lnTo>
                  <a:lnTo>
                    <a:pt x="414" y="31"/>
                  </a:lnTo>
                  <a:lnTo>
                    <a:pt x="416" y="31"/>
                  </a:lnTo>
                  <a:lnTo>
                    <a:pt x="418" y="29"/>
                  </a:lnTo>
                  <a:lnTo>
                    <a:pt x="420" y="28"/>
                  </a:lnTo>
                  <a:lnTo>
                    <a:pt x="421" y="27"/>
                  </a:lnTo>
                  <a:lnTo>
                    <a:pt x="423" y="25"/>
                  </a:lnTo>
                  <a:lnTo>
                    <a:pt x="426" y="25"/>
                  </a:lnTo>
                  <a:lnTo>
                    <a:pt x="428" y="25"/>
                  </a:lnTo>
                  <a:lnTo>
                    <a:pt x="430" y="26"/>
                  </a:lnTo>
                  <a:lnTo>
                    <a:pt x="431" y="27"/>
                  </a:lnTo>
                  <a:lnTo>
                    <a:pt x="433" y="27"/>
                  </a:lnTo>
                  <a:lnTo>
                    <a:pt x="434" y="26"/>
                  </a:lnTo>
                  <a:lnTo>
                    <a:pt x="435" y="26"/>
                  </a:lnTo>
                  <a:lnTo>
                    <a:pt x="437" y="26"/>
                  </a:lnTo>
                  <a:lnTo>
                    <a:pt x="440" y="27"/>
                  </a:lnTo>
                  <a:lnTo>
                    <a:pt x="442" y="27"/>
                  </a:lnTo>
                  <a:lnTo>
                    <a:pt x="444" y="28"/>
                  </a:lnTo>
                  <a:lnTo>
                    <a:pt x="446" y="28"/>
                  </a:lnTo>
                  <a:lnTo>
                    <a:pt x="447" y="29"/>
                  </a:lnTo>
                  <a:lnTo>
                    <a:pt x="449" y="31"/>
                  </a:lnTo>
                  <a:lnTo>
                    <a:pt x="450" y="33"/>
                  </a:lnTo>
                  <a:lnTo>
                    <a:pt x="451" y="33"/>
                  </a:lnTo>
                  <a:lnTo>
                    <a:pt x="454" y="32"/>
                  </a:lnTo>
                  <a:lnTo>
                    <a:pt x="456" y="31"/>
                  </a:lnTo>
                  <a:lnTo>
                    <a:pt x="458" y="29"/>
                  </a:lnTo>
                  <a:lnTo>
                    <a:pt x="462" y="29"/>
                  </a:lnTo>
                  <a:lnTo>
                    <a:pt x="465" y="28"/>
                  </a:lnTo>
                  <a:lnTo>
                    <a:pt x="469" y="28"/>
                  </a:lnTo>
                  <a:lnTo>
                    <a:pt x="472" y="28"/>
                  </a:lnTo>
                  <a:lnTo>
                    <a:pt x="476" y="28"/>
                  </a:lnTo>
                  <a:lnTo>
                    <a:pt x="479" y="29"/>
                  </a:lnTo>
                  <a:lnTo>
                    <a:pt x="481" y="31"/>
                  </a:lnTo>
                  <a:lnTo>
                    <a:pt x="484" y="33"/>
                  </a:lnTo>
                  <a:lnTo>
                    <a:pt x="483" y="35"/>
                  </a:lnTo>
                  <a:lnTo>
                    <a:pt x="482" y="36"/>
                  </a:lnTo>
                  <a:lnTo>
                    <a:pt x="480" y="37"/>
                  </a:lnTo>
                  <a:lnTo>
                    <a:pt x="478" y="37"/>
                  </a:lnTo>
                  <a:lnTo>
                    <a:pt x="476" y="37"/>
                  </a:lnTo>
                  <a:lnTo>
                    <a:pt x="473" y="37"/>
                  </a:lnTo>
                  <a:lnTo>
                    <a:pt x="471" y="37"/>
                  </a:lnTo>
                  <a:lnTo>
                    <a:pt x="469" y="37"/>
                  </a:lnTo>
                  <a:lnTo>
                    <a:pt x="466" y="39"/>
                  </a:lnTo>
                  <a:lnTo>
                    <a:pt x="464" y="41"/>
                  </a:lnTo>
                  <a:lnTo>
                    <a:pt x="463" y="42"/>
                  </a:lnTo>
                  <a:lnTo>
                    <a:pt x="461" y="44"/>
                  </a:lnTo>
                  <a:lnTo>
                    <a:pt x="458" y="44"/>
                  </a:lnTo>
                  <a:lnTo>
                    <a:pt x="457" y="46"/>
                  </a:lnTo>
                  <a:lnTo>
                    <a:pt x="455" y="48"/>
                  </a:lnTo>
                  <a:lnTo>
                    <a:pt x="454" y="50"/>
                  </a:lnTo>
                  <a:lnTo>
                    <a:pt x="458" y="50"/>
                  </a:lnTo>
                  <a:lnTo>
                    <a:pt x="462" y="50"/>
                  </a:lnTo>
                  <a:lnTo>
                    <a:pt x="464" y="49"/>
                  </a:lnTo>
                  <a:lnTo>
                    <a:pt x="469" y="47"/>
                  </a:lnTo>
                  <a:lnTo>
                    <a:pt x="472" y="46"/>
                  </a:lnTo>
                  <a:lnTo>
                    <a:pt x="476" y="44"/>
                  </a:lnTo>
                  <a:lnTo>
                    <a:pt x="479" y="44"/>
                  </a:lnTo>
                  <a:lnTo>
                    <a:pt x="483" y="44"/>
                  </a:lnTo>
                  <a:lnTo>
                    <a:pt x="488" y="41"/>
                  </a:lnTo>
                  <a:lnTo>
                    <a:pt x="494" y="39"/>
                  </a:lnTo>
                  <a:lnTo>
                    <a:pt x="498" y="37"/>
                  </a:lnTo>
                  <a:lnTo>
                    <a:pt x="504" y="35"/>
                  </a:lnTo>
                  <a:lnTo>
                    <a:pt x="509" y="33"/>
                  </a:lnTo>
                  <a:lnTo>
                    <a:pt x="515" y="33"/>
                  </a:lnTo>
                  <a:lnTo>
                    <a:pt x="521" y="33"/>
                  </a:lnTo>
                  <a:lnTo>
                    <a:pt x="526" y="32"/>
                  </a:lnTo>
                  <a:lnTo>
                    <a:pt x="529" y="29"/>
                  </a:lnTo>
                  <a:lnTo>
                    <a:pt x="532" y="28"/>
                  </a:lnTo>
                  <a:lnTo>
                    <a:pt x="535" y="28"/>
                  </a:lnTo>
                  <a:lnTo>
                    <a:pt x="539" y="28"/>
                  </a:lnTo>
                  <a:lnTo>
                    <a:pt x="542" y="28"/>
                  </a:lnTo>
                  <a:lnTo>
                    <a:pt x="545" y="28"/>
                  </a:lnTo>
                  <a:lnTo>
                    <a:pt x="549" y="28"/>
                  </a:lnTo>
                  <a:lnTo>
                    <a:pt x="551" y="26"/>
                  </a:lnTo>
                  <a:lnTo>
                    <a:pt x="554" y="26"/>
                  </a:lnTo>
                  <a:lnTo>
                    <a:pt x="555" y="27"/>
                  </a:lnTo>
                  <a:lnTo>
                    <a:pt x="557" y="27"/>
                  </a:lnTo>
                  <a:lnTo>
                    <a:pt x="560" y="27"/>
                  </a:lnTo>
                  <a:lnTo>
                    <a:pt x="561" y="25"/>
                  </a:lnTo>
                  <a:lnTo>
                    <a:pt x="562" y="24"/>
                  </a:lnTo>
                  <a:lnTo>
                    <a:pt x="564" y="23"/>
                  </a:lnTo>
                  <a:lnTo>
                    <a:pt x="566" y="22"/>
                  </a:lnTo>
                  <a:lnTo>
                    <a:pt x="569" y="24"/>
                  </a:lnTo>
                  <a:lnTo>
                    <a:pt x="570" y="26"/>
                  </a:lnTo>
                  <a:lnTo>
                    <a:pt x="572" y="28"/>
                  </a:lnTo>
                  <a:lnTo>
                    <a:pt x="574" y="31"/>
                  </a:lnTo>
                  <a:lnTo>
                    <a:pt x="575" y="34"/>
                  </a:lnTo>
                  <a:lnTo>
                    <a:pt x="576" y="37"/>
                  </a:lnTo>
                  <a:lnTo>
                    <a:pt x="577" y="40"/>
                  </a:lnTo>
                  <a:lnTo>
                    <a:pt x="580" y="42"/>
                  </a:lnTo>
                  <a:lnTo>
                    <a:pt x="580" y="43"/>
                  </a:lnTo>
                  <a:lnTo>
                    <a:pt x="577" y="43"/>
                  </a:lnTo>
                  <a:lnTo>
                    <a:pt x="575" y="44"/>
                  </a:lnTo>
                  <a:lnTo>
                    <a:pt x="572" y="44"/>
                  </a:lnTo>
                  <a:lnTo>
                    <a:pt x="570" y="44"/>
                  </a:lnTo>
                  <a:lnTo>
                    <a:pt x="568" y="44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2" y="39"/>
                  </a:lnTo>
                  <a:lnTo>
                    <a:pt x="561" y="40"/>
                  </a:lnTo>
                  <a:lnTo>
                    <a:pt x="560" y="41"/>
                  </a:lnTo>
                  <a:lnTo>
                    <a:pt x="559" y="42"/>
                  </a:lnTo>
                  <a:lnTo>
                    <a:pt x="558" y="44"/>
                  </a:lnTo>
                  <a:lnTo>
                    <a:pt x="557" y="46"/>
                  </a:lnTo>
                  <a:lnTo>
                    <a:pt x="555" y="46"/>
                  </a:lnTo>
                  <a:lnTo>
                    <a:pt x="554" y="46"/>
                  </a:lnTo>
                  <a:lnTo>
                    <a:pt x="551" y="46"/>
                  </a:lnTo>
                  <a:lnTo>
                    <a:pt x="549" y="44"/>
                  </a:lnTo>
                  <a:lnTo>
                    <a:pt x="547" y="44"/>
                  </a:lnTo>
                  <a:lnTo>
                    <a:pt x="545" y="44"/>
                  </a:lnTo>
                  <a:lnTo>
                    <a:pt x="542" y="44"/>
                  </a:lnTo>
                  <a:lnTo>
                    <a:pt x="540" y="44"/>
                  </a:lnTo>
                  <a:lnTo>
                    <a:pt x="539" y="44"/>
                  </a:lnTo>
                  <a:lnTo>
                    <a:pt x="538" y="42"/>
                  </a:lnTo>
                  <a:lnTo>
                    <a:pt x="536" y="41"/>
                  </a:lnTo>
                  <a:lnTo>
                    <a:pt x="534" y="41"/>
                  </a:lnTo>
                  <a:lnTo>
                    <a:pt x="532" y="41"/>
                  </a:lnTo>
                  <a:lnTo>
                    <a:pt x="530" y="42"/>
                  </a:lnTo>
                  <a:lnTo>
                    <a:pt x="528" y="44"/>
                  </a:lnTo>
                  <a:lnTo>
                    <a:pt x="530" y="46"/>
                  </a:lnTo>
                  <a:lnTo>
                    <a:pt x="532" y="46"/>
                  </a:lnTo>
                  <a:lnTo>
                    <a:pt x="536" y="48"/>
                  </a:lnTo>
                  <a:lnTo>
                    <a:pt x="538" y="50"/>
                  </a:lnTo>
                  <a:lnTo>
                    <a:pt x="536" y="52"/>
                  </a:lnTo>
                  <a:lnTo>
                    <a:pt x="532" y="54"/>
                  </a:lnTo>
                  <a:lnTo>
                    <a:pt x="529" y="54"/>
                  </a:lnTo>
                  <a:lnTo>
                    <a:pt x="525" y="54"/>
                  </a:lnTo>
                  <a:lnTo>
                    <a:pt x="523" y="54"/>
                  </a:lnTo>
                  <a:lnTo>
                    <a:pt x="521" y="53"/>
                  </a:lnTo>
                  <a:lnTo>
                    <a:pt x="519" y="52"/>
                  </a:lnTo>
                  <a:lnTo>
                    <a:pt x="517" y="52"/>
                  </a:lnTo>
                  <a:lnTo>
                    <a:pt x="515" y="52"/>
                  </a:lnTo>
                  <a:lnTo>
                    <a:pt x="513" y="52"/>
                  </a:lnTo>
                  <a:lnTo>
                    <a:pt x="511" y="53"/>
                  </a:lnTo>
                  <a:lnTo>
                    <a:pt x="509" y="54"/>
                  </a:lnTo>
                  <a:lnTo>
                    <a:pt x="507" y="54"/>
                  </a:lnTo>
                  <a:lnTo>
                    <a:pt x="507" y="56"/>
                  </a:lnTo>
                  <a:lnTo>
                    <a:pt x="506" y="57"/>
                  </a:lnTo>
                  <a:lnTo>
                    <a:pt x="507" y="59"/>
                  </a:lnTo>
                  <a:lnTo>
                    <a:pt x="509" y="59"/>
                  </a:lnTo>
                  <a:lnTo>
                    <a:pt x="513" y="60"/>
                  </a:lnTo>
                  <a:lnTo>
                    <a:pt x="517" y="59"/>
                  </a:lnTo>
                  <a:lnTo>
                    <a:pt x="519" y="59"/>
                  </a:lnTo>
                  <a:lnTo>
                    <a:pt x="521" y="58"/>
                  </a:lnTo>
                  <a:lnTo>
                    <a:pt x="523" y="57"/>
                  </a:lnTo>
                  <a:lnTo>
                    <a:pt x="524" y="57"/>
                  </a:lnTo>
                  <a:lnTo>
                    <a:pt x="526" y="57"/>
                  </a:lnTo>
                  <a:lnTo>
                    <a:pt x="527" y="59"/>
                  </a:lnTo>
                  <a:lnTo>
                    <a:pt x="526" y="60"/>
                  </a:lnTo>
                  <a:lnTo>
                    <a:pt x="525" y="61"/>
                  </a:lnTo>
                  <a:lnTo>
                    <a:pt x="524" y="63"/>
                  </a:lnTo>
                  <a:lnTo>
                    <a:pt x="522" y="63"/>
                  </a:lnTo>
                  <a:lnTo>
                    <a:pt x="520" y="65"/>
                  </a:lnTo>
                  <a:lnTo>
                    <a:pt x="518" y="67"/>
                  </a:lnTo>
                  <a:lnTo>
                    <a:pt x="517" y="68"/>
                  </a:lnTo>
                  <a:lnTo>
                    <a:pt x="516" y="70"/>
                  </a:lnTo>
                  <a:lnTo>
                    <a:pt x="515" y="71"/>
                  </a:lnTo>
                  <a:lnTo>
                    <a:pt x="513" y="73"/>
                  </a:lnTo>
                  <a:lnTo>
                    <a:pt x="510" y="74"/>
                  </a:lnTo>
                  <a:lnTo>
                    <a:pt x="511" y="77"/>
                  </a:lnTo>
                  <a:lnTo>
                    <a:pt x="511" y="78"/>
                  </a:lnTo>
                  <a:lnTo>
                    <a:pt x="511" y="80"/>
                  </a:lnTo>
                  <a:lnTo>
                    <a:pt x="511" y="82"/>
                  </a:lnTo>
                  <a:lnTo>
                    <a:pt x="510" y="84"/>
                  </a:lnTo>
                  <a:lnTo>
                    <a:pt x="509" y="86"/>
                  </a:lnTo>
                  <a:lnTo>
                    <a:pt x="510" y="88"/>
                  </a:lnTo>
                  <a:lnTo>
                    <a:pt x="511" y="90"/>
                  </a:lnTo>
                  <a:lnTo>
                    <a:pt x="503" y="96"/>
                  </a:lnTo>
                  <a:lnTo>
                    <a:pt x="506" y="97"/>
                  </a:lnTo>
                  <a:lnTo>
                    <a:pt x="508" y="96"/>
                  </a:lnTo>
                  <a:lnTo>
                    <a:pt x="509" y="96"/>
                  </a:lnTo>
                  <a:lnTo>
                    <a:pt x="512" y="96"/>
                  </a:lnTo>
                  <a:lnTo>
                    <a:pt x="515" y="98"/>
                  </a:lnTo>
                  <a:lnTo>
                    <a:pt x="517" y="100"/>
                  </a:lnTo>
                  <a:lnTo>
                    <a:pt x="519" y="101"/>
                  </a:lnTo>
                  <a:lnTo>
                    <a:pt x="523" y="101"/>
                  </a:lnTo>
                  <a:lnTo>
                    <a:pt x="524" y="103"/>
                  </a:lnTo>
                  <a:lnTo>
                    <a:pt x="524" y="104"/>
                  </a:lnTo>
                  <a:lnTo>
                    <a:pt x="523" y="105"/>
                  </a:lnTo>
                  <a:lnTo>
                    <a:pt x="521" y="106"/>
                  </a:lnTo>
                  <a:lnTo>
                    <a:pt x="519" y="107"/>
                  </a:lnTo>
                  <a:lnTo>
                    <a:pt x="517" y="109"/>
                  </a:lnTo>
                  <a:lnTo>
                    <a:pt x="513" y="109"/>
                  </a:lnTo>
                  <a:lnTo>
                    <a:pt x="515" y="111"/>
                  </a:lnTo>
                  <a:lnTo>
                    <a:pt x="516" y="113"/>
                  </a:lnTo>
                  <a:lnTo>
                    <a:pt x="517" y="114"/>
                  </a:lnTo>
                  <a:lnTo>
                    <a:pt x="515" y="116"/>
                  </a:lnTo>
                  <a:lnTo>
                    <a:pt x="513" y="116"/>
                  </a:lnTo>
                  <a:lnTo>
                    <a:pt x="513" y="115"/>
                  </a:lnTo>
                  <a:lnTo>
                    <a:pt x="512" y="114"/>
                  </a:lnTo>
                  <a:lnTo>
                    <a:pt x="512" y="112"/>
                  </a:lnTo>
                  <a:lnTo>
                    <a:pt x="512" y="109"/>
                  </a:lnTo>
                  <a:lnTo>
                    <a:pt x="513" y="109"/>
                  </a:lnTo>
                  <a:lnTo>
                    <a:pt x="512" y="107"/>
                  </a:lnTo>
                  <a:lnTo>
                    <a:pt x="511" y="107"/>
                  </a:lnTo>
                  <a:lnTo>
                    <a:pt x="509" y="106"/>
                  </a:lnTo>
                  <a:lnTo>
                    <a:pt x="507" y="106"/>
                  </a:lnTo>
                  <a:lnTo>
                    <a:pt x="504" y="106"/>
                  </a:lnTo>
                  <a:lnTo>
                    <a:pt x="502" y="106"/>
                  </a:lnTo>
                  <a:lnTo>
                    <a:pt x="500" y="106"/>
                  </a:lnTo>
                  <a:lnTo>
                    <a:pt x="498" y="105"/>
                  </a:lnTo>
                  <a:lnTo>
                    <a:pt x="498" y="106"/>
                  </a:lnTo>
                  <a:lnTo>
                    <a:pt x="497" y="107"/>
                  </a:lnTo>
                  <a:lnTo>
                    <a:pt x="498" y="107"/>
                  </a:lnTo>
                  <a:lnTo>
                    <a:pt x="499" y="109"/>
                  </a:lnTo>
                  <a:lnTo>
                    <a:pt x="500" y="109"/>
                  </a:lnTo>
                  <a:lnTo>
                    <a:pt x="501" y="108"/>
                  </a:lnTo>
                  <a:lnTo>
                    <a:pt x="508" y="115"/>
                  </a:lnTo>
                  <a:lnTo>
                    <a:pt x="498" y="118"/>
                  </a:lnTo>
                  <a:lnTo>
                    <a:pt x="502" y="119"/>
                  </a:lnTo>
                  <a:lnTo>
                    <a:pt x="504" y="121"/>
                  </a:lnTo>
                  <a:lnTo>
                    <a:pt x="508" y="123"/>
                  </a:lnTo>
                  <a:lnTo>
                    <a:pt x="511" y="124"/>
                  </a:lnTo>
                  <a:lnTo>
                    <a:pt x="511" y="125"/>
                  </a:lnTo>
                  <a:lnTo>
                    <a:pt x="510" y="128"/>
                  </a:lnTo>
                  <a:lnTo>
                    <a:pt x="509" y="129"/>
                  </a:lnTo>
                  <a:lnTo>
                    <a:pt x="506" y="130"/>
                  </a:lnTo>
                  <a:lnTo>
                    <a:pt x="504" y="130"/>
                  </a:lnTo>
                  <a:lnTo>
                    <a:pt x="502" y="129"/>
                  </a:lnTo>
                  <a:lnTo>
                    <a:pt x="499" y="128"/>
                  </a:lnTo>
                  <a:lnTo>
                    <a:pt x="497" y="127"/>
                  </a:lnTo>
                  <a:lnTo>
                    <a:pt x="494" y="126"/>
                  </a:lnTo>
                  <a:lnTo>
                    <a:pt x="492" y="126"/>
                  </a:lnTo>
                  <a:lnTo>
                    <a:pt x="490" y="126"/>
                  </a:lnTo>
                  <a:lnTo>
                    <a:pt x="488" y="126"/>
                  </a:lnTo>
                  <a:lnTo>
                    <a:pt x="490" y="129"/>
                  </a:lnTo>
                  <a:lnTo>
                    <a:pt x="494" y="130"/>
                  </a:lnTo>
                  <a:lnTo>
                    <a:pt x="496" y="132"/>
                  </a:lnTo>
                  <a:lnTo>
                    <a:pt x="496" y="135"/>
                  </a:lnTo>
                  <a:lnTo>
                    <a:pt x="494" y="137"/>
                  </a:lnTo>
                  <a:lnTo>
                    <a:pt x="494" y="138"/>
                  </a:lnTo>
                  <a:lnTo>
                    <a:pt x="494" y="139"/>
                  </a:lnTo>
                  <a:lnTo>
                    <a:pt x="494" y="141"/>
                  </a:lnTo>
                  <a:lnTo>
                    <a:pt x="494" y="142"/>
                  </a:lnTo>
                  <a:lnTo>
                    <a:pt x="494" y="143"/>
                  </a:lnTo>
                  <a:lnTo>
                    <a:pt x="494" y="145"/>
                  </a:lnTo>
                  <a:lnTo>
                    <a:pt x="494" y="147"/>
                  </a:lnTo>
                  <a:lnTo>
                    <a:pt x="495" y="149"/>
                  </a:lnTo>
                  <a:lnTo>
                    <a:pt x="498" y="149"/>
                  </a:lnTo>
                  <a:lnTo>
                    <a:pt x="502" y="149"/>
                  </a:lnTo>
                  <a:lnTo>
                    <a:pt x="504" y="151"/>
                  </a:lnTo>
                  <a:lnTo>
                    <a:pt x="502" y="151"/>
                  </a:lnTo>
                  <a:lnTo>
                    <a:pt x="501" y="153"/>
                  </a:lnTo>
                  <a:lnTo>
                    <a:pt x="499" y="153"/>
                  </a:lnTo>
                  <a:lnTo>
                    <a:pt x="496" y="155"/>
                  </a:lnTo>
                  <a:lnTo>
                    <a:pt x="494" y="155"/>
                  </a:lnTo>
                  <a:lnTo>
                    <a:pt x="492" y="156"/>
                  </a:lnTo>
                  <a:lnTo>
                    <a:pt x="489" y="156"/>
                  </a:lnTo>
                  <a:lnTo>
                    <a:pt x="487" y="156"/>
                  </a:lnTo>
                  <a:lnTo>
                    <a:pt x="487" y="153"/>
                  </a:lnTo>
                  <a:lnTo>
                    <a:pt x="485" y="153"/>
                  </a:lnTo>
                  <a:lnTo>
                    <a:pt x="483" y="151"/>
                  </a:lnTo>
                  <a:lnTo>
                    <a:pt x="481" y="151"/>
                  </a:lnTo>
                  <a:lnTo>
                    <a:pt x="478" y="151"/>
                  </a:lnTo>
                  <a:lnTo>
                    <a:pt x="475" y="152"/>
                  </a:lnTo>
                  <a:lnTo>
                    <a:pt x="473" y="151"/>
                  </a:lnTo>
                  <a:lnTo>
                    <a:pt x="471" y="151"/>
                  </a:lnTo>
                  <a:lnTo>
                    <a:pt x="471" y="143"/>
                  </a:lnTo>
                  <a:lnTo>
                    <a:pt x="469" y="144"/>
                  </a:lnTo>
                  <a:lnTo>
                    <a:pt x="466" y="145"/>
                  </a:lnTo>
                  <a:lnTo>
                    <a:pt x="464" y="144"/>
                  </a:lnTo>
                  <a:lnTo>
                    <a:pt x="462" y="143"/>
                  </a:lnTo>
                  <a:lnTo>
                    <a:pt x="460" y="144"/>
                  </a:lnTo>
                  <a:lnTo>
                    <a:pt x="458" y="145"/>
                  </a:lnTo>
                  <a:lnTo>
                    <a:pt x="455" y="146"/>
                  </a:lnTo>
                  <a:lnTo>
                    <a:pt x="452" y="147"/>
                  </a:lnTo>
                  <a:lnTo>
                    <a:pt x="450" y="147"/>
                  </a:lnTo>
                  <a:lnTo>
                    <a:pt x="447" y="149"/>
                  </a:lnTo>
                  <a:lnTo>
                    <a:pt x="447" y="151"/>
                  </a:lnTo>
                  <a:lnTo>
                    <a:pt x="448" y="153"/>
                  </a:lnTo>
                  <a:lnTo>
                    <a:pt x="447" y="154"/>
                  </a:lnTo>
                  <a:lnTo>
                    <a:pt x="447" y="155"/>
                  </a:lnTo>
                  <a:lnTo>
                    <a:pt x="447" y="156"/>
                  </a:lnTo>
                  <a:lnTo>
                    <a:pt x="447" y="157"/>
                  </a:lnTo>
                  <a:lnTo>
                    <a:pt x="456" y="162"/>
                  </a:lnTo>
                  <a:lnTo>
                    <a:pt x="456" y="163"/>
                  </a:lnTo>
                  <a:lnTo>
                    <a:pt x="454" y="164"/>
                  </a:lnTo>
                  <a:lnTo>
                    <a:pt x="453" y="165"/>
                  </a:lnTo>
                  <a:lnTo>
                    <a:pt x="451" y="166"/>
                  </a:lnTo>
                  <a:lnTo>
                    <a:pt x="453" y="168"/>
                  </a:lnTo>
                  <a:lnTo>
                    <a:pt x="454" y="168"/>
                  </a:lnTo>
                  <a:lnTo>
                    <a:pt x="456" y="168"/>
                  </a:lnTo>
                  <a:lnTo>
                    <a:pt x="456" y="169"/>
                  </a:lnTo>
                  <a:lnTo>
                    <a:pt x="458" y="169"/>
                  </a:lnTo>
                  <a:lnTo>
                    <a:pt x="460" y="168"/>
                  </a:lnTo>
                  <a:lnTo>
                    <a:pt x="464" y="166"/>
                  </a:lnTo>
                  <a:lnTo>
                    <a:pt x="465" y="166"/>
                  </a:lnTo>
                  <a:lnTo>
                    <a:pt x="464" y="168"/>
                  </a:lnTo>
                  <a:lnTo>
                    <a:pt x="464" y="170"/>
                  </a:lnTo>
                  <a:lnTo>
                    <a:pt x="466" y="171"/>
                  </a:lnTo>
                  <a:lnTo>
                    <a:pt x="469" y="172"/>
                  </a:lnTo>
                  <a:lnTo>
                    <a:pt x="470" y="171"/>
                  </a:lnTo>
                  <a:lnTo>
                    <a:pt x="472" y="171"/>
                  </a:lnTo>
                  <a:lnTo>
                    <a:pt x="473" y="171"/>
                  </a:lnTo>
                  <a:lnTo>
                    <a:pt x="475" y="171"/>
                  </a:lnTo>
                  <a:lnTo>
                    <a:pt x="477" y="174"/>
                  </a:lnTo>
                  <a:lnTo>
                    <a:pt x="478" y="177"/>
                  </a:lnTo>
                  <a:lnTo>
                    <a:pt x="479" y="179"/>
                  </a:lnTo>
                  <a:lnTo>
                    <a:pt x="481" y="181"/>
                  </a:lnTo>
                  <a:lnTo>
                    <a:pt x="483" y="184"/>
                  </a:lnTo>
                  <a:lnTo>
                    <a:pt x="485" y="187"/>
                  </a:lnTo>
                  <a:lnTo>
                    <a:pt x="486" y="189"/>
                  </a:lnTo>
                  <a:lnTo>
                    <a:pt x="487" y="192"/>
                  </a:lnTo>
                  <a:lnTo>
                    <a:pt x="486" y="194"/>
                  </a:lnTo>
                  <a:lnTo>
                    <a:pt x="485" y="196"/>
                  </a:lnTo>
                  <a:lnTo>
                    <a:pt x="483" y="196"/>
                  </a:lnTo>
                  <a:lnTo>
                    <a:pt x="480" y="195"/>
                  </a:lnTo>
                  <a:lnTo>
                    <a:pt x="477" y="191"/>
                  </a:lnTo>
                  <a:lnTo>
                    <a:pt x="474" y="191"/>
                  </a:lnTo>
                  <a:lnTo>
                    <a:pt x="471" y="190"/>
                  </a:lnTo>
                  <a:lnTo>
                    <a:pt x="468" y="191"/>
                  </a:lnTo>
                  <a:lnTo>
                    <a:pt x="464" y="191"/>
                  </a:lnTo>
                  <a:lnTo>
                    <a:pt x="461" y="190"/>
                  </a:lnTo>
                  <a:lnTo>
                    <a:pt x="458" y="188"/>
                  </a:lnTo>
                  <a:lnTo>
                    <a:pt x="456" y="185"/>
                  </a:lnTo>
                  <a:lnTo>
                    <a:pt x="453" y="183"/>
                  </a:lnTo>
                  <a:lnTo>
                    <a:pt x="451" y="181"/>
                  </a:lnTo>
                  <a:lnTo>
                    <a:pt x="450" y="178"/>
                  </a:lnTo>
                  <a:lnTo>
                    <a:pt x="445" y="177"/>
                  </a:lnTo>
                  <a:lnTo>
                    <a:pt x="442" y="177"/>
                  </a:lnTo>
                  <a:lnTo>
                    <a:pt x="441" y="176"/>
                  </a:lnTo>
                  <a:lnTo>
                    <a:pt x="439" y="174"/>
                  </a:lnTo>
                  <a:lnTo>
                    <a:pt x="438" y="173"/>
                  </a:lnTo>
                  <a:lnTo>
                    <a:pt x="437" y="171"/>
                  </a:lnTo>
                  <a:lnTo>
                    <a:pt x="435" y="169"/>
                  </a:lnTo>
                  <a:lnTo>
                    <a:pt x="433" y="168"/>
                  </a:lnTo>
                  <a:lnTo>
                    <a:pt x="430" y="168"/>
                  </a:lnTo>
                  <a:lnTo>
                    <a:pt x="429" y="168"/>
                  </a:lnTo>
                  <a:lnTo>
                    <a:pt x="428" y="168"/>
                  </a:lnTo>
                  <a:lnTo>
                    <a:pt x="427" y="169"/>
                  </a:lnTo>
                  <a:lnTo>
                    <a:pt x="427" y="170"/>
                  </a:lnTo>
                  <a:lnTo>
                    <a:pt x="428" y="172"/>
                  </a:lnTo>
                  <a:lnTo>
                    <a:pt x="429" y="174"/>
                  </a:lnTo>
                  <a:lnTo>
                    <a:pt x="430" y="177"/>
                  </a:lnTo>
                  <a:lnTo>
                    <a:pt x="430" y="179"/>
                  </a:lnTo>
                  <a:lnTo>
                    <a:pt x="433" y="181"/>
                  </a:lnTo>
                  <a:lnTo>
                    <a:pt x="437" y="181"/>
                  </a:lnTo>
                  <a:lnTo>
                    <a:pt x="441" y="181"/>
                  </a:lnTo>
                  <a:lnTo>
                    <a:pt x="443" y="182"/>
                  </a:lnTo>
                  <a:lnTo>
                    <a:pt x="442" y="184"/>
                  </a:lnTo>
                  <a:lnTo>
                    <a:pt x="441" y="185"/>
                  </a:lnTo>
                  <a:lnTo>
                    <a:pt x="439" y="186"/>
                  </a:lnTo>
                  <a:lnTo>
                    <a:pt x="437" y="187"/>
                  </a:lnTo>
                  <a:lnTo>
                    <a:pt x="435" y="187"/>
                  </a:lnTo>
                  <a:lnTo>
                    <a:pt x="432" y="188"/>
                  </a:lnTo>
                  <a:lnTo>
                    <a:pt x="430" y="190"/>
                  </a:lnTo>
                  <a:lnTo>
                    <a:pt x="429" y="191"/>
                  </a:lnTo>
                  <a:lnTo>
                    <a:pt x="431" y="191"/>
                  </a:lnTo>
                  <a:lnTo>
                    <a:pt x="433" y="191"/>
                  </a:lnTo>
                  <a:lnTo>
                    <a:pt x="435" y="192"/>
                  </a:lnTo>
                  <a:lnTo>
                    <a:pt x="435" y="194"/>
                  </a:lnTo>
                  <a:lnTo>
                    <a:pt x="435" y="196"/>
                  </a:lnTo>
                  <a:lnTo>
                    <a:pt x="433" y="197"/>
                  </a:lnTo>
                  <a:lnTo>
                    <a:pt x="432" y="198"/>
                  </a:lnTo>
                  <a:lnTo>
                    <a:pt x="431" y="199"/>
                  </a:lnTo>
                  <a:lnTo>
                    <a:pt x="433" y="200"/>
                  </a:lnTo>
                  <a:lnTo>
                    <a:pt x="435" y="200"/>
                  </a:lnTo>
                  <a:lnTo>
                    <a:pt x="437" y="199"/>
                  </a:lnTo>
                  <a:lnTo>
                    <a:pt x="440" y="198"/>
                  </a:lnTo>
                  <a:lnTo>
                    <a:pt x="442" y="198"/>
                  </a:lnTo>
                  <a:lnTo>
                    <a:pt x="443" y="197"/>
                  </a:lnTo>
                  <a:lnTo>
                    <a:pt x="445" y="197"/>
                  </a:lnTo>
                  <a:lnTo>
                    <a:pt x="448" y="198"/>
                  </a:lnTo>
                  <a:lnTo>
                    <a:pt x="451" y="196"/>
                  </a:lnTo>
                  <a:lnTo>
                    <a:pt x="454" y="196"/>
                  </a:lnTo>
                  <a:lnTo>
                    <a:pt x="458" y="196"/>
                  </a:lnTo>
                  <a:lnTo>
                    <a:pt x="462" y="196"/>
                  </a:lnTo>
                  <a:lnTo>
                    <a:pt x="464" y="198"/>
                  </a:lnTo>
                  <a:lnTo>
                    <a:pt x="467" y="198"/>
                  </a:lnTo>
                  <a:lnTo>
                    <a:pt x="471" y="197"/>
                  </a:lnTo>
                  <a:lnTo>
                    <a:pt x="474" y="196"/>
                  </a:lnTo>
                  <a:lnTo>
                    <a:pt x="475" y="199"/>
                  </a:lnTo>
                  <a:lnTo>
                    <a:pt x="474" y="200"/>
                  </a:lnTo>
                  <a:lnTo>
                    <a:pt x="472" y="203"/>
                  </a:lnTo>
                  <a:lnTo>
                    <a:pt x="470" y="204"/>
                  </a:lnTo>
                  <a:lnTo>
                    <a:pt x="467" y="206"/>
                  </a:lnTo>
                  <a:lnTo>
                    <a:pt x="464" y="206"/>
                  </a:lnTo>
                  <a:lnTo>
                    <a:pt x="462" y="207"/>
                  </a:lnTo>
                  <a:lnTo>
                    <a:pt x="459" y="208"/>
                  </a:lnTo>
                  <a:lnTo>
                    <a:pt x="456" y="208"/>
                  </a:lnTo>
                  <a:lnTo>
                    <a:pt x="454" y="208"/>
                  </a:lnTo>
                  <a:lnTo>
                    <a:pt x="451" y="208"/>
                  </a:lnTo>
                  <a:lnTo>
                    <a:pt x="448" y="208"/>
                  </a:lnTo>
                  <a:lnTo>
                    <a:pt x="442" y="211"/>
                  </a:lnTo>
                  <a:lnTo>
                    <a:pt x="435" y="213"/>
                  </a:lnTo>
                  <a:lnTo>
                    <a:pt x="428" y="216"/>
                  </a:lnTo>
                  <a:lnTo>
                    <a:pt x="422" y="218"/>
                  </a:lnTo>
                  <a:lnTo>
                    <a:pt x="416" y="220"/>
                  </a:lnTo>
                  <a:lnTo>
                    <a:pt x="408" y="222"/>
                  </a:lnTo>
                  <a:lnTo>
                    <a:pt x="401" y="223"/>
                  </a:lnTo>
                  <a:lnTo>
                    <a:pt x="394" y="224"/>
                  </a:lnTo>
                  <a:lnTo>
                    <a:pt x="387" y="226"/>
                  </a:lnTo>
                  <a:lnTo>
                    <a:pt x="388" y="228"/>
                  </a:lnTo>
                  <a:lnTo>
                    <a:pt x="388" y="230"/>
                  </a:lnTo>
                  <a:lnTo>
                    <a:pt x="388" y="231"/>
                  </a:lnTo>
                  <a:lnTo>
                    <a:pt x="386" y="233"/>
                  </a:lnTo>
                  <a:lnTo>
                    <a:pt x="383" y="234"/>
                  </a:lnTo>
                  <a:lnTo>
                    <a:pt x="381" y="235"/>
                  </a:lnTo>
                  <a:lnTo>
                    <a:pt x="378" y="236"/>
                  </a:lnTo>
                  <a:lnTo>
                    <a:pt x="376" y="236"/>
                  </a:lnTo>
                  <a:lnTo>
                    <a:pt x="373" y="238"/>
                  </a:lnTo>
                  <a:lnTo>
                    <a:pt x="371" y="239"/>
                  </a:lnTo>
                  <a:lnTo>
                    <a:pt x="369" y="241"/>
                  </a:lnTo>
                  <a:lnTo>
                    <a:pt x="369" y="244"/>
                  </a:lnTo>
                  <a:lnTo>
                    <a:pt x="367" y="245"/>
                  </a:lnTo>
                  <a:lnTo>
                    <a:pt x="364" y="247"/>
                  </a:lnTo>
                  <a:lnTo>
                    <a:pt x="361" y="248"/>
                  </a:lnTo>
                  <a:lnTo>
                    <a:pt x="358" y="250"/>
                  </a:lnTo>
                  <a:lnTo>
                    <a:pt x="355" y="252"/>
                  </a:lnTo>
                  <a:lnTo>
                    <a:pt x="352" y="252"/>
                  </a:lnTo>
                  <a:lnTo>
                    <a:pt x="348" y="253"/>
                  </a:lnTo>
                  <a:lnTo>
                    <a:pt x="346" y="253"/>
                  </a:lnTo>
                  <a:lnTo>
                    <a:pt x="344" y="255"/>
                  </a:lnTo>
                  <a:lnTo>
                    <a:pt x="343" y="256"/>
                  </a:lnTo>
                  <a:lnTo>
                    <a:pt x="342" y="257"/>
                  </a:lnTo>
                  <a:lnTo>
                    <a:pt x="342" y="260"/>
                  </a:lnTo>
                  <a:lnTo>
                    <a:pt x="341" y="261"/>
                  </a:lnTo>
                  <a:lnTo>
                    <a:pt x="340" y="261"/>
                  </a:lnTo>
                  <a:lnTo>
                    <a:pt x="338" y="262"/>
                  </a:lnTo>
                  <a:lnTo>
                    <a:pt x="336" y="261"/>
                  </a:lnTo>
                  <a:lnTo>
                    <a:pt x="335" y="259"/>
                  </a:lnTo>
                  <a:lnTo>
                    <a:pt x="335" y="257"/>
                  </a:lnTo>
                  <a:lnTo>
                    <a:pt x="335" y="254"/>
                  </a:lnTo>
                  <a:lnTo>
                    <a:pt x="333" y="252"/>
                  </a:lnTo>
                  <a:lnTo>
                    <a:pt x="330" y="252"/>
                  </a:lnTo>
                  <a:lnTo>
                    <a:pt x="327" y="253"/>
                  </a:lnTo>
                  <a:lnTo>
                    <a:pt x="325" y="255"/>
                  </a:lnTo>
                  <a:lnTo>
                    <a:pt x="323" y="257"/>
                  </a:lnTo>
                  <a:lnTo>
                    <a:pt x="323" y="259"/>
                  </a:lnTo>
                  <a:lnTo>
                    <a:pt x="322" y="261"/>
                  </a:lnTo>
                  <a:lnTo>
                    <a:pt x="318" y="262"/>
                  </a:lnTo>
                  <a:lnTo>
                    <a:pt x="315" y="263"/>
                  </a:lnTo>
                  <a:lnTo>
                    <a:pt x="313" y="264"/>
                  </a:lnTo>
                  <a:lnTo>
                    <a:pt x="310" y="265"/>
                  </a:lnTo>
                  <a:lnTo>
                    <a:pt x="308" y="266"/>
                  </a:lnTo>
                  <a:lnTo>
                    <a:pt x="308" y="267"/>
                  </a:lnTo>
                  <a:lnTo>
                    <a:pt x="308" y="270"/>
                  </a:lnTo>
                  <a:lnTo>
                    <a:pt x="308" y="272"/>
                  </a:lnTo>
                  <a:lnTo>
                    <a:pt x="308" y="275"/>
                  </a:lnTo>
                  <a:lnTo>
                    <a:pt x="307" y="276"/>
                  </a:lnTo>
                  <a:lnTo>
                    <a:pt x="306" y="278"/>
                  </a:lnTo>
                  <a:lnTo>
                    <a:pt x="305" y="280"/>
                  </a:lnTo>
                  <a:lnTo>
                    <a:pt x="304" y="282"/>
                  </a:lnTo>
                  <a:lnTo>
                    <a:pt x="303" y="283"/>
                  </a:lnTo>
                  <a:lnTo>
                    <a:pt x="300" y="284"/>
                  </a:lnTo>
                  <a:lnTo>
                    <a:pt x="297" y="285"/>
                  </a:lnTo>
                  <a:lnTo>
                    <a:pt x="293" y="286"/>
                  </a:lnTo>
                  <a:lnTo>
                    <a:pt x="291" y="288"/>
                  </a:lnTo>
                  <a:lnTo>
                    <a:pt x="292" y="290"/>
                  </a:lnTo>
                  <a:lnTo>
                    <a:pt x="293" y="292"/>
                  </a:lnTo>
                  <a:lnTo>
                    <a:pt x="293" y="294"/>
                  </a:lnTo>
                  <a:lnTo>
                    <a:pt x="293" y="296"/>
                  </a:lnTo>
                  <a:lnTo>
                    <a:pt x="291" y="297"/>
                  </a:lnTo>
                  <a:lnTo>
                    <a:pt x="290" y="299"/>
                  </a:lnTo>
                  <a:lnTo>
                    <a:pt x="289" y="301"/>
                  </a:lnTo>
                  <a:lnTo>
                    <a:pt x="287" y="303"/>
                  </a:lnTo>
                  <a:lnTo>
                    <a:pt x="289" y="304"/>
                  </a:lnTo>
                  <a:lnTo>
                    <a:pt x="289" y="306"/>
                  </a:lnTo>
                  <a:lnTo>
                    <a:pt x="289" y="309"/>
                  </a:lnTo>
                  <a:lnTo>
                    <a:pt x="289" y="310"/>
                  </a:lnTo>
                  <a:lnTo>
                    <a:pt x="286" y="312"/>
                  </a:lnTo>
                  <a:lnTo>
                    <a:pt x="285" y="315"/>
                  </a:lnTo>
                  <a:lnTo>
                    <a:pt x="284" y="318"/>
                  </a:lnTo>
                  <a:lnTo>
                    <a:pt x="283" y="320"/>
                  </a:lnTo>
                  <a:lnTo>
                    <a:pt x="283" y="323"/>
                  </a:lnTo>
                  <a:lnTo>
                    <a:pt x="281" y="326"/>
                  </a:lnTo>
                  <a:lnTo>
                    <a:pt x="278" y="328"/>
                  </a:lnTo>
                  <a:lnTo>
                    <a:pt x="275" y="330"/>
                  </a:lnTo>
                  <a:lnTo>
                    <a:pt x="272" y="328"/>
                  </a:lnTo>
                  <a:lnTo>
                    <a:pt x="270" y="328"/>
                  </a:lnTo>
                  <a:lnTo>
                    <a:pt x="266" y="326"/>
                  </a:lnTo>
                  <a:lnTo>
                    <a:pt x="264" y="325"/>
                  </a:lnTo>
                  <a:lnTo>
                    <a:pt x="261" y="323"/>
                  </a:lnTo>
                  <a:lnTo>
                    <a:pt x="257" y="322"/>
                  </a:lnTo>
                  <a:lnTo>
                    <a:pt x="256" y="320"/>
                  </a:lnTo>
                  <a:lnTo>
                    <a:pt x="254" y="318"/>
                  </a:lnTo>
                  <a:lnTo>
                    <a:pt x="251" y="318"/>
                  </a:lnTo>
                  <a:lnTo>
                    <a:pt x="249" y="319"/>
                  </a:lnTo>
                  <a:lnTo>
                    <a:pt x="249" y="322"/>
                  </a:lnTo>
                  <a:lnTo>
                    <a:pt x="245" y="323"/>
                  </a:lnTo>
                  <a:lnTo>
                    <a:pt x="240" y="316"/>
                  </a:lnTo>
                  <a:lnTo>
                    <a:pt x="238" y="318"/>
                  </a:lnTo>
                  <a:lnTo>
                    <a:pt x="236" y="318"/>
                  </a:lnTo>
                  <a:lnTo>
                    <a:pt x="233" y="319"/>
                  </a:lnTo>
                  <a:lnTo>
                    <a:pt x="230" y="319"/>
                  </a:lnTo>
                  <a:lnTo>
                    <a:pt x="228" y="317"/>
                  </a:lnTo>
                  <a:lnTo>
                    <a:pt x="228" y="316"/>
                  </a:lnTo>
                  <a:lnTo>
                    <a:pt x="229" y="314"/>
                  </a:lnTo>
                  <a:lnTo>
                    <a:pt x="229" y="312"/>
                  </a:lnTo>
                  <a:lnTo>
                    <a:pt x="230" y="312"/>
                  </a:lnTo>
                  <a:lnTo>
                    <a:pt x="226" y="311"/>
                  </a:lnTo>
                  <a:lnTo>
                    <a:pt x="224" y="310"/>
                  </a:lnTo>
                  <a:lnTo>
                    <a:pt x="222" y="309"/>
                  </a:lnTo>
                  <a:lnTo>
                    <a:pt x="220" y="306"/>
                  </a:lnTo>
                  <a:lnTo>
                    <a:pt x="221" y="304"/>
                  </a:lnTo>
                  <a:lnTo>
                    <a:pt x="219" y="302"/>
                  </a:lnTo>
                  <a:lnTo>
                    <a:pt x="217" y="302"/>
                  </a:lnTo>
                  <a:lnTo>
                    <a:pt x="214" y="301"/>
                  </a:lnTo>
                  <a:lnTo>
                    <a:pt x="213" y="301"/>
                  </a:lnTo>
                  <a:lnTo>
                    <a:pt x="214" y="298"/>
                  </a:lnTo>
                  <a:lnTo>
                    <a:pt x="211" y="297"/>
                  </a:lnTo>
                  <a:lnTo>
                    <a:pt x="209" y="295"/>
                  </a:lnTo>
                  <a:lnTo>
                    <a:pt x="209" y="292"/>
                  </a:lnTo>
                  <a:lnTo>
                    <a:pt x="205" y="289"/>
                  </a:lnTo>
                  <a:lnTo>
                    <a:pt x="204" y="286"/>
                  </a:lnTo>
                  <a:lnTo>
                    <a:pt x="202" y="283"/>
                  </a:lnTo>
                  <a:lnTo>
                    <a:pt x="198" y="281"/>
                  </a:lnTo>
                  <a:lnTo>
                    <a:pt x="199" y="279"/>
                  </a:lnTo>
                  <a:lnTo>
                    <a:pt x="199" y="278"/>
                  </a:lnTo>
                  <a:lnTo>
                    <a:pt x="198" y="276"/>
                  </a:lnTo>
                  <a:lnTo>
                    <a:pt x="198" y="275"/>
                  </a:lnTo>
                  <a:lnTo>
                    <a:pt x="197" y="273"/>
                  </a:lnTo>
                  <a:lnTo>
                    <a:pt x="196" y="271"/>
                  </a:lnTo>
                  <a:lnTo>
                    <a:pt x="194" y="270"/>
                  </a:lnTo>
                  <a:lnTo>
                    <a:pt x="193" y="269"/>
                  </a:lnTo>
                  <a:lnTo>
                    <a:pt x="190" y="268"/>
                  </a:lnTo>
                  <a:lnTo>
                    <a:pt x="188" y="266"/>
                  </a:lnTo>
                  <a:lnTo>
                    <a:pt x="187" y="264"/>
                  </a:lnTo>
                  <a:lnTo>
                    <a:pt x="188" y="262"/>
                  </a:lnTo>
                  <a:lnTo>
                    <a:pt x="190" y="259"/>
                  </a:lnTo>
                  <a:lnTo>
                    <a:pt x="195" y="258"/>
                  </a:lnTo>
                  <a:lnTo>
                    <a:pt x="198" y="257"/>
                  </a:lnTo>
                  <a:lnTo>
                    <a:pt x="201" y="254"/>
                  </a:lnTo>
                  <a:lnTo>
                    <a:pt x="198" y="254"/>
                  </a:lnTo>
                  <a:lnTo>
                    <a:pt x="196" y="254"/>
                  </a:lnTo>
                  <a:lnTo>
                    <a:pt x="194" y="255"/>
                  </a:lnTo>
                  <a:lnTo>
                    <a:pt x="191" y="257"/>
                  </a:lnTo>
                  <a:lnTo>
                    <a:pt x="189" y="257"/>
                  </a:lnTo>
                  <a:lnTo>
                    <a:pt x="186" y="257"/>
                  </a:lnTo>
                  <a:lnTo>
                    <a:pt x="185" y="255"/>
                  </a:lnTo>
                  <a:lnTo>
                    <a:pt x="184" y="252"/>
                  </a:lnTo>
                  <a:lnTo>
                    <a:pt x="183" y="250"/>
                  </a:lnTo>
                  <a:lnTo>
                    <a:pt x="185" y="249"/>
                  </a:lnTo>
                  <a:lnTo>
                    <a:pt x="186" y="248"/>
                  </a:lnTo>
                  <a:lnTo>
                    <a:pt x="187" y="247"/>
                  </a:lnTo>
                  <a:lnTo>
                    <a:pt x="185" y="246"/>
                  </a:lnTo>
                  <a:lnTo>
                    <a:pt x="183" y="244"/>
                  </a:lnTo>
                  <a:lnTo>
                    <a:pt x="182" y="243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1" y="239"/>
                  </a:lnTo>
                  <a:lnTo>
                    <a:pt x="181" y="236"/>
                  </a:lnTo>
                  <a:lnTo>
                    <a:pt x="179" y="236"/>
                  </a:lnTo>
                  <a:lnTo>
                    <a:pt x="180" y="234"/>
                  </a:lnTo>
                  <a:lnTo>
                    <a:pt x="182" y="232"/>
                  </a:lnTo>
                  <a:lnTo>
                    <a:pt x="185" y="231"/>
                  </a:lnTo>
                  <a:lnTo>
                    <a:pt x="188" y="231"/>
                  </a:lnTo>
                  <a:lnTo>
                    <a:pt x="202" y="234"/>
                  </a:lnTo>
                  <a:lnTo>
                    <a:pt x="202" y="231"/>
                  </a:lnTo>
                  <a:lnTo>
                    <a:pt x="200" y="229"/>
                  </a:lnTo>
                  <a:lnTo>
                    <a:pt x="198" y="228"/>
                  </a:lnTo>
                  <a:lnTo>
                    <a:pt x="196" y="227"/>
                  </a:lnTo>
                  <a:lnTo>
                    <a:pt x="193" y="227"/>
                  </a:lnTo>
                  <a:lnTo>
                    <a:pt x="190" y="226"/>
                  </a:lnTo>
                  <a:lnTo>
                    <a:pt x="187" y="226"/>
                  </a:lnTo>
                  <a:lnTo>
                    <a:pt x="184" y="225"/>
                  </a:lnTo>
                  <a:lnTo>
                    <a:pt x="185" y="223"/>
                  </a:lnTo>
                  <a:lnTo>
                    <a:pt x="186" y="222"/>
                  </a:lnTo>
                  <a:lnTo>
                    <a:pt x="189" y="221"/>
                  </a:lnTo>
                  <a:lnTo>
                    <a:pt x="192" y="221"/>
                  </a:lnTo>
                  <a:lnTo>
                    <a:pt x="195" y="220"/>
                  </a:lnTo>
                  <a:lnTo>
                    <a:pt x="197" y="220"/>
                  </a:lnTo>
                  <a:lnTo>
                    <a:pt x="200" y="219"/>
                  </a:lnTo>
                  <a:lnTo>
                    <a:pt x="202" y="218"/>
                  </a:lnTo>
                  <a:lnTo>
                    <a:pt x="204" y="217"/>
                  </a:lnTo>
                  <a:lnTo>
                    <a:pt x="205" y="215"/>
                  </a:lnTo>
                  <a:lnTo>
                    <a:pt x="207" y="215"/>
                  </a:lnTo>
                  <a:lnTo>
                    <a:pt x="208" y="213"/>
                  </a:lnTo>
                  <a:lnTo>
                    <a:pt x="209" y="212"/>
                  </a:lnTo>
                  <a:lnTo>
                    <a:pt x="209" y="210"/>
                  </a:lnTo>
                  <a:lnTo>
                    <a:pt x="209" y="208"/>
                  </a:lnTo>
                  <a:lnTo>
                    <a:pt x="208" y="207"/>
                  </a:lnTo>
                  <a:lnTo>
                    <a:pt x="205" y="205"/>
                  </a:lnTo>
                  <a:lnTo>
                    <a:pt x="204" y="202"/>
                  </a:lnTo>
                  <a:lnTo>
                    <a:pt x="204" y="200"/>
                  </a:lnTo>
                  <a:lnTo>
                    <a:pt x="204" y="198"/>
                  </a:lnTo>
                  <a:lnTo>
                    <a:pt x="204" y="196"/>
                  </a:lnTo>
                  <a:lnTo>
                    <a:pt x="204" y="193"/>
                  </a:lnTo>
                  <a:lnTo>
                    <a:pt x="204" y="191"/>
                  </a:lnTo>
                  <a:lnTo>
                    <a:pt x="202" y="187"/>
                  </a:lnTo>
                  <a:lnTo>
                    <a:pt x="198" y="187"/>
                  </a:lnTo>
                  <a:lnTo>
                    <a:pt x="196" y="187"/>
                  </a:lnTo>
                  <a:lnTo>
                    <a:pt x="192" y="185"/>
                  </a:lnTo>
                  <a:lnTo>
                    <a:pt x="192" y="182"/>
                  </a:lnTo>
                  <a:lnTo>
                    <a:pt x="192" y="178"/>
                  </a:lnTo>
                  <a:lnTo>
                    <a:pt x="188" y="178"/>
                  </a:lnTo>
                  <a:lnTo>
                    <a:pt x="185" y="177"/>
                  </a:lnTo>
                  <a:lnTo>
                    <a:pt x="183" y="173"/>
                  </a:lnTo>
                  <a:lnTo>
                    <a:pt x="180" y="175"/>
                  </a:lnTo>
                  <a:lnTo>
                    <a:pt x="179" y="177"/>
                  </a:lnTo>
                  <a:lnTo>
                    <a:pt x="177" y="178"/>
                  </a:lnTo>
                  <a:lnTo>
                    <a:pt x="177" y="180"/>
                  </a:lnTo>
                  <a:lnTo>
                    <a:pt x="175" y="181"/>
                  </a:lnTo>
                  <a:lnTo>
                    <a:pt x="173" y="181"/>
                  </a:lnTo>
                  <a:lnTo>
                    <a:pt x="170" y="179"/>
                  </a:lnTo>
                  <a:lnTo>
                    <a:pt x="169" y="177"/>
                  </a:lnTo>
                  <a:lnTo>
                    <a:pt x="169" y="174"/>
                  </a:lnTo>
                  <a:lnTo>
                    <a:pt x="167" y="172"/>
                  </a:lnTo>
                  <a:lnTo>
                    <a:pt x="166" y="169"/>
                  </a:lnTo>
                  <a:lnTo>
                    <a:pt x="164" y="166"/>
                  </a:lnTo>
                  <a:lnTo>
                    <a:pt x="162" y="168"/>
                  </a:lnTo>
                  <a:lnTo>
                    <a:pt x="160" y="168"/>
                  </a:lnTo>
                  <a:lnTo>
                    <a:pt x="158" y="168"/>
                  </a:lnTo>
                  <a:lnTo>
                    <a:pt x="156" y="167"/>
                  </a:lnTo>
                  <a:lnTo>
                    <a:pt x="155" y="164"/>
                  </a:lnTo>
                  <a:lnTo>
                    <a:pt x="156" y="162"/>
                  </a:lnTo>
                  <a:lnTo>
                    <a:pt x="156" y="160"/>
                  </a:lnTo>
                  <a:lnTo>
                    <a:pt x="158" y="158"/>
                  </a:lnTo>
                  <a:lnTo>
                    <a:pt x="160" y="156"/>
                  </a:lnTo>
                  <a:lnTo>
                    <a:pt x="160" y="153"/>
                  </a:lnTo>
                  <a:lnTo>
                    <a:pt x="160" y="151"/>
                  </a:lnTo>
                  <a:lnTo>
                    <a:pt x="158" y="149"/>
                  </a:lnTo>
                  <a:lnTo>
                    <a:pt x="156" y="148"/>
                  </a:lnTo>
                  <a:lnTo>
                    <a:pt x="153" y="147"/>
                  </a:lnTo>
                  <a:lnTo>
                    <a:pt x="151" y="147"/>
                  </a:lnTo>
                  <a:lnTo>
                    <a:pt x="148" y="147"/>
                  </a:lnTo>
                  <a:lnTo>
                    <a:pt x="147" y="146"/>
                  </a:lnTo>
                  <a:lnTo>
                    <a:pt x="147" y="144"/>
                  </a:lnTo>
                  <a:lnTo>
                    <a:pt x="147" y="143"/>
                  </a:lnTo>
                  <a:lnTo>
                    <a:pt x="150" y="141"/>
                  </a:lnTo>
                  <a:lnTo>
                    <a:pt x="151" y="140"/>
                  </a:lnTo>
                  <a:lnTo>
                    <a:pt x="152" y="139"/>
                  </a:lnTo>
                  <a:lnTo>
                    <a:pt x="152" y="137"/>
                  </a:lnTo>
                  <a:lnTo>
                    <a:pt x="152" y="135"/>
                  </a:lnTo>
                  <a:lnTo>
                    <a:pt x="149" y="137"/>
                  </a:lnTo>
                  <a:lnTo>
                    <a:pt x="146" y="139"/>
                  </a:lnTo>
                  <a:lnTo>
                    <a:pt x="144" y="139"/>
                  </a:lnTo>
                  <a:lnTo>
                    <a:pt x="140" y="139"/>
                  </a:lnTo>
                  <a:lnTo>
                    <a:pt x="138" y="137"/>
                  </a:lnTo>
                  <a:lnTo>
                    <a:pt x="138" y="134"/>
                  </a:lnTo>
                  <a:lnTo>
                    <a:pt x="139" y="133"/>
                  </a:lnTo>
                  <a:lnTo>
                    <a:pt x="140" y="130"/>
                  </a:lnTo>
                  <a:lnTo>
                    <a:pt x="137" y="132"/>
                  </a:lnTo>
                  <a:lnTo>
                    <a:pt x="135" y="132"/>
                  </a:lnTo>
                  <a:lnTo>
                    <a:pt x="132" y="131"/>
                  </a:lnTo>
                  <a:lnTo>
                    <a:pt x="130" y="130"/>
                  </a:lnTo>
                  <a:lnTo>
                    <a:pt x="126" y="130"/>
                  </a:lnTo>
                  <a:lnTo>
                    <a:pt x="124" y="129"/>
                  </a:lnTo>
                  <a:lnTo>
                    <a:pt x="122" y="129"/>
                  </a:lnTo>
                  <a:lnTo>
                    <a:pt x="119" y="128"/>
                  </a:lnTo>
                  <a:lnTo>
                    <a:pt x="118" y="126"/>
                  </a:lnTo>
                  <a:lnTo>
                    <a:pt x="117" y="124"/>
                  </a:lnTo>
                  <a:lnTo>
                    <a:pt x="115" y="121"/>
                  </a:lnTo>
                  <a:lnTo>
                    <a:pt x="113" y="120"/>
                  </a:lnTo>
                  <a:lnTo>
                    <a:pt x="110" y="121"/>
                  </a:lnTo>
                  <a:lnTo>
                    <a:pt x="108" y="121"/>
                  </a:lnTo>
                  <a:lnTo>
                    <a:pt x="107" y="120"/>
                  </a:lnTo>
                  <a:lnTo>
                    <a:pt x="105" y="119"/>
                  </a:lnTo>
                  <a:lnTo>
                    <a:pt x="104" y="118"/>
                  </a:lnTo>
                  <a:lnTo>
                    <a:pt x="103" y="117"/>
                  </a:lnTo>
                  <a:lnTo>
                    <a:pt x="101" y="116"/>
                  </a:lnTo>
                  <a:lnTo>
                    <a:pt x="99" y="117"/>
                  </a:lnTo>
                  <a:lnTo>
                    <a:pt x="96" y="115"/>
                  </a:lnTo>
                  <a:lnTo>
                    <a:pt x="92" y="112"/>
                  </a:lnTo>
                  <a:lnTo>
                    <a:pt x="89" y="111"/>
                  </a:lnTo>
                  <a:lnTo>
                    <a:pt x="85" y="112"/>
                  </a:lnTo>
                  <a:lnTo>
                    <a:pt x="86" y="111"/>
                  </a:lnTo>
                  <a:lnTo>
                    <a:pt x="84" y="111"/>
                  </a:lnTo>
                  <a:lnTo>
                    <a:pt x="80" y="112"/>
                  </a:lnTo>
                  <a:lnTo>
                    <a:pt x="78" y="113"/>
                  </a:lnTo>
                  <a:lnTo>
                    <a:pt x="73" y="113"/>
                  </a:lnTo>
                  <a:lnTo>
                    <a:pt x="73" y="115"/>
                  </a:lnTo>
                  <a:lnTo>
                    <a:pt x="71" y="115"/>
                  </a:lnTo>
                  <a:lnTo>
                    <a:pt x="69" y="115"/>
                  </a:lnTo>
                  <a:lnTo>
                    <a:pt x="67" y="115"/>
                  </a:lnTo>
                  <a:lnTo>
                    <a:pt x="64" y="114"/>
                  </a:lnTo>
                  <a:lnTo>
                    <a:pt x="62" y="115"/>
                  </a:lnTo>
                  <a:lnTo>
                    <a:pt x="59" y="116"/>
                  </a:lnTo>
                  <a:lnTo>
                    <a:pt x="56" y="115"/>
                  </a:lnTo>
                  <a:lnTo>
                    <a:pt x="55" y="118"/>
                  </a:lnTo>
                  <a:lnTo>
                    <a:pt x="54" y="121"/>
                  </a:lnTo>
                  <a:lnTo>
                    <a:pt x="52" y="122"/>
                  </a:lnTo>
                  <a:lnTo>
                    <a:pt x="48" y="122"/>
                  </a:lnTo>
                  <a:lnTo>
                    <a:pt x="44" y="120"/>
                  </a:lnTo>
                  <a:lnTo>
                    <a:pt x="41" y="117"/>
                  </a:lnTo>
                  <a:lnTo>
                    <a:pt x="38" y="115"/>
                  </a:lnTo>
                  <a:lnTo>
                    <a:pt x="33" y="115"/>
                  </a:lnTo>
                  <a:lnTo>
                    <a:pt x="31" y="113"/>
                  </a:lnTo>
                  <a:lnTo>
                    <a:pt x="29" y="111"/>
                  </a:lnTo>
                  <a:lnTo>
                    <a:pt x="29" y="107"/>
                  </a:lnTo>
                  <a:lnTo>
                    <a:pt x="29" y="105"/>
                  </a:lnTo>
                  <a:lnTo>
                    <a:pt x="26" y="105"/>
                  </a:lnTo>
                  <a:lnTo>
                    <a:pt x="23" y="105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6" y="103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0" y="99"/>
                  </a:lnTo>
                  <a:lnTo>
                    <a:pt x="12" y="99"/>
                  </a:lnTo>
                  <a:lnTo>
                    <a:pt x="14" y="97"/>
                  </a:lnTo>
                  <a:lnTo>
                    <a:pt x="16" y="96"/>
                  </a:lnTo>
                  <a:lnTo>
                    <a:pt x="18" y="96"/>
                  </a:lnTo>
                  <a:lnTo>
                    <a:pt x="20" y="96"/>
                  </a:lnTo>
                  <a:lnTo>
                    <a:pt x="23" y="96"/>
                  </a:lnTo>
                  <a:lnTo>
                    <a:pt x="25" y="96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32" y="96"/>
                  </a:lnTo>
                  <a:lnTo>
                    <a:pt x="33" y="98"/>
                  </a:lnTo>
                  <a:lnTo>
                    <a:pt x="35" y="96"/>
                  </a:lnTo>
                  <a:lnTo>
                    <a:pt x="40" y="96"/>
                  </a:lnTo>
                  <a:lnTo>
                    <a:pt x="43" y="98"/>
                  </a:lnTo>
                  <a:lnTo>
                    <a:pt x="47" y="99"/>
                  </a:lnTo>
                  <a:lnTo>
                    <a:pt x="50" y="99"/>
                  </a:lnTo>
                  <a:lnTo>
                    <a:pt x="54" y="100"/>
                  </a:lnTo>
                  <a:lnTo>
                    <a:pt x="57" y="100"/>
                  </a:lnTo>
                  <a:lnTo>
                    <a:pt x="61" y="99"/>
                  </a:lnTo>
                  <a:lnTo>
                    <a:pt x="64" y="96"/>
                  </a:lnTo>
                  <a:lnTo>
                    <a:pt x="63" y="94"/>
                  </a:lnTo>
                  <a:lnTo>
                    <a:pt x="60" y="94"/>
                  </a:lnTo>
                  <a:lnTo>
                    <a:pt x="57" y="93"/>
                  </a:lnTo>
                  <a:lnTo>
                    <a:pt x="54" y="92"/>
                  </a:lnTo>
                  <a:lnTo>
                    <a:pt x="51" y="92"/>
                  </a:lnTo>
                  <a:lnTo>
                    <a:pt x="48" y="92"/>
                  </a:lnTo>
                  <a:lnTo>
                    <a:pt x="46" y="91"/>
                  </a:lnTo>
                  <a:lnTo>
                    <a:pt x="43" y="90"/>
                  </a:lnTo>
                  <a:lnTo>
                    <a:pt x="40" y="91"/>
                  </a:lnTo>
                  <a:lnTo>
                    <a:pt x="37" y="91"/>
                  </a:lnTo>
                  <a:lnTo>
                    <a:pt x="33" y="90"/>
                  </a:lnTo>
                  <a:lnTo>
                    <a:pt x="31" y="90"/>
                  </a:lnTo>
                  <a:lnTo>
                    <a:pt x="27" y="90"/>
                  </a:lnTo>
                  <a:lnTo>
                    <a:pt x="25" y="89"/>
                  </a:lnTo>
                  <a:lnTo>
                    <a:pt x="21" y="90"/>
                  </a:lnTo>
                  <a:lnTo>
                    <a:pt x="18" y="90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5" y="88"/>
                  </a:lnTo>
                  <a:lnTo>
                    <a:pt x="3" y="88"/>
                  </a:lnTo>
                  <a:lnTo>
                    <a:pt x="1" y="86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2" y="80"/>
                  </a:lnTo>
                  <a:lnTo>
                    <a:pt x="4" y="80"/>
                  </a:lnTo>
                  <a:lnTo>
                    <a:pt x="8" y="80"/>
                  </a:lnTo>
                  <a:lnTo>
                    <a:pt x="11" y="80"/>
                  </a:lnTo>
                  <a:lnTo>
                    <a:pt x="15" y="80"/>
                  </a:lnTo>
                  <a:lnTo>
                    <a:pt x="18" y="80"/>
                  </a:lnTo>
                  <a:lnTo>
                    <a:pt x="22" y="80"/>
                  </a:lnTo>
                  <a:lnTo>
                    <a:pt x="25" y="79"/>
                  </a:lnTo>
                  <a:lnTo>
                    <a:pt x="28" y="78"/>
                  </a:lnTo>
                  <a:lnTo>
                    <a:pt x="32" y="77"/>
                  </a:lnTo>
                  <a:lnTo>
                    <a:pt x="35" y="77"/>
                  </a:lnTo>
                  <a:lnTo>
                    <a:pt x="40" y="77"/>
                  </a:lnTo>
                  <a:lnTo>
                    <a:pt x="42" y="75"/>
                  </a:lnTo>
                  <a:lnTo>
                    <a:pt x="46" y="74"/>
                  </a:lnTo>
                  <a:lnTo>
                    <a:pt x="48" y="73"/>
                  </a:lnTo>
                  <a:lnTo>
                    <a:pt x="52" y="72"/>
                  </a:lnTo>
                  <a:lnTo>
                    <a:pt x="55" y="72"/>
                  </a:lnTo>
                  <a:lnTo>
                    <a:pt x="59" y="72"/>
                  </a:lnTo>
                  <a:lnTo>
                    <a:pt x="61" y="71"/>
                  </a:lnTo>
                  <a:lnTo>
                    <a:pt x="63" y="69"/>
                  </a:lnTo>
                  <a:lnTo>
                    <a:pt x="65" y="68"/>
                  </a:lnTo>
                  <a:lnTo>
                    <a:pt x="66" y="67"/>
                  </a:lnTo>
                  <a:lnTo>
                    <a:pt x="68" y="65"/>
                  </a:lnTo>
                  <a:lnTo>
                    <a:pt x="69" y="63"/>
                  </a:lnTo>
                  <a:lnTo>
                    <a:pt x="71" y="62"/>
                  </a:lnTo>
                  <a:lnTo>
                    <a:pt x="71" y="60"/>
                  </a:lnTo>
                  <a:lnTo>
                    <a:pt x="69" y="59"/>
                  </a:lnTo>
                  <a:lnTo>
                    <a:pt x="65" y="57"/>
                  </a:lnTo>
                  <a:lnTo>
                    <a:pt x="63" y="56"/>
                  </a:lnTo>
                  <a:lnTo>
                    <a:pt x="59" y="55"/>
                  </a:lnTo>
                  <a:lnTo>
                    <a:pt x="56" y="54"/>
                  </a:lnTo>
                  <a:lnTo>
                    <a:pt x="53" y="54"/>
                  </a:lnTo>
                  <a:lnTo>
                    <a:pt x="50" y="54"/>
                  </a:lnTo>
                  <a:lnTo>
                    <a:pt x="47" y="52"/>
                  </a:lnTo>
                  <a:lnTo>
                    <a:pt x="48" y="50"/>
                  </a:lnTo>
                  <a:lnTo>
                    <a:pt x="51" y="49"/>
                  </a:lnTo>
                  <a:lnTo>
                    <a:pt x="54" y="48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7"/>
                  </a:lnTo>
                  <a:lnTo>
                    <a:pt x="65" y="46"/>
                  </a:lnTo>
                  <a:lnTo>
                    <a:pt x="67" y="45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5" y="42"/>
                  </a:lnTo>
                  <a:lnTo>
                    <a:pt x="78" y="40"/>
                  </a:lnTo>
                  <a:lnTo>
                    <a:pt x="80" y="42"/>
                  </a:lnTo>
                  <a:lnTo>
                    <a:pt x="82" y="44"/>
                  </a:lnTo>
                  <a:lnTo>
                    <a:pt x="84" y="46"/>
                  </a:lnTo>
                  <a:lnTo>
                    <a:pt x="86" y="48"/>
                  </a:lnTo>
                  <a:lnTo>
                    <a:pt x="88" y="47"/>
                  </a:lnTo>
                  <a:lnTo>
                    <a:pt x="88" y="46"/>
                  </a:lnTo>
                  <a:lnTo>
                    <a:pt x="88" y="44"/>
                  </a:lnTo>
                  <a:lnTo>
                    <a:pt x="87" y="42"/>
                  </a:lnTo>
                  <a:lnTo>
                    <a:pt x="86" y="41"/>
                  </a:lnTo>
                  <a:lnTo>
                    <a:pt x="85" y="40"/>
                  </a:lnTo>
                  <a:lnTo>
                    <a:pt x="85" y="39"/>
                  </a:lnTo>
                  <a:lnTo>
                    <a:pt x="85" y="37"/>
                  </a:lnTo>
                  <a:lnTo>
                    <a:pt x="88" y="37"/>
                  </a:lnTo>
                  <a:lnTo>
                    <a:pt x="92" y="37"/>
                  </a:lnTo>
                  <a:lnTo>
                    <a:pt x="95" y="39"/>
                  </a:lnTo>
                  <a:lnTo>
                    <a:pt x="98" y="40"/>
                  </a:lnTo>
                  <a:lnTo>
                    <a:pt x="99" y="42"/>
                  </a:lnTo>
                  <a:lnTo>
                    <a:pt x="100" y="42"/>
                  </a:lnTo>
                  <a:lnTo>
                    <a:pt x="101" y="44"/>
                  </a:lnTo>
                  <a:lnTo>
                    <a:pt x="104" y="44"/>
                  </a:lnTo>
                  <a:lnTo>
                    <a:pt x="105" y="42"/>
                  </a:lnTo>
                  <a:lnTo>
                    <a:pt x="105" y="40"/>
                  </a:lnTo>
                  <a:lnTo>
                    <a:pt x="105" y="38"/>
                  </a:lnTo>
                  <a:lnTo>
                    <a:pt x="105" y="36"/>
                  </a:lnTo>
                  <a:lnTo>
                    <a:pt x="105" y="34"/>
                  </a:lnTo>
                  <a:lnTo>
                    <a:pt x="105" y="32"/>
                  </a:lnTo>
                  <a:lnTo>
                    <a:pt x="105" y="30"/>
                  </a:lnTo>
                  <a:lnTo>
                    <a:pt x="106" y="28"/>
                  </a:lnTo>
                  <a:lnTo>
                    <a:pt x="109" y="28"/>
                  </a:lnTo>
                  <a:lnTo>
                    <a:pt x="112" y="29"/>
                  </a:lnTo>
                  <a:lnTo>
                    <a:pt x="115" y="31"/>
                  </a:lnTo>
                  <a:lnTo>
                    <a:pt x="117" y="33"/>
                  </a:lnTo>
                  <a:lnTo>
                    <a:pt x="120" y="33"/>
                  </a:lnTo>
                  <a:lnTo>
                    <a:pt x="122" y="34"/>
                  </a:lnTo>
                  <a:lnTo>
                    <a:pt x="126" y="33"/>
                  </a:lnTo>
                  <a:lnTo>
                    <a:pt x="129" y="31"/>
                  </a:lnTo>
                  <a:lnTo>
                    <a:pt x="130" y="29"/>
                  </a:lnTo>
                  <a:lnTo>
                    <a:pt x="130" y="28"/>
                  </a:lnTo>
                  <a:lnTo>
                    <a:pt x="128" y="27"/>
                  </a:lnTo>
                  <a:lnTo>
                    <a:pt x="127" y="25"/>
                  </a:lnTo>
                  <a:lnTo>
                    <a:pt x="125" y="25"/>
                  </a:lnTo>
                  <a:lnTo>
                    <a:pt x="123" y="25"/>
                  </a:lnTo>
                  <a:lnTo>
                    <a:pt x="122" y="24"/>
                  </a:lnTo>
                  <a:lnTo>
                    <a:pt x="124" y="23"/>
                  </a:lnTo>
                  <a:lnTo>
                    <a:pt x="128" y="22"/>
                  </a:lnTo>
                  <a:lnTo>
                    <a:pt x="131" y="22"/>
                  </a:lnTo>
                  <a:lnTo>
                    <a:pt x="135" y="22"/>
                  </a:lnTo>
                  <a:lnTo>
                    <a:pt x="137" y="23"/>
                  </a:lnTo>
                  <a:lnTo>
                    <a:pt x="141" y="23"/>
                  </a:lnTo>
                  <a:lnTo>
                    <a:pt x="144" y="23"/>
                  </a:lnTo>
                  <a:lnTo>
                    <a:pt x="147" y="21"/>
                  </a:lnTo>
                  <a:lnTo>
                    <a:pt x="150" y="22"/>
                  </a:lnTo>
                  <a:lnTo>
                    <a:pt x="152" y="21"/>
                  </a:lnTo>
                  <a:lnTo>
                    <a:pt x="154" y="21"/>
                  </a:lnTo>
                  <a:lnTo>
                    <a:pt x="156" y="19"/>
                  </a:lnTo>
                  <a:lnTo>
                    <a:pt x="158" y="18"/>
                  </a:lnTo>
                  <a:lnTo>
                    <a:pt x="160" y="18"/>
                  </a:lnTo>
                  <a:lnTo>
                    <a:pt x="162" y="18"/>
                  </a:lnTo>
                  <a:lnTo>
                    <a:pt x="165" y="19"/>
                  </a:lnTo>
                  <a:lnTo>
                    <a:pt x="167" y="21"/>
                  </a:lnTo>
                  <a:lnTo>
                    <a:pt x="169" y="22"/>
                  </a:lnTo>
                  <a:lnTo>
                    <a:pt x="171" y="22"/>
                  </a:lnTo>
                  <a:lnTo>
                    <a:pt x="173" y="21"/>
                  </a:lnTo>
                  <a:lnTo>
                    <a:pt x="175" y="21"/>
                  </a:lnTo>
                  <a:lnTo>
                    <a:pt x="176" y="21"/>
                  </a:lnTo>
                  <a:lnTo>
                    <a:pt x="178" y="22"/>
                  </a:lnTo>
                  <a:lnTo>
                    <a:pt x="179" y="24"/>
                  </a:lnTo>
                  <a:lnTo>
                    <a:pt x="181" y="25"/>
                  </a:lnTo>
                  <a:lnTo>
                    <a:pt x="182" y="25"/>
                  </a:lnTo>
                  <a:lnTo>
                    <a:pt x="183" y="26"/>
                  </a:lnTo>
                  <a:lnTo>
                    <a:pt x="184" y="25"/>
                  </a:lnTo>
                  <a:lnTo>
                    <a:pt x="185" y="23"/>
                  </a:lnTo>
                  <a:lnTo>
                    <a:pt x="187" y="21"/>
                  </a:lnTo>
                  <a:lnTo>
                    <a:pt x="189" y="19"/>
                  </a:lnTo>
                  <a:lnTo>
                    <a:pt x="192" y="20"/>
                  </a:lnTo>
                  <a:lnTo>
                    <a:pt x="194" y="21"/>
                  </a:lnTo>
                  <a:lnTo>
                    <a:pt x="196" y="23"/>
                  </a:lnTo>
                  <a:lnTo>
                    <a:pt x="197" y="24"/>
                  </a:lnTo>
                  <a:lnTo>
                    <a:pt x="198" y="26"/>
                  </a:lnTo>
                  <a:lnTo>
                    <a:pt x="200" y="28"/>
                  </a:lnTo>
                  <a:lnTo>
                    <a:pt x="202" y="28"/>
                  </a:lnTo>
                  <a:lnTo>
                    <a:pt x="204" y="29"/>
                  </a:lnTo>
                  <a:lnTo>
                    <a:pt x="207" y="29"/>
                  </a:lnTo>
                  <a:lnTo>
                    <a:pt x="211" y="32"/>
                  </a:lnTo>
                  <a:lnTo>
                    <a:pt x="212" y="30"/>
                  </a:lnTo>
                  <a:lnTo>
                    <a:pt x="213" y="28"/>
                  </a:lnTo>
                  <a:lnTo>
                    <a:pt x="211" y="25"/>
                  </a:lnTo>
                  <a:lnTo>
                    <a:pt x="210" y="23"/>
                  </a:lnTo>
                  <a:lnTo>
                    <a:pt x="206" y="22"/>
                  </a:lnTo>
                  <a:lnTo>
                    <a:pt x="204" y="20"/>
                  </a:lnTo>
                  <a:lnTo>
                    <a:pt x="202" y="18"/>
                  </a:lnTo>
                  <a:lnTo>
                    <a:pt x="200" y="15"/>
                  </a:lnTo>
                  <a:lnTo>
                    <a:pt x="202" y="13"/>
                  </a:lnTo>
                  <a:lnTo>
                    <a:pt x="204" y="11"/>
                  </a:lnTo>
                  <a:lnTo>
                    <a:pt x="206" y="10"/>
                  </a:lnTo>
                  <a:lnTo>
                    <a:pt x="210" y="11"/>
                  </a:lnTo>
                  <a:lnTo>
                    <a:pt x="226" y="23"/>
                  </a:lnTo>
                  <a:lnTo>
                    <a:pt x="228" y="23"/>
                  </a:lnTo>
                  <a:lnTo>
                    <a:pt x="230" y="21"/>
                  </a:lnTo>
                  <a:lnTo>
                    <a:pt x="232" y="19"/>
                  </a:lnTo>
                  <a:lnTo>
                    <a:pt x="234" y="18"/>
                  </a:lnTo>
                  <a:lnTo>
                    <a:pt x="233" y="17"/>
                  </a:lnTo>
                  <a:lnTo>
                    <a:pt x="231" y="16"/>
                  </a:lnTo>
                  <a:lnTo>
                    <a:pt x="230" y="15"/>
                  </a:lnTo>
                  <a:lnTo>
                    <a:pt x="231" y="13"/>
                  </a:lnTo>
                  <a:lnTo>
                    <a:pt x="233" y="11"/>
                  </a:lnTo>
                  <a:lnTo>
                    <a:pt x="235" y="10"/>
                  </a:lnTo>
                  <a:lnTo>
                    <a:pt x="238" y="10"/>
                  </a:lnTo>
                  <a:lnTo>
                    <a:pt x="240" y="10"/>
                  </a:lnTo>
                  <a:lnTo>
                    <a:pt x="242" y="11"/>
                  </a:lnTo>
                  <a:lnTo>
                    <a:pt x="245" y="12"/>
                  </a:lnTo>
                  <a:lnTo>
                    <a:pt x="248" y="12"/>
                  </a:lnTo>
                  <a:lnTo>
                    <a:pt x="250" y="12"/>
                  </a:lnTo>
                  <a:lnTo>
                    <a:pt x="249" y="11"/>
                  </a:lnTo>
                  <a:lnTo>
                    <a:pt x="247" y="10"/>
                  </a:lnTo>
                  <a:lnTo>
                    <a:pt x="245" y="10"/>
                  </a:lnTo>
                  <a:lnTo>
                    <a:pt x="245" y="8"/>
                  </a:lnTo>
                  <a:lnTo>
                    <a:pt x="249" y="8"/>
                  </a:lnTo>
                  <a:lnTo>
                    <a:pt x="253" y="8"/>
                  </a:lnTo>
                  <a:lnTo>
                    <a:pt x="257" y="8"/>
                  </a:lnTo>
                  <a:lnTo>
                    <a:pt x="261" y="8"/>
                  </a:lnTo>
                  <a:lnTo>
                    <a:pt x="266" y="8"/>
                  </a:lnTo>
                  <a:lnTo>
                    <a:pt x="270" y="8"/>
                  </a:lnTo>
                  <a:lnTo>
                    <a:pt x="274" y="8"/>
                  </a:lnTo>
                  <a:lnTo>
                    <a:pt x="278" y="8"/>
                  </a:lnTo>
                  <a:lnTo>
                    <a:pt x="282" y="8"/>
                  </a:lnTo>
                  <a:lnTo>
                    <a:pt x="286" y="9"/>
                  </a:lnTo>
                  <a:lnTo>
                    <a:pt x="289" y="8"/>
                  </a:lnTo>
                  <a:lnTo>
                    <a:pt x="292" y="8"/>
                  </a:lnTo>
                  <a:lnTo>
                    <a:pt x="295" y="8"/>
                  </a:lnTo>
                  <a:lnTo>
                    <a:pt x="298" y="10"/>
                  </a:lnTo>
                  <a:lnTo>
                    <a:pt x="301" y="10"/>
                  </a:lnTo>
                  <a:lnTo>
                    <a:pt x="303" y="14"/>
                  </a:lnTo>
                  <a:lnTo>
                    <a:pt x="304" y="16"/>
                  </a:lnTo>
                  <a:lnTo>
                    <a:pt x="306" y="18"/>
                  </a:lnTo>
                  <a:lnTo>
                    <a:pt x="308" y="20"/>
                  </a:lnTo>
                  <a:lnTo>
                    <a:pt x="310" y="22"/>
                  </a:lnTo>
                  <a:lnTo>
                    <a:pt x="312" y="21"/>
                  </a:lnTo>
                  <a:lnTo>
                    <a:pt x="313" y="21"/>
                  </a:lnTo>
                  <a:lnTo>
                    <a:pt x="314" y="20"/>
                  </a:lnTo>
                  <a:lnTo>
                    <a:pt x="315" y="19"/>
                  </a:lnTo>
                  <a:lnTo>
                    <a:pt x="314" y="18"/>
                  </a:lnTo>
                  <a:lnTo>
                    <a:pt x="312" y="16"/>
                  </a:lnTo>
                  <a:lnTo>
                    <a:pt x="310" y="15"/>
                  </a:lnTo>
                  <a:lnTo>
                    <a:pt x="308" y="14"/>
                  </a:lnTo>
                  <a:lnTo>
                    <a:pt x="307" y="13"/>
                  </a:lnTo>
                  <a:lnTo>
                    <a:pt x="306" y="12"/>
                  </a:lnTo>
                  <a:lnTo>
                    <a:pt x="304" y="10"/>
                  </a:lnTo>
                  <a:lnTo>
                    <a:pt x="303" y="8"/>
                  </a:lnTo>
                  <a:lnTo>
                    <a:pt x="306" y="6"/>
                  </a:lnTo>
                  <a:lnTo>
                    <a:pt x="308" y="6"/>
                  </a:lnTo>
                  <a:lnTo>
                    <a:pt x="310" y="4"/>
                  </a:lnTo>
                  <a:lnTo>
                    <a:pt x="312" y="3"/>
                  </a:lnTo>
                  <a:lnTo>
                    <a:pt x="315" y="2"/>
                  </a:lnTo>
                  <a:lnTo>
                    <a:pt x="318" y="2"/>
                  </a:lnTo>
                  <a:lnTo>
                    <a:pt x="321" y="2"/>
                  </a:lnTo>
                  <a:lnTo>
                    <a:pt x="323" y="2"/>
                  </a:lnTo>
                  <a:lnTo>
                    <a:pt x="325" y="3"/>
                  </a:lnTo>
                  <a:lnTo>
                    <a:pt x="327" y="3"/>
                  </a:lnTo>
                  <a:lnTo>
                    <a:pt x="329" y="3"/>
                  </a:lnTo>
                  <a:lnTo>
                    <a:pt x="331" y="3"/>
                  </a:lnTo>
                  <a:lnTo>
                    <a:pt x="334" y="4"/>
                  </a:lnTo>
                  <a:lnTo>
                    <a:pt x="338" y="6"/>
                  </a:lnTo>
                  <a:lnTo>
                    <a:pt x="341" y="6"/>
                  </a:lnTo>
                  <a:lnTo>
                    <a:pt x="344" y="5"/>
                  </a:lnTo>
                  <a:lnTo>
                    <a:pt x="343" y="4"/>
                  </a:lnTo>
                  <a:lnTo>
                    <a:pt x="342" y="4"/>
                  </a:lnTo>
                  <a:lnTo>
                    <a:pt x="340" y="3"/>
                  </a:lnTo>
                  <a:lnTo>
                    <a:pt x="339" y="2"/>
                  </a:lnTo>
                  <a:lnTo>
                    <a:pt x="340" y="1"/>
                  </a:lnTo>
                  <a:lnTo>
                    <a:pt x="342" y="0"/>
                  </a:lnTo>
                  <a:lnTo>
                    <a:pt x="344" y="0"/>
                  </a:lnTo>
                  <a:lnTo>
                    <a:pt x="346" y="0"/>
                  </a:lnTo>
                  <a:lnTo>
                    <a:pt x="348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9" y="1"/>
                  </a:lnTo>
                  <a:lnTo>
                    <a:pt x="363" y="1"/>
                  </a:lnTo>
                  <a:lnTo>
                    <a:pt x="366" y="1"/>
                  </a:lnTo>
                  <a:lnTo>
                    <a:pt x="369" y="1"/>
                  </a:lnTo>
                  <a:lnTo>
                    <a:pt x="371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Freeform 9"/>
            <p:cNvSpPr>
              <a:spLocks/>
            </p:cNvSpPr>
            <p:nvPr/>
          </p:nvSpPr>
          <p:spPr bwMode="auto">
            <a:xfrm>
              <a:off x="4608513" y="1773238"/>
              <a:ext cx="1239837" cy="604837"/>
            </a:xfrm>
            <a:custGeom>
              <a:avLst/>
              <a:gdLst>
                <a:gd name="T0" fmla="*/ 922472 w 586"/>
                <a:gd name="T1" fmla="*/ 16249 h 335"/>
                <a:gd name="T2" fmla="*/ 985945 w 586"/>
                <a:gd name="T3" fmla="*/ 18055 h 335"/>
                <a:gd name="T4" fmla="*/ 1013450 w 586"/>
                <a:gd name="T5" fmla="*/ 45137 h 335"/>
                <a:gd name="T6" fmla="*/ 871694 w 586"/>
                <a:gd name="T7" fmla="*/ 48748 h 335"/>
                <a:gd name="T8" fmla="*/ 941514 w 586"/>
                <a:gd name="T9" fmla="*/ 48748 h 335"/>
                <a:gd name="T10" fmla="*/ 1032492 w 586"/>
                <a:gd name="T11" fmla="*/ 59581 h 335"/>
                <a:gd name="T12" fmla="*/ 977482 w 586"/>
                <a:gd name="T13" fmla="*/ 90274 h 335"/>
                <a:gd name="T14" fmla="*/ 1134049 w 586"/>
                <a:gd name="T15" fmla="*/ 52359 h 335"/>
                <a:gd name="T16" fmla="*/ 1220795 w 586"/>
                <a:gd name="T17" fmla="*/ 52359 h 335"/>
                <a:gd name="T18" fmla="*/ 1193290 w 586"/>
                <a:gd name="T19" fmla="*/ 77636 h 335"/>
                <a:gd name="T20" fmla="*/ 1125586 w 586"/>
                <a:gd name="T21" fmla="*/ 79441 h 335"/>
                <a:gd name="T22" fmla="*/ 1081155 w 586"/>
                <a:gd name="T23" fmla="*/ 99302 h 335"/>
                <a:gd name="T24" fmla="*/ 1110776 w 586"/>
                <a:gd name="T25" fmla="*/ 119162 h 335"/>
                <a:gd name="T26" fmla="*/ 1083271 w 586"/>
                <a:gd name="T27" fmla="*/ 175132 h 335"/>
                <a:gd name="T28" fmla="*/ 1102312 w 586"/>
                <a:gd name="T29" fmla="*/ 209436 h 335"/>
                <a:gd name="T30" fmla="*/ 1059997 w 586"/>
                <a:gd name="T31" fmla="*/ 194992 h 335"/>
                <a:gd name="T32" fmla="*/ 1076923 w 586"/>
                <a:gd name="T33" fmla="*/ 236518 h 335"/>
                <a:gd name="T34" fmla="*/ 1053650 w 586"/>
                <a:gd name="T35" fmla="*/ 261795 h 335"/>
                <a:gd name="T36" fmla="*/ 1030376 w 586"/>
                <a:gd name="T37" fmla="*/ 278044 h 335"/>
                <a:gd name="T38" fmla="*/ 954209 w 586"/>
                <a:gd name="T39" fmla="*/ 274434 h 335"/>
                <a:gd name="T40" fmla="*/ 990177 w 586"/>
                <a:gd name="T41" fmla="*/ 305127 h 335"/>
                <a:gd name="T42" fmla="*/ 1038839 w 586"/>
                <a:gd name="T43" fmla="*/ 352069 h 335"/>
                <a:gd name="T44" fmla="*/ 943630 w 586"/>
                <a:gd name="T45" fmla="*/ 323182 h 335"/>
                <a:gd name="T46" fmla="*/ 933051 w 586"/>
                <a:gd name="T47" fmla="*/ 330403 h 335"/>
                <a:gd name="T48" fmla="*/ 922472 w 586"/>
                <a:gd name="T49" fmla="*/ 362902 h 335"/>
                <a:gd name="T50" fmla="*/ 1011334 w 586"/>
                <a:gd name="T51" fmla="*/ 359291 h 335"/>
                <a:gd name="T52" fmla="*/ 886505 w 586"/>
                <a:gd name="T53" fmla="*/ 400817 h 335"/>
                <a:gd name="T54" fmla="*/ 782832 w 586"/>
                <a:gd name="T55" fmla="*/ 447760 h 335"/>
                <a:gd name="T56" fmla="*/ 715128 w 586"/>
                <a:gd name="T57" fmla="*/ 469426 h 335"/>
                <a:gd name="T58" fmla="*/ 655886 w 586"/>
                <a:gd name="T59" fmla="*/ 501924 h 335"/>
                <a:gd name="T60" fmla="*/ 611455 w 586"/>
                <a:gd name="T61" fmla="*/ 554283 h 335"/>
                <a:gd name="T62" fmla="*/ 556446 w 586"/>
                <a:gd name="T63" fmla="*/ 590393 h 335"/>
                <a:gd name="T64" fmla="*/ 490857 w 586"/>
                <a:gd name="T65" fmla="*/ 568727 h 335"/>
                <a:gd name="T66" fmla="*/ 423153 w 586"/>
                <a:gd name="T67" fmla="*/ 512757 h 335"/>
                <a:gd name="T68" fmla="*/ 423153 w 586"/>
                <a:gd name="T69" fmla="*/ 464009 h 335"/>
                <a:gd name="T70" fmla="*/ 387185 w 586"/>
                <a:gd name="T71" fmla="*/ 435121 h 335"/>
                <a:gd name="T72" fmla="*/ 397763 w 586"/>
                <a:gd name="T73" fmla="*/ 404428 h 335"/>
                <a:gd name="T74" fmla="*/ 435847 w 586"/>
                <a:gd name="T75" fmla="*/ 366513 h 335"/>
                <a:gd name="T76" fmla="*/ 378722 w 586"/>
                <a:gd name="T77" fmla="*/ 328598 h 335"/>
                <a:gd name="T78" fmla="*/ 340638 w 586"/>
                <a:gd name="T79" fmla="*/ 285266 h 335"/>
                <a:gd name="T80" fmla="*/ 313133 w 586"/>
                <a:gd name="T81" fmla="*/ 252768 h 335"/>
                <a:gd name="T82" fmla="*/ 245428 w 586"/>
                <a:gd name="T83" fmla="*/ 220269 h 335"/>
                <a:gd name="T84" fmla="*/ 165029 w 586"/>
                <a:gd name="T85" fmla="*/ 207631 h 335"/>
                <a:gd name="T86" fmla="*/ 71936 w 586"/>
                <a:gd name="T87" fmla="*/ 209436 h 335"/>
                <a:gd name="T88" fmla="*/ 42315 w 586"/>
                <a:gd name="T89" fmla="*/ 175132 h 335"/>
                <a:gd name="T90" fmla="*/ 126946 w 586"/>
                <a:gd name="T91" fmla="*/ 171521 h 335"/>
                <a:gd name="T92" fmla="*/ 23273 w 586"/>
                <a:gd name="T93" fmla="*/ 164299 h 335"/>
                <a:gd name="T94" fmla="*/ 67704 w 586"/>
                <a:gd name="T95" fmla="*/ 140828 h 335"/>
                <a:gd name="T96" fmla="*/ 148103 w 586"/>
                <a:gd name="T97" fmla="*/ 106524 h 335"/>
                <a:gd name="T98" fmla="*/ 154451 w 586"/>
                <a:gd name="T99" fmla="*/ 77636 h 335"/>
                <a:gd name="T100" fmla="*/ 200997 w 586"/>
                <a:gd name="T101" fmla="*/ 72219 h 335"/>
                <a:gd name="T102" fmla="*/ 249660 w 586"/>
                <a:gd name="T103" fmla="*/ 59581 h 335"/>
                <a:gd name="T104" fmla="*/ 294091 w 586"/>
                <a:gd name="T105" fmla="*/ 41526 h 335"/>
                <a:gd name="T106" fmla="*/ 376606 w 586"/>
                <a:gd name="T107" fmla="*/ 37915 h 335"/>
                <a:gd name="T108" fmla="*/ 435847 w 586"/>
                <a:gd name="T109" fmla="*/ 54165 h 335"/>
                <a:gd name="T110" fmla="*/ 490857 w 586"/>
                <a:gd name="T111" fmla="*/ 37915 h 335"/>
                <a:gd name="T112" fmla="*/ 522593 w 586"/>
                <a:gd name="T113" fmla="*/ 18055 h 335"/>
                <a:gd name="T114" fmla="*/ 647423 w 586"/>
                <a:gd name="T115" fmla="*/ 25277 h 335"/>
                <a:gd name="T116" fmla="*/ 651655 w 586"/>
                <a:gd name="T117" fmla="*/ 12638 h 335"/>
                <a:gd name="T118" fmla="*/ 729938 w 586"/>
                <a:gd name="T119" fmla="*/ 7222 h 3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86"/>
                <a:gd name="T181" fmla="*/ 0 h 335"/>
                <a:gd name="T182" fmla="*/ 586 w 586"/>
                <a:gd name="T183" fmla="*/ 335 h 33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86" h="335">
                  <a:moveTo>
                    <a:pt x="375" y="0"/>
                  </a:moveTo>
                  <a:lnTo>
                    <a:pt x="378" y="1"/>
                  </a:lnTo>
                  <a:lnTo>
                    <a:pt x="381" y="2"/>
                  </a:lnTo>
                  <a:lnTo>
                    <a:pt x="385" y="1"/>
                  </a:lnTo>
                  <a:lnTo>
                    <a:pt x="388" y="0"/>
                  </a:lnTo>
                  <a:lnTo>
                    <a:pt x="392" y="0"/>
                  </a:lnTo>
                  <a:lnTo>
                    <a:pt x="395" y="0"/>
                  </a:lnTo>
                  <a:lnTo>
                    <a:pt x="396" y="2"/>
                  </a:lnTo>
                  <a:lnTo>
                    <a:pt x="398" y="5"/>
                  </a:lnTo>
                  <a:lnTo>
                    <a:pt x="403" y="4"/>
                  </a:lnTo>
                  <a:lnTo>
                    <a:pt x="408" y="3"/>
                  </a:lnTo>
                  <a:lnTo>
                    <a:pt x="413" y="3"/>
                  </a:lnTo>
                  <a:lnTo>
                    <a:pt x="417" y="4"/>
                  </a:lnTo>
                  <a:lnTo>
                    <a:pt x="422" y="6"/>
                  </a:lnTo>
                  <a:lnTo>
                    <a:pt x="427" y="7"/>
                  </a:lnTo>
                  <a:lnTo>
                    <a:pt x="432" y="8"/>
                  </a:lnTo>
                  <a:lnTo>
                    <a:pt x="436" y="9"/>
                  </a:lnTo>
                  <a:lnTo>
                    <a:pt x="438" y="8"/>
                  </a:lnTo>
                  <a:lnTo>
                    <a:pt x="441" y="8"/>
                  </a:lnTo>
                  <a:lnTo>
                    <a:pt x="443" y="7"/>
                  </a:lnTo>
                  <a:lnTo>
                    <a:pt x="445" y="7"/>
                  </a:lnTo>
                  <a:lnTo>
                    <a:pt x="447" y="7"/>
                  </a:lnTo>
                  <a:lnTo>
                    <a:pt x="449" y="7"/>
                  </a:lnTo>
                  <a:lnTo>
                    <a:pt x="451" y="7"/>
                  </a:lnTo>
                  <a:lnTo>
                    <a:pt x="453" y="8"/>
                  </a:lnTo>
                  <a:lnTo>
                    <a:pt x="455" y="10"/>
                  </a:lnTo>
                  <a:lnTo>
                    <a:pt x="458" y="8"/>
                  </a:lnTo>
                  <a:lnTo>
                    <a:pt x="460" y="7"/>
                  </a:lnTo>
                  <a:lnTo>
                    <a:pt x="462" y="7"/>
                  </a:lnTo>
                  <a:lnTo>
                    <a:pt x="462" y="9"/>
                  </a:lnTo>
                  <a:lnTo>
                    <a:pt x="462" y="12"/>
                  </a:lnTo>
                  <a:lnTo>
                    <a:pt x="462" y="14"/>
                  </a:lnTo>
                  <a:lnTo>
                    <a:pt x="464" y="15"/>
                  </a:lnTo>
                  <a:lnTo>
                    <a:pt x="466" y="10"/>
                  </a:lnTo>
                  <a:lnTo>
                    <a:pt x="470" y="11"/>
                  </a:lnTo>
                  <a:lnTo>
                    <a:pt x="475" y="12"/>
                  </a:lnTo>
                  <a:lnTo>
                    <a:pt x="479" y="13"/>
                  </a:lnTo>
                  <a:lnTo>
                    <a:pt x="484" y="14"/>
                  </a:lnTo>
                  <a:lnTo>
                    <a:pt x="489" y="14"/>
                  </a:lnTo>
                  <a:lnTo>
                    <a:pt x="493" y="15"/>
                  </a:lnTo>
                  <a:lnTo>
                    <a:pt x="498" y="14"/>
                  </a:lnTo>
                  <a:lnTo>
                    <a:pt x="502" y="14"/>
                  </a:lnTo>
                  <a:lnTo>
                    <a:pt x="504" y="15"/>
                  </a:lnTo>
                  <a:lnTo>
                    <a:pt x="504" y="16"/>
                  </a:lnTo>
                  <a:lnTo>
                    <a:pt x="503" y="19"/>
                  </a:lnTo>
                  <a:lnTo>
                    <a:pt x="503" y="21"/>
                  </a:lnTo>
                  <a:lnTo>
                    <a:pt x="499" y="22"/>
                  </a:lnTo>
                  <a:lnTo>
                    <a:pt x="494" y="23"/>
                  </a:lnTo>
                  <a:lnTo>
                    <a:pt x="489" y="25"/>
                  </a:lnTo>
                  <a:lnTo>
                    <a:pt x="484" y="25"/>
                  </a:lnTo>
                  <a:lnTo>
                    <a:pt x="479" y="25"/>
                  </a:lnTo>
                  <a:lnTo>
                    <a:pt x="473" y="25"/>
                  </a:lnTo>
                  <a:lnTo>
                    <a:pt x="468" y="25"/>
                  </a:lnTo>
                  <a:lnTo>
                    <a:pt x="463" y="24"/>
                  </a:lnTo>
                  <a:lnTo>
                    <a:pt x="458" y="23"/>
                  </a:lnTo>
                  <a:lnTo>
                    <a:pt x="452" y="23"/>
                  </a:lnTo>
                  <a:lnTo>
                    <a:pt x="447" y="22"/>
                  </a:lnTo>
                  <a:lnTo>
                    <a:pt x="441" y="21"/>
                  </a:lnTo>
                  <a:lnTo>
                    <a:pt x="436" y="21"/>
                  </a:lnTo>
                  <a:lnTo>
                    <a:pt x="431" y="21"/>
                  </a:lnTo>
                  <a:lnTo>
                    <a:pt x="426" y="21"/>
                  </a:lnTo>
                  <a:lnTo>
                    <a:pt x="420" y="21"/>
                  </a:lnTo>
                  <a:lnTo>
                    <a:pt x="418" y="21"/>
                  </a:lnTo>
                  <a:lnTo>
                    <a:pt x="415" y="21"/>
                  </a:lnTo>
                  <a:lnTo>
                    <a:pt x="412" y="21"/>
                  </a:lnTo>
                  <a:lnTo>
                    <a:pt x="410" y="22"/>
                  </a:lnTo>
                  <a:lnTo>
                    <a:pt x="410" y="25"/>
                  </a:lnTo>
                  <a:lnTo>
                    <a:pt x="412" y="27"/>
                  </a:lnTo>
                  <a:lnTo>
                    <a:pt x="415" y="30"/>
                  </a:lnTo>
                  <a:lnTo>
                    <a:pt x="417" y="31"/>
                  </a:lnTo>
                  <a:lnTo>
                    <a:pt x="419" y="31"/>
                  </a:lnTo>
                  <a:lnTo>
                    <a:pt x="421" y="30"/>
                  </a:lnTo>
                  <a:lnTo>
                    <a:pt x="423" y="28"/>
                  </a:lnTo>
                  <a:lnTo>
                    <a:pt x="425" y="27"/>
                  </a:lnTo>
                  <a:lnTo>
                    <a:pt x="427" y="26"/>
                  </a:lnTo>
                  <a:lnTo>
                    <a:pt x="429" y="25"/>
                  </a:lnTo>
                  <a:lnTo>
                    <a:pt x="432" y="25"/>
                  </a:lnTo>
                  <a:lnTo>
                    <a:pt x="434" y="26"/>
                  </a:lnTo>
                  <a:lnTo>
                    <a:pt x="435" y="27"/>
                  </a:lnTo>
                  <a:lnTo>
                    <a:pt x="436" y="27"/>
                  </a:lnTo>
                  <a:lnTo>
                    <a:pt x="437" y="26"/>
                  </a:lnTo>
                  <a:lnTo>
                    <a:pt x="438" y="26"/>
                  </a:lnTo>
                  <a:lnTo>
                    <a:pt x="441" y="26"/>
                  </a:lnTo>
                  <a:lnTo>
                    <a:pt x="444" y="27"/>
                  </a:lnTo>
                  <a:lnTo>
                    <a:pt x="445" y="27"/>
                  </a:lnTo>
                  <a:lnTo>
                    <a:pt x="448" y="28"/>
                  </a:lnTo>
                  <a:lnTo>
                    <a:pt x="450" y="29"/>
                  </a:lnTo>
                  <a:lnTo>
                    <a:pt x="451" y="30"/>
                  </a:lnTo>
                  <a:lnTo>
                    <a:pt x="453" y="31"/>
                  </a:lnTo>
                  <a:lnTo>
                    <a:pt x="453" y="33"/>
                  </a:lnTo>
                  <a:lnTo>
                    <a:pt x="455" y="33"/>
                  </a:lnTo>
                  <a:lnTo>
                    <a:pt x="458" y="32"/>
                  </a:lnTo>
                  <a:lnTo>
                    <a:pt x="460" y="31"/>
                  </a:lnTo>
                  <a:lnTo>
                    <a:pt x="462" y="30"/>
                  </a:lnTo>
                  <a:lnTo>
                    <a:pt x="466" y="29"/>
                  </a:lnTo>
                  <a:lnTo>
                    <a:pt x="469" y="29"/>
                  </a:lnTo>
                  <a:lnTo>
                    <a:pt x="473" y="29"/>
                  </a:lnTo>
                  <a:lnTo>
                    <a:pt x="477" y="29"/>
                  </a:lnTo>
                  <a:lnTo>
                    <a:pt x="480" y="29"/>
                  </a:lnTo>
                  <a:lnTo>
                    <a:pt x="483" y="30"/>
                  </a:lnTo>
                  <a:lnTo>
                    <a:pt x="485" y="31"/>
                  </a:lnTo>
                  <a:lnTo>
                    <a:pt x="488" y="33"/>
                  </a:lnTo>
                  <a:lnTo>
                    <a:pt x="487" y="36"/>
                  </a:lnTo>
                  <a:lnTo>
                    <a:pt x="486" y="36"/>
                  </a:lnTo>
                  <a:lnTo>
                    <a:pt x="485" y="37"/>
                  </a:lnTo>
                  <a:lnTo>
                    <a:pt x="482" y="37"/>
                  </a:lnTo>
                  <a:lnTo>
                    <a:pt x="480" y="38"/>
                  </a:lnTo>
                  <a:lnTo>
                    <a:pt x="477" y="38"/>
                  </a:lnTo>
                  <a:lnTo>
                    <a:pt x="475" y="38"/>
                  </a:lnTo>
                  <a:lnTo>
                    <a:pt x="473" y="38"/>
                  </a:lnTo>
                  <a:lnTo>
                    <a:pt x="470" y="40"/>
                  </a:lnTo>
                  <a:lnTo>
                    <a:pt x="468" y="41"/>
                  </a:lnTo>
                  <a:lnTo>
                    <a:pt x="467" y="42"/>
                  </a:lnTo>
                  <a:lnTo>
                    <a:pt x="465" y="44"/>
                  </a:lnTo>
                  <a:lnTo>
                    <a:pt x="462" y="45"/>
                  </a:lnTo>
                  <a:lnTo>
                    <a:pt x="460" y="46"/>
                  </a:lnTo>
                  <a:lnTo>
                    <a:pt x="459" y="48"/>
                  </a:lnTo>
                  <a:lnTo>
                    <a:pt x="458" y="50"/>
                  </a:lnTo>
                  <a:lnTo>
                    <a:pt x="462" y="50"/>
                  </a:lnTo>
                  <a:lnTo>
                    <a:pt x="466" y="50"/>
                  </a:lnTo>
                  <a:lnTo>
                    <a:pt x="468" y="50"/>
                  </a:lnTo>
                  <a:lnTo>
                    <a:pt x="473" y="48"/>
                  </a:lnTo>
                  <a:lnTo>
                    <a:pt x="477" y="46"/>
                  </a:lnTo>
                  <a:lnTo>
                    <a:pt x="480" y="45"/>
                  </a:lnTo>
                  <a:lnTo>
                    <a:pt x="483" y="44"/>
                  </a:lnTo>
                  <a:lnTo>
                    <a:pt x="487" y="44"/>
                  </a:lnTo>
                  <a:lnTo>
                    <a:pt x="493" y="41"/>
                  </a:lnTo>
                  <a:lnTo>
                    <a:pt x="498" y="40"/>
                  </a:lnTo>
                  <a:lnTo>
                    <a:pt x="502" y="37"/>
                  </a:lnTo>
                  <a:lnTo>
                    <a:pt x="509" y="36"/>
                  </a:lnTo>
                  <a:lnTo>
                    <a:pt x="514" y="34"/>
                  </a:lnTo>
                  <a:lnTo>
                    <a:pt x="519" y="33"/>
                  </a:lnTo>
                  <a:lnTo>
                    <a:pt x="525" y="33"/>
                  </a:lnTo>
                  <a:lnTo>
                    <a:pt x="531" y="32"/>
                  </a:lnTo>
                  <a:lnTo>
                    <a:pt x="533" y="30"/>
                  </a:lnTo>
                  <a:lnTo>
                    <a:pt x="536" y="29"/>
                  </a:lnTo>
                  <a:lnTo>
                    <a:pt x="540" y="29"/>
                  </a:lnTo>
                  <a:lnTo>
                    <a:pt x="543" y="29"/>
                  </a:lnTo>
                  <a:lnTo>
                    <a:pt x="547" y="29"/>
                  </a:lnTo>
                  <a:lnTo>
                    <a:pt x="549" y="29"/>
                  </a:lnTo>
                  <a:lnTo>
                    <a:pt x="554" y="28"/>
                  </a:lnTo>
                  <a:lnTo>
                    <a:pt x="556" y="26"/>
                  </a:lnTo>
                  <a:lnTo>
                    <a:pt x="558" y="26"/>
                  </a:lnTo>
                  <a:lnTo>
                    <a:pt x="560" y="27"/>
                  </a:lnTo>
                  <a:lnTo>
                    <a:pt x="562" y="27"/>
                  </a:lnTo>
                  <a:lnTo>
                    <a:pt x="565" y="27"/>
                  </a:lnTo>
                  <a:lnTo>
                    <a:pt x="566" y="26"/>
                  </a:lnTo>
                  <a:lnTo>
                    <a:pt x="567" y="25"/>
                  </a:lnTo>
                  <a:lnTo>
                    <a:pt x="568" y="23"/>
                  </a:lnTo>
                  <a:lnTo>
                    <a:pt x="571" y="22"/>
                  </a:lnTo>
                  <a:lnTo>
                    <a:pt x="573" y="25"/>
                  </a:lnTo>
                  <a:lnTo>
                    <a:pt x="575" y="26"/>
                  </a:lnTo>
                  <a:lnTo>
                    <a:pt x="577" y="29"/>
                  </a:lnTo>
                  <a:lnTo>
                    <a:pt x="579" y="31"/>
                  </a:lnTo>
                  <a:lnTo>
                    <a:pt x="580" y="35"/>
                  </a:lnTo>
                  <a:lnTo>
                    <a:pt x="581" y="38"/>
                  </a:lnTo>
                  <a:lnTo>
                    <a:pt x="582" y="40"/>
                  </a:lnTo>
                  <a:lnTo>
                    <a:pt x="585" y="42"/>
                  </a:lnTo>
                  <a:lnTo>
                    <a:pt x="585" y="44"/>
                  </a:lnTo>
                  <a:lnTo>
                    <a:pt x="582" y="44"/>
                  </a:lnTo>
                  <a:lnTo>
                    <a:pt x="580" y="44"/>
                  </a:lnTo>
                  <a:lnTo>
                    <a:pt x="577" y="44"/>
                  </a:lnTo>
                  <a:lnTo>
                    <a:pt x="575" y="44"/>
                  </a:lnTo>
                  <a:lnTo>
                    <a:pt x="573" y="44"/>
                  </a:lnTo>
                  <a:lnTo>
                    <a:pt x="571" y="43"/>
                  </a:lnTo>
                  <a:lnTo>
                    <a:pt x="568" y="42"/>
                  </a:lnTo>
                  <a:lnTo>
                    <a:pt x="567" y="40"/>
                  </a:lnTo>
                  <a:lnTo>
                    <a:pt x="566" y="40"/>
                  </a:lnTo>
                  <a:lnTo>
                    <a:pt x="565" y="41"/>
                  </a:lnTo>
                  <a:lnTo>
                    <a:pt x="564" y="43"/>
                  </a:lnTo>
                  <a:lnTo>
                    <a:pt x="563" y="45"/>
                  </a:lnTo>
                  <a:lnTo>
                    <a:pt x="562" y="46"/>
                  </a:lnTo>
                  <a:lnTo>
                    <a:pt x="560" y="46"/>
                  </a:lnTo>
                  <a:lnTo>
                    <a:pt x="558" y="46"/>
                  </a:lnTo>
                  <a:lnTo>
                    <a:pt x="556" y="46"/>
                  </a:lnTo>
                  <a:lnTo>
                    <a:pt x="554" y="45"/>
                  </a:lnTo>
                  <a:lnTo>
                    <a:pt x="551" y="45"/>
                  </a:lnTo>
                  <a:lnTo>
                    <a:pt x="549" y="45"/>
                  </a:lnTo>
                  <a:lnTo>
                    <a:pt x="547" y="45"/>
                  </a:lnTo>
                  <a:lnTo>
                    <a:pt x="545" y="45"/>
                  </a:lnTo>
                  <a:lnTo>
                    <a:pt x="543" y="44"/>
                  </a:lnTo>
                  <a:lnTo>
                    <a:pt x="542" y="43"/>
                  </a:lnTo>
                  <a:lnTo>
                    <a:pt x="541" y="41"/>
                  </a:lnTo>
                  <a:lnTo>
                    <a:pt x="539" y="41"/>
                  </a:lnTo>
                  <a:lnTo>
                    <a:pt x="536" y="41"/>
                  </a:lnTo>
                  <a:lnTo>
                    <a:pt x="534" y="42"/>
                  </a:lnTo>
                  <a:lnTo>
                    <a:pt x="532" y="44"/>
                  </a:lnTo>
                  <a:lnTo>
                    <a:pt x="534" y="46"/>
                  </a:lnTo>
                  <a:lnTo>
                    <a:pt x="537" y="47"/>
                  </a:lnTo>
                  <a:lnTo>
                    <a:pt x="541" y="48"/>
                  </a:lnTo>
                  <a:lnTo>
                    <a:pt x="543" y="50"/>
                  </a:lnTo>
                  <a:lnTo>
                    <a:pt x="541" y="53"/>
                  </a:lnTo>
                  <a:lnTo>
                    <a:pt x="537" y="55"/>
                  </a:lnTo>
                  <a:lnTo>
                    <a:pt x="533" y="55"/>
                  </a:lnTo>
                  <a:lnTo>
                    <a:pt x="530" y="55"/>
                  </a:lnTo>
                  <a:lnTo>
                    <a:pt x="528" y="55"/>
                  </a:lnTo>
                  <a:lnTo>
                    <a:pt x="525" y="54"/>
                  </a:lnTo>
                  <a:lnTo>
                    <a:pt x="524" y="53"/>
                  </a:lnTo>
                  <a:lnTo>
                    <a:pt x="521" y="53"/>
                  </a:lnTo>
                  <a:lnTo>
                    <a:pt x="519" y="53"/>
                  </a:lnTo>
                  <a:lnTo>
                    <a:pt x="517" y="53"/>
                  </a:lnTo>
                  <a:lnTo>
                    <a:pt x="515" y="54"/>
                  </a:lnTo>
                  <a:lnTo>
                    <a:pt x="513" y="55"/>
                  </a:lnTo>
                  <a:lnTo>
                    <a:pt x="511" y="55"/>
                  </a:lnTo>
                  <a:lnTo>
                    <a:pt x="511" y="57"/>
                  </a:lnTo>
                  <a:lnTo>
                    <a:pt x="510" y="58"/>
                  </a:lnTo>
                  <a:lnTo>
                    <a:pt x="511" y="59"/>
                  </a:lnTo>
                  <a:lnTo>
                    <a:pt x="514" y="60"/>
                  </a:lnTo>
                  <a:lnTo>
                    <a:pt x="517" y="61"/>
                  </a:lnTo>
                  <a:lnTo>
                    <a:pt x="521" y="60"/>
                  </a:lnTo>
                  <a:lnTo>
                    <a:pt x="524" y="59"/>
                  </a:lnTo>
                  <a:lnTo>
                    <a:pt x="525" y="59"/>
                  </a:lnTo>
                  <a:lnTo>
                    <a:pt x="527" y="58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2" y="59"/>
                  </a:lnTo>
                  <a:lnTo>
                    <a:pt x="531" y="61"/>
                  </a:lnTo>
                  <a:lnTo>
                    <a:pt x="530" y="62"/>
                  </a:lnTo>
                  <a:lnTo>
                    <a:pt x="528" y="64"/>
                  </a:lnTo>
                  <a:lnTo>
                    <a:pt x="526" y="64"/>
                  </a:lnTo>
                  <a:lnTo>
                    <a:pt x="525" y="66"/>
                  </a:lnTo>
                  <a:lnTo>
                    <a:pt x="523" y="67"/>
                  </a:lnTo>
                  <a:lnTo>
                    <a:pt x="522" y="69"/>
                  </a:lnTo>
                  <a:lnTo>
                    <a:pt x="520" y="71"/>
                  </a:lnTo>
                  <a:lnTo>
                    <a:pt x="519" y="72"/>
                  </a:lnTo>
                  <a:lnTo>
                    <a:pt x="517" y="74"/>
                  </a:lnTo>
                  <a:lnTo>
                    <a:pt x="515" y="75"/>
                  </a:lnTo>
                  <a:lnTo>
                    <a:pt x="516" y="78"/>
                  </a:lnTo>
                  <a:lnTo>
                    <a:pt x="516" y="79"/>
                  </a:lnTo>
                  <a:lnTo>
                    <a:pt x="516" y="81"/>
                  </a:lnTo>
                  <a:lnTo>
                    <a:pt x="515" y="83"/>
                  </a:lnTo>
                  <a:lnTo>
                    <a:pt x="515" y="85"/>
                  </a:lnTo>
                  <a:lnTo>
                    <a:pt x="514" y="88"/>
                  </a:lnTo>
                  <a:lnTo>
                    <a:pt x="515" y="89"/>
                  </a:lnTo>
                  <a:lnTo>
                    <a:pt x="516" y="92"/>
                  </a:lnTo>
                  <a:lnTo>
                    <a:pt x="508" y="97"/>
                  </a:lnTo>
                  <a:lnTo>
                    <a:pt x="510" y="98"/>
                  </a:lnTo>
                  <a:lnTo>
                    <a:pt x="512" y="97"/>
                  </a:lnTo>
                  <a:lnTo>
                    <a:pt x="514" y="97"/>
                  </a:lnTo>
                  <a:lnTo>
                    <a:pt x="517" y="97"/>
                  </a:lnTo>
                  <a:lnTo>
                    <a:pt x="519" y="99"/>
                  </a:lnTo>
                  <a:lnTo>
                    <a:pt x="521" y="101"/>
                  </a:lnTo>
                  <a:lnTo>
                    <a:pt x="524" y="102"/>
                  </a:lnTo>
                  <a:lnTo>
                    <a:pt x="527" y="102"/>
                  </a:lnTo>
                  <a:lnTo>
                    <a:pt x="528" y="103"/>
                  </a:lnTo>
                  <a:lnTo>
                    <a:pt x="528" y="104"/>
                  </a:lnTo>
                  <a:lnTo>
                    <a:pt x="528" y="106"/>
                  </a:lnTo>
                  <a:lnTo>
                    <a:pt x="525" y="107"/>
                  </a:lnTo>
                  <a:lnTo>
                    <a:pt x="524" y="109"/>
                  </a:lnTo>
                  <a:lnTo>
                    <a:pt x="521" y="110"/>
                  </a:lnTo>
                  <a:lnTo>
                    <a:pt x="517" y="111"/>
                  </a:lnTo>
                  <a:lnTo>
                    <a:pt x="519" y="112"/>
                  </a:lnTo>
                  <a:lnTo>
                    <a:pt x="520" y="114"/>
                  </a:lnTo>
                  <a:lnTo>
                    <a:pt x="521" y="116"/>
                  </a:lnTo>
                  <a:lnTo>
                    <a:pt x="519" y="117"/>
                  </a:lnTo>
                  <a:lnTo>
                    <a:pt x="517" y="117"/>
                  </a:lnTo>
                  <a:lnTo>
                    <a:pt x="517" y="116"/>
                  </a:lnTo>
                  <a:lnTo>
                    <a:pt x="517" y="114"/>
                  </a:lnTo>
                  <a:lnTo>
                    <a:pt x="517" y="111"/>
                  </a:lnTo>
                  <a:lnTo>
                    <a:pt x="517" y="110"/>
                  </a:lnTo>
                  <a:lnTo>
                    <a:pt x="517" y="108"/>
                  </a:lnTo>
                  <a:lnTo>
                    <a:pt x="515" y="108"/>
                  </a:lnTo>
                  <a:lnTo>
                    <a:pt x="513" y="107"/>
                  </a:lnTo>
                  <a:lnTo>
                    <a:pt x="511" y="107"/>
                  </a:lnTo>
                  <a:lnTo>
                    <a:pt x="509" y="107"/>
                  </a:lnTo>
                  <a:lnTo>
                    <a:pt x="507" y="107"/>
                  </a:lnTo>
                  <a:lnTo>
                    <a:pt x="505" y="107"/>
                  </a:lnTo>
                  <a:lnTo>
                    <a:pt x="502" y="107"/>
                  </a:lnTo>
                  <a:lnTo>
                    <a:pt x="501" y="108"/>
                  </a:lnTo>
                  <a:lnTo>
                    <a:pt x="501" y="109"/>
                  </a:lnTo>
                  <a:lnTo>
                    <a:pt x="502" y="109"/>
                  </a:lnTo>
                  <a:lnTo>
                    <a:pt x="503" y="110"/>
                  </a:lnTo>
                  <a:lnTo>
                    <a:pt x="505" y="110"/>
                  </a:lnTo>
                  <a:lnTo>
                    <a:pt x="512" y="116"/>
                  </a:lnTo>
                  <a:lnTo>
                    <a:pt x="502" y="119"/>
                  </a:lnTo>
                  <a:lnTo>
                    <a:pt x="506" y="120"/>
                  </a:lnTo>
                  <a:lnTo>
                    <a:pt x="509" y="122"/>
                  </a:lnTo>
                  <a:lnTo>
                    <a:pt x="512" y="125"/>
                  </a:lnTo>
                  <a:lnTo>
                    <a:pt x="516" y="125"/>
                  </a:lnTo>
                  <a:lnTo>
                    <a:pt x="516" y="127"/>
                  </a:lnTo>
                  <a:lnTo>
                    <a:pt x="515" y="129"/>
                  </a:lnTo>
                  <a:lnTo>
                    <a:pt x="513" y="131"/>
                  </a:lnTo>
                  <a:lnTo>
                    <a:pt x="510" y="132"/>
                  </a:lnTo>
                  <a:lnTo>
                    <a:pt x="509" y="131"/>
                  </a:lnTo>
                  <a:lnTo>
                    <a:pt x="506" y="131"/>
                  </a:lnTo>
                  <a:lnTo>
                    <a:pt x="503" y="130"/>
                  </a:lnTo>
                  <a:lnTo>
                    <a:pt x="501" y="129"/>
                  </a:lnTo>
                  <a:lnTo>
                    <a:pt x="499" y="128"/>
                  </a:lnTo>
                  <a:lnTo>
                    <a:pt x="496" y="127"/>
                  </a:lnTo>
                  <a:lnTo>
                    <a:pt x="494" y="127"/>
                  </a:lnTo>
                  <a:lnTo>
                    <a:pt x="492" y="128"/>
                  </a:lnTo>
                  <a:lnTo>
                    <a:pt x="494" y="131"/>
                  </a:lnTo>
                  <a:lnTo>
                    <a:pt x="498" y="132"/>
                  </a:lnTo>
                  <a:lnTo>
                    <a:pt x="500" y="134"/>
                  </a:lnTo>
                  <a:lnTo>
                    <a:pt x="500" y="137"/>
                  </a:lnTo>
                  <a:lnTo>
                    <a:pt x="499" y="138"/>
                  </a:lnTo>
                  <a:lnTo>
                    <a:pt x="498" y="139"/>
                  </a:lnTo>
                  <a:lnTo>
                    <a:pt x="498" y="140"/>
                  </a:lnTo>
                  <a:lnTo>
                    <a:pt x="498" y="142"/>
                  </a:lnTo>
                  <a:lnTo>
                    <a:pt x="498" y="144"/>
                  </a:lnTo>
                  <a:lnTo>
                    <a:pt x="498" y="145"/>
                  </a:lnTo>
                  <a:lnTo>
                    <a:pt x="498" y="147"/>
                  </a:lnTo>
                  <a:lnTo>
                    <a:pt x="498" y="148"/>
                  </a:lnTo>
                  <a:lnTo>
                    <a:pt x="500" y="150"/>
                  </a:lnTo>
                  <a:lnTo>
                    <a:pt x="502" y="151"/>
                  </a:lnTo>
                  <a:lnTo>
                    <a:pt x="506" y="151"/>
                  </a:lnTo>
                  <a:lnTo>
                    <a:pt x="509" y="152"/>
                  </a:lnTo>
                  <a:lnTo>
                    <a:pt x="507" y="154"/>
                  </a:lnTo>
                  <a:lnTo>
                    <a:pt x="505" y="154"/>
                  </a:lnTo>
                  <a:lnTo>
                    <a:pt x="503" y="155"/>
                  </a:lnTo>
                  <a:lnTo>
                    <a:pt x="500" y="156"/>
                  </a:lnTo>
                  <a:lnTo>
                    <a:pt x="498" y="156"/>
                  </a:lnTo>
                  <a:lnTo>
                    <a:pt x="496" y="157"/>
                  </a:lnTo>
                  <a:lnTo>
                    <a:pt x="493" y="158"/>
                  </a:lnTo>
                  <a:lnTo>
                    <a:pt x="491" y="158"/>
                  </a:lnTo>
                  <a:lnTo>
                    <a:pt x="491" y="155"/>
                  </a:lnTo>
                  <a:lnTo>
                    <a:pt x="489" y="154"/>
                  </a:lnTo>
                  <a:lnTo>
                    <a:pt x="487" y="154"/>
                  </a:lnTo>
                  <a:lnTo>
                    <a:pt x="485" y="154"/>
                  </a:lnTo>
                  <a:lnTo>
                    <a:pt x="482" y="154"/>
                  </a:lnTo>
                  <a:lnTo>
                    <a:pt x="479" y="154"/>
                  </a:lnTo>
                  <a:lnTo>
                    <a:pt x="477" y="154"/>
                  </a:lnTo>
                  <a:lnTo>
                    <a:pt x="475" y="154"/>
                  </a:lnTo>
                  <a:lnTo>
                    <a:pt x="475" y="145"/>
                  </a:lnTo>
                  <a:lnTo>
                    <a:pt x="473" y="146"/>
                  </a:lnTo>
                  <a:lnTo>
                    <a:pt x="470" y="146"/>
                  </a:lnTo>
                  <a:lnTo>
                    <a:pt x="468" y="146"/>
                  </a:lnTo>
                  <a:lnTo>
                    <a:pt x="466" y="145"/>
                  </a:lnTo>
                  <a:lnTo>
                    <a:pt x="464" y="146"/>
                  </a:lnTo>
                  <a:lnTo>
                    <a:pt x="462" y="147"/>
                  </a:lnTo>
                  <a:lnTo>
                    <a:pt x="459" y="148"/>
                  </a:lnTo>
                  <a:lnTo>
                    <a:pt x="456" y="148"/>
                  </a:lnTo>
                  <a:lnTo>
                    <a:pt x="453" y="150"/>
                  </a:lnTo>
                  <a:lnTo>
                    <a:pt x="451" y="150"/>
                  </a:lnTo>
                  <a:lnTo>
                    <a:pt x="451" y="152"/>
                  </a:lnTo>
                  <a:lnTo>
                    <a:pt x="452" y="154"/>
                  </a:lnTo>
                  <a:lnTo>
                    <a:pt x="451" y="156"/>
                  </a:lnTo>
                  <a:lnTo>
                    <a:pt x="451" y="158"/>
                  </a:lnTo>
                  <a:lnTo>
                    <a:pt x="451" y="159"/>
                  </a:lnTo>
                  <a:lnTo>
                    <a:pt x="460" y="164"/>
                  </a:lnTo>
                  <a:lnTo>
                    <a:pt x="460" y="165"/>
                  </a:lnTo>
                  <a:lnTo>
                    <a:pt x="458" y="166"/>
                  </a:lnTo>
                  <a:lnTo>
                    <a:pt x="457" y="167"/>
                  </a:lnTo>
                  <a:lnTo>
                    <a:pt x="455" y="169"/>
                  </a:lnTo>
                  <a:lnTo>
                    <a:pt x="457" y="169"/>
                  </a:lnTo>
                  <a:lnTo>
                    <a:pt x="458" y="169"/>
                  </a:lnTo>
                  <a:lnTo>
                    <a:pt x="460" y="170"/>
                  </a:lnTo>
                  <a:lnTo>
                    <a:pt x="460" y="171"/>
                  </a:lnTo>
                  <a:lnTo>
                    <a:pt x="462" y="171"/>
                  </a:lnTo>
                  <a:lnTo>
                    <a:pt x="464" y="169"/>
                  </a:lnTo>
                  <a:lnTo>
                    <a:pt x="468" y="169"/>
                  </a:lnTo>
                  <a:lnTo>
                    <a:pt x="469" y="169"/>
                  </a:lnTo>
                  <a:lnTo>
                    <a:pt x="468" y="170"/>
                  </a:lnTo>
                  <a:lnTo>
                    <a:pt x="468" y="172"/>
                  </a:lnTo>
                  <a:lnTo>
                    <a:pt x="470" y="173"/>
                  </a:lnTo>
                  <a:lnTo>
                    <a:pt x="473" y="174"/>
                  </a:lnTo>
                  <a:lnTo>
                    <a:pt x="474" y="173"/>
                  </a:lnTo>
                  <a:lnTo>
                    <a:pt x="476" y="173"/>
                  </a:lnTo>
                  <a:lnTo>
                    <a:pt x="477" y="173"/>
                  </a:lnTo>
                  <a:lnTo>
                    <a:pt x="479" y="173"/>
                  </a:lnTo>
                  <a:lnTo>
                    <a:pt x="481" y="176"/>
                  </a:lnTo>
                  <a:lnTo>
                    <a:pt x="482" y="179"/>
                  </a:lnTo>
                  <a:lnTo>
                    <a:pt x="484" y="181"/>
                  </a:lnTo>
                  <a:lnTo>
                    <a:pt x="485" y="184"/>
                  </a:lnTo>
                  <a:lnTo>
                    <a:pt x="487" y="186"/>
                  </a:lnTo>
                  <a:lnTo>
                    <a:pt x="489" y="188"/>
                  </a:lnTo>
                  <a:lnTo>
                    <a:pt x="490" y="192"/>
                  </a:lnTo>
                  <a:lnTo>
                    <a:pt x="491" y="195"/>
                  </a:lnTo>
                  <a:lnTo>
                    <a:pt x="490" y="197"/>
                  </a:lnTo>
                  <a:lnTo>
                    <a:pt x="489" y="198"/>
                  </a:lnTo>
                  <a:lnTo>
                    <a:pt x="487" y="198"/>
                  </a:lnTo>
                  <a:lnTo>
                    <a:pt x="485" y="197"/>
                  </a:lnTo>
                  <a:lnTo>
                    <a:pt x="481" y="194"/>
                  </a:lnTo>
                  <a:lnTo>
                    <a:pt x="478" y="193"/>
                  </a:lnTo>
                  <a:lnTo>
                    <a:pt x="475" y="192"/>
                  </a:lnTo>
                  <a:lnTo>
                    <a:pt x="472" y="193"/>
                  </a:lnTo>
                  <a:lnTo>
                    <a:pt x="468" y="193"/>
                  </a:lnTo>
                  <a:lnTo>
                    <a:pt x="465" y="192"/>
                  </a:lnTo>
                  <a:lnTo>
                    <a:pt x="462" y="190"/>
                  </a:lnTo>
                  <a:lnTo>
                    <a:pt x="460" y="188"/>
                  </a:lnTo>
                  <a:lnTo>
                    <a:pt x="457" y="185"/>
                  </a:lnTo>
                  <a:lnTo>
                    <a:pt x="455" y="183"/>
                  </a:lnTo>
                  <a:lnTo>
                    <a:pt x="453" y="180"/>
                  </a:lnTo>
                  <a:lnTo>
                    <a:pt x="449" y="179"/>
                  </a:lnTo>
                  <a:lnTo>
                    <a:pt x="446" y="179"/>
                  </a:lnTo>
                  <a:lnTo>
                    <a:pt x="445" y="178"/>
                  </a:lnTo>
                  <a:lnTo>
                    <a:pt x="443" y="177"/>
                  </a:lnTo>
                  <a:lnTo>
                    <a:pt x="442" y="175"/>
                  </a:lnTo>
                  <a:lnTo>
                    <a:pt x="441" y="173"/>
                  </a:lnTo>
                  <a:lnTo>
                    <a:pt x="438" y="171"/>
                  </a:lnTo>
                  <a:lnTo>
                    <a:pt x="436" y="170"/>
                  </a:lnTo>
                  <a:lnTo>
                    <a:pt x="434" y="169"/>
                  </a:lnTo>
                  <a:lnTo>
                    <a:pt x="433" y="169"/>
                  </a:lnTo>
                  <a:lnTo>
                    <a:pt x="432" y="170"/>
                  </a:lnTo>
                  <a:lnTo>
                    <a:pt x="431" y="171"/>
                  </a:lnTo>
                  <a:lnTo>
                    <a:pt x="430" y="172"/>
                  </a:lnTo>
                  <a:lnTo>
                    <a:pt x="432" y="174"/>
                  </a:lnTo>
                  <a:lnTo>
                    <a:pt x="433" y="177"/>
                  </a:lnTo>
                  <a:lnTo>
                    <a:pt x="434" y="179"/>
                  </a:lnTo>
                  <a:lnTo>
                    <a:pt x="434" y="182"/>
                  </a:lnTo>
                  <a:lnTo>
                    <a:pt x="436" y="183"/>
                  </a:lnTo>
                  <a:lnTo>
                    <a:pt x="441" y="183"/>
                  </a:lnTo>
                  <a:lnTo>
                    <a:pt x="445" y="184"/>
                  </a:lnTo>
                  <a:lnTo>
                    <a:pt x="447" y="184"/>
                  </a:lnTo>
                  <a:lnTo>
                    <a:pt x="446" y="186"/>
                  </a:lnTo>
                  <a:lnTo>
                    <a:pt x="445" y="188"/>
                  </a:lnTo>
                  <a:lnTo>
                    <a:pt x="443" y="188"/>
                  </a:lnTo>
                  <a:lnTo>
                    <a:pt x="441" y="189"/>
                  </a:lnTo>
                  <a:lnTo>
                    <a:pt x="438" y="190"/>
                  </a:lnTo>
                  <a:lnTo>
                    <a:pt x="436" y="190"/>
                  </a:lnTo>
                  <a:lnTo>
                    <a:pt x="434" y="192"/>
                  </a:lnTo>
                  <a:lnTo>
                    <a:pt x="433" y="193"/>
                  </a:lnTo>
                  <a:lnTo>
                    <a:pt x="435" y="194"/>
                  </a:lnTo>
                  <a:lnTo>
                    <a:pt x="436" y="194"/>
                  </a:lnTo>
                  <a:lnTo>
                    <a:pt x="438" y="195"/>
                  </a:lnTo>
                  <a:lnTo>
                    <a:pt x="438" y="197"/>
                  </a:lnTo>
                  <a:lnTo>
                    <a:pt x="438" y="198"/>
                  </a:lnTo>
                  <a:lnTo>
                    <a:pt x="436" y="199"/>
                  </a:lnTo>
                  <a:lnTo>
                    <a:pt x="436" y="201"/>
                  </a:lnTo>
                  <a:lnTo>
                    <a:pt x="435" y="201"/>
                  </a:lnTo>
                  <a:lnTo>
                    <a:pt x="436" y="202"/>
                  </a:lnTo>
                  <a:lnTo>
                    <a:pt x="438" y="202"/>
                  </a:lnTo>
                  <a:lnTo>
                    <a:pt x="441" y="201"/>
                  </a:lnTo>
                  <a:lnTo>
                    <a:pt x="444" y="201"/>
                  </a:lnTo>
                  <a:lnTo>
                    <a:pt x="445" y="200"/>
                  </a:lnTo>
                  <a:lnTo>
                    <a:pt x="447" y="199"/>
                  </a:lnTo>
                  <a:lnTo>
                    <a:pt x="449" y="199"/>
                  </a:lnTo>
                  <a:lnTo>
                    <a:pt x="452" y="200"/>
                  </a:lnTo>
                  <a:lnTo>
                    <a:pt x="455" y="199"/>
                  </a:lnTo>
                  <a:lnTo>
                    <a:pt x="458" y="198"/>
                  </a:lnTo>
                  <a:lnTo>
                    <a:pt x="462" y="198"/>
                  </a:lnTo>
                  <a:lnTo>
                    <a:pt x="466" y="199"/>
                  </a:lnTo>
                  <a:lnTo>
                    <a:pt x="468" y="200"/>
                  </a:lnTo>
                  <a:lnTo>
                    <a:pt x="471" y="200"/>
                  </a:lnTo>
                  <a:lnTo>
                    <a:pt x="475" y="199"/>
                  </a:lnTo>
                  <a:lnTo>
                    <a:pt x="478" y="199"/>
                  </a:lnTo>
                  <a:lnTo>
                    <a:pt x="479" y="201"/>
                  </a:lnTo>
                  <a:lnTo>
                    <a:pt x="478" y="203"/>
                  </a:lnTo>
                  <a:lnTo>
                    <a:pt x="477" y="205"/>
                  </a:lnTo>
                  <a:lnTo>
                    <a:pt x="474" y="207"/>
                  </a:lnTo>
                  <a:lnTo>
                    <a:pt x="471" y="208"/>
                  </a:lnTo>
                  <a:lnTo>
                    <a:pt x="468" y="209"/>
                  </a:lnTo>
                  <a:lnTo>
                    <a:pt x="466" y="209"/>
                  </a:lnTo>
                  <a:lnTo>
                    <a:pt x="463" y="210"/>
                  </a:lnTo>
                  <a:lnTo>
                    <a:pt x="460" y="211"/>
                  </a:lnTo>
                  <a:lnTo>
                    <a:pt x="458" y="211"/>
                  </a:lnTo>
                  <a:lnTo>
                    <a:pt x="455" y="212"/>
                  </a:lnTo>
                  <a:lnTo>
                    <a:pt x="452" y="212"/>
                  </a:lnTo>
                  <a:lnTo>
                    <a:pt x="445" y="214"/>
                  </a:lnTo>
                  <a:lnTo>
                    <a:pt x="438" y="216"/>
                  </a:lnTo>
                  <a:lnTo>
                    <a:pt x="432" y="218"/>
                  </a:lnTo>
                  <a:lnTo>
                    <a:pt x="426" y="221"/>
                  </a:lnTo>
                  <a:lnTo>
                    <a:pt x="419" y="222"/>
                  </a:lnTo>
                  <a:lnTo>
                    <a:pt x="412" y="224"/>
                  </a:lnTo>
                  <a:lnTo>
                    <a:pt x="404" y="226"/>
                  </a:lnTo>
                  <a:lnTo>
                    <a:pt x="397" y="226"/>
                  </a:lnTo>
                  <a:lnTo>
                    <a:pt x="390" y="229"/>
                  </a:lnTo>
                  <a:lnTo>
                    <a:pt x="392" y="231"/>
                  </a:lnTo>
                  <a:lnTo>
                    <a:pt x="392" y="233"/>
                  </a:lnTo>
                  <a:lnTo>
                    <a:pt x="391" y="234"/>
                  </a:lnTo>
                  <a:lnTo>
                    <a:pt x="389" y="236"/>
                  </a:lnTo>
                  <a:lnTo>
                    <a:pt x="387" y="237"/>
                  </a:lnTo>
                  <a:lnTo>
                    <a:pt x="384" y="237"/>
                  </a:lnTo>
                  <a:lnTo>
                    <a:pt x="381" y="239"/>
                  </a:lnTo>
                  <a:lnTo>
                    <a:pt x="379" y="239"/>
                  </a:lnTo>
                  <a:lnTo>
                    <a:pt x="376" y="241"/>
                  </a:lnTo>
                  <a:lnTo>
                    <a:pt x="374" y="241"/>
                  </a:lnTo>
                  <a:lnTo>
                    <a:pt x="372" y="244"/>
                  </a:lnTo>
                  <a:lnTo>
                    <a:pt x="372" y="246"/>
                  </a:lnTo>
                  <a:lnTo>
                    <a:pt x="370" y="248"/>
                  </a:lnTo>
                  <a:lnTo>
                    <a:pt x="367" y="250"/>
                  </a:lnTo>
                  <a:lnTo>
                    <a:pt x="364" y="252"/>
                  </a:lnTo>
                  <a:lnTo>
                    <a:pt x="361" y="253"/>
                  </a:lnTo>
                  <a:lnTo>
                    <a:pt x="358" y="255"/>
                  </a:lnTo>
                  <a:lnTo>
                    <a:pt x="355" y="255"/>
                  </a:lnTo>
                  <a:lnTo>
                    <a:pt x="351" y="256"/>
                  </a:lnTo>
                  <a:lnTo>
                    <a:pt x="348" y="256"/>
                  </a:lnTo>
                  <a:lnTo>
                    <a:pt x="347" y="258"/>
                  </a:lnTo>
                  <a:lnTo>
                    <a:pt x="346" y="259"/>
                  </a:lnTo>
                  <a:lnTo>
                    <a:pt x="345" y="260"/>
                  </a:lnTo>
                  <a:lnTo>
                    <a:pt x="345" y="263"/>
                  </a:lnTo>
                  <a:lnTo>
                    <a:pt x="344" y="265"/>
                  </a:lnTo>
                  <a:lnTo>
                    <a:pt x="343" y="265"/>
                  </a:lnTo>
                  <a:lnTo>
                    <a:pt x="341" y="265"/>
                  </a:lnTo>
                  <a:lnTo>
                    <a:pt x="339" y="265"/>
                  </a:lnTo>
                  <a:lnTo>
                    <a:pt x="338" y="262"/>
                  </a:lnTo>
                  <a:lnTo>
                    <a:pt x="338" y="260"/>
                  </a:lnTo>
                  <a:lnTo>
                    <a:pt x="338" y="257"/>
                  </a:lnTo>
                  <a:lnTo>
                    <a:pt x="336" y="255"/>
                  </a:lnTo>
                  <a:lnTo>
                    <a:pt x="332" y="255"/>
                  </a:lnTo>
                  <a:lnTo>
                    <a:pt x="330" y="256"/>
                  </a:lnTo>
                  <a:lnTo>
                    <a:pt x="328" y="258"/>
                  </a:lnTo>
                  <a:lnTo>
                    <a:pt x="325" y="260"/>
                  </a:lnTo>
                  <a:lnTo>
                    <a:pt x="326" y="262"/>
                  </a:lnTo>
                  <a:lnTo>
                    <a:pt x="324" y="265"/>
                  </a:lnTo>
                  <a:lnTo>
                    <a:pt x="321" y="265"/>
                  </a:lnTo>
                  <a:lnTo>
                    <a:pt x="317" y="267"/>
                  </a:lnTo>
                  <a:lnTo>
                    <a:pt x="316" y="267"/>
                  </a:lnTo>
                  <a:lnTo>
                    <a:pt x="313" y="269"/>
                  </a:lnTo>
                  <a:lnTo>
                    <a:pt x="311" y="269"/>
                  </a:lnTo>
                  <a:lnTo>
                    <a:pt x="310" y="271"/>
                  </a:lnTo>
                  <a:lnTo>
                    <a:pt x="311" y="273"/>
                  </a:lnTo>
                  <a:lnTo>
                    <a:pt x="311" y="275"/>
                  </a:lnTo>
                  <a:lnTo>
                    <a:pt x="310" y="278"/>
                  </a:lnTo>
                  <a:lnTo>
                    <a:pt x="309" y="279"/>
                  </a:lnTo>
                  <a:lnTo>
                    <a:pt x="308" y="281"/>
                  </a:lnTo>
                  <a:lnTo>
                    <a:pt x="308" y="284"/>
                  </a:lnTo>
                  <a:lnTo>
                    <a:pt x="307" y="285"/>
                  </a:lnTo>
                  <a:lnTo>
                    <a:pt x="306" y="286"/>
                  </a:lnTo>
                  <a:lnTo>
                    <a:pt x="302" y="288"/>
                  </a:lnTo>
                  <a:lnTo>
                    <a:pt x="300" y="288"/>
                  </a:lnTo>
                  <a:lnTo>
                    <a:pt x="296" y="290"/>
                  </a:lnTo>
                  <a:lnTo>
                    <a:pt x="293" y="291"/>
                  </a:lnTo>
                  <a:lnTo>
                    <a:pt x="294" y="293"/>
                  </a:lnTo>
                  <a:lnTo>
                    <a:pt x="295" y="295"/>
                  </a:lnTo>
                  <a:lnTo>
                    <a:pt x="295" y="298"/>
                  </a:lnTo>
                  <a:lnTo>
                    <a:pt x="295" y="299"/>
                  </a:lnTo>
                  <a:lnTo>
                    <a:pt x="294" y="301"/>
                  </a:lnTo>
                  <a:lnTo>
                    <a:pt x="292" y="303"/>
                  </a:lnTo>
                  <a:lnTo>
                    <a:pt x="291" y="305"/>
                  </a:lnTo>
                  <a:lnTo>
                    <a:pt x="289" y="307"/>
                  </a:lnTo>
                  <a:lnTo>
                    <a:pt x="291" y="307"/>
                  </a:lnTo>
                  <a:lnTo>
                    <a:pt x="292" y="310"/>
                  </a:lnTo>
                  <a:lnTo>
                    <a:pt x="292" y="312"/>
                  </a:lnTo>
                  <a:lnTo>
                    <a:pt x="292" y="314"/>
                  </a:lnTo>
                  <a:lnTo>
                    <a:pt x="289" y="316"/>
                  </a:lnTo>
                  <a:lnTo>
                    <a:pt x="287" y="319"/>
                  </a:lnTo>
                  <a:lnTo>
                    <a:pt x="286" y="322"/>
                  </a:lnTo>
                  <a:lnTo>
                    <a:pt x="285" y="324"/>
                  </a:lnTo>
                  <a:lnTo>
                    <a:pt x="285" y="327"/>
                  </a:lnTo>
                  <a:lnTo>
                    <a:pt x="284" y="330"/>
                  </a:lnTo>
                  <a:lnTo>
                    <a:pt x="281" y="332"/>
                  </a:lnTo>
                  <a:lnTo>
                    <a:pt x="277" y="334"/>
                  </a:lnTo>
                  <a:lnTo>
                    <a:pt x="274" y="332"/>
                  </a:lnTo>
                  <a:lnTo>
                    <a:pt x="272" y="331"/>
                  </a:lnTo>
                  <a:lnTo>
                    <a:pt x="268" y="330"/>
                  </a:lnTo>
                  <a:lnTo>
                    <a:pt x="266" y="329"/>
                  </a:lnTo>
                  <a:lnTo>
                    <a:pt x="263" y="327"/>
                  </a:lnTo>
                  <a:lnTo>
                    <a:pt x="260" y="326"/>
                  </a:lnTo>
                  <a:lnTo>
                    <a:pt x="258" y="324"/>
                  </a:lnTo>
                  <a:lnTo>
                    <a:pt x="256" y="322"/>
                  </a:lnTo>
                  <a:lnTo>
                    <a:pt x="253" y="322"/>
                  </a:lnTo>
                  <a:lnTo>
                    <a:pt x="252" y="323"/>
                  </a:lnTo>
                  <a:lnTo>
                    <a:pt x="251" y="326"/>
                  </a:lnTo>
                  <a:lnTo>
                    <a:pt x="247" y="326"/>
                  </a:lnTo>
                  <a:lnTo>
                    <a:pt x="242" y="320"/>
                  </a:lnTo>
                  <a:lnTo>
                    <a:pt x="240" y="322"/>
                  </a:lnTo>
                  <a:lnTo>
                    <a:pt x="238" y="322"/>
                  </a:lnTo>
                  <a:lnTo>
                    <a:pt x="235" y="322"/>
                  </a:lnTo>
                  <a:lnTo>
                    <a:pt x="232" y="322"/>
                  </a:lnTo>
                  <a:lnTo>
                    <a:pt x="230" y="321"/>
                  </a:lnTo>
                  <a:lnTo>
                    <a:pt x="230" y="320"/>
                  </a:lnTo>
                  <a:lnTo>
                    <a:pt x="231" y="318"/>
                  </a:lnTo>
                  <a:lnTo>
                    <a:pt x="231" y="316"/>
                  </a:lnTo>
                  <a:lnTo>
                    <a:pt x="232" y="315"/>
                  </a:lnTo>
                  <a:lnTo>
                    <a:pt x="228" y="315"/>
                  </a:lnTo>
                  <a:lnTo>
                    <a:pt x="226" y="313"/>
                  </a:lnTo>
                  <a:lnTo>
                    <a:pt x="224" y="312"/>
                  </a:lnTo>
                  <a:lnTo>
                    <a:pt x="222" y="310"/>
                  </a:lnTo>
                  <a:lnTo>
                    <a:pt x="223" y="307"/>
                  </a:lnTo>
                  <a:lnTo>
                    <a:pt x="221" y="306"/>
                  </a:lnTo>
                  <a:lnTo>
                    <a:pt x="219" y="306"/>
                  </a:lnTo>
                  <a:lnTo>
                    <a:pt x="216" y="305"/>
                  </a:lnTo>
                  <a:lnTo>
                    <a:pt x="215" y="305"/>
                  </a:lnTo>
                  <a:lnTo>
                    <a:pt x="216" y="302"/>
                  </a:lnTo>
                  <a:lnTo>
                    <a:pt x="213" y="300"/>
                  </a:lnTo>
                  <a:lnTo>
                    <a:pt x="211" y="298"/>
                  </a:lnTo>
                  <a:lnTo>
                    <a:pt x="211" y="295"/>
                  </a:lnTo>
                  <a:lnTo>
                    <a:pt x="207" y="293"/>
                  </a:lnTo>
                  <a:lnTo>
                    <a:pt x="206" y="290"/>
                  </a:lnTo>
                  <a:lnTo>
                    <a:pt x="204" y="286"/>
                  </a:lnTo>
                  <a:lnTo>
                    <a:pt x="200" y="284"/>
                  </a:lnTo>
                  <a:lnTo>
                    <a:pt x="201" y="283"/>
                  </a:lnTo>
                  <a:lnTo>
                    <a:pt x="201" y="281"/>
                  </a:lnTo>
                  <a:lnTo>
                    <a:pt x="200" y="279"/>
                  </a:lnTo>
                  <a:lnTo>
                    <a:pt x="200" y="278"/>
                  </a:lnTo>
                  <a:lnTo>
                    <a:pt x="199" y="276"/>
                  </a:lnTo>
                  <a:lnTo>
                    <a:pt x="197" y="275"/>
                  </a:lnTo>
                  <a:lnTo>
                    <a:pt x="196" y="274"/>
                  </a:lnTo>
                  <a:lnTo>
                    <a:pt x="195" y="273"/>
                  </a:lnTo>
                  <a:lnTo>
                    <a:pt x="191" y="271"/>
                  </a:lnTo>
                  <a:lnTo>
                    <a:pt x="189" y="269"/>
                  </a:lnTo>
                  <a:lnTo>
                    <a:pt x="188" y="267"/>
                  </a:lnTo>
                  <a:lnTo>
                    <a:pt x="189" y="265"/>
                  </a:lnTo>
                  <a:lnTo>
                    <a:pt x="192" y="262"/>
                  </a:lnTo>
                  <a:lnTo>
                    <a:pt x="196" y="261"/>
                  </a:lnTo>
                  <a:lnTo>
                    <a:pt x="200" y="260"/>
                  </a:lnTo>
                  <a:lnTo>
                    <a:pt x="203" y="257"/>
                  </a:lnTo>
                  <a:lnTo>
                    <a:pt x="200" y="257"/>
                  </a:lnTo>
                  <a:lnTo>
                    <a:pt x="198" y="257"/>
                  </a:lnTo>
                  <a:lnTo>
                    <a:pt x="196" y="258"/>
                  </a:lnTo>
                  <a:lnTo>
                    <a:pt x="193" y="260"/>
                  </a:lnTo>
                  <a:lnTo>
                    <a:pt x="190" y="260"/>
                  </a:lnTo>
                  <a:lnTo>
                    <a:pt x="188" y="260"/>
                  </a:lnTo>
                  <a:lnTo>
                    <a:pt x="187" y="258"/>
                  </a:lnTo>
                  <a:lnTo>
                    <a:pt x="186" y="255"/>
                  </a:lnTo>
                  <a:lnTo>
                    <a:pt x="185" y="254"/>
                  </a:lnTo>
                  <a:lnTo>
                    <a:pt x="187" y="252"/>
                  </a:lnTo>
                  <a:lnTo>
                    <a:pt x="188" y="251"/>
                  </a:lnTo>
                  <a:lnTo>
                    <a:pt x="188" y="250"/>
                  </a:lnTo>
                  <a:lnTo>
                    <a:pt x="187" y="249"/>
                  </a:lnTo>
                  <a:lnTo>
                    <a:pt x="185" y="248"/>
                  </a:lnTo>
                  <a:lnTo>
                    <a:pt x="184" y="245"/>
                  </a:lnTo>
                  <a:lnTo>
                    <a:pt x="183" y="245"/>
                  </a:lnTo>
                  <a:lnTo>
                    <a:pt x="183" y="243"/>
                  </a:lnTo>
                  <a:lnTo>
                    <a:pt x="183" y="241"/>
                  </a:lnTo>
                  <a:lnTo>
                    <a:pt x="182" y="239"/>
                  </a:lnTo>
                  <a:lnTo>
                    <a:pt x="181" y="239"/>
                  </a:lnTo>
                  <a:lnTo>
                    <a:pt x="181" y="236"/>
                  </a:lnTo>
                  <a:lnTo>
                    <a:pt x="184" y="235"/>
                  </a:lnTo>
                  <a:lnTo>
                    <a:pt x="187" y="234"/>
                  </a:lnTo>
                  <a:lnTo>
                    <a:pt x="189" y="234"/>
                  </a:lnTo>
                  <a:lnTo>
                    <a:pt x="204" y="237"/>
                  </a:lnTo>
                  <a:lnTo>
                    <a:pt x="204" y="234"/>
                  </a:lnTo>
                  <a:lnTo>
                    <a:pt x="202" y="232"/>
                  </a:lnTo>
                  <a:lnTo>
                    <a:pt x="200" y="231"/>
                  </a:lnTo>
                  <a:lnTo>
                    <a:pt x="197" y="231"/>
                  </a:lnTo>
                  <a:lnTo>
                    <a:pt x="195" y="230"/>
                  </a:lnTo>
                  <a:lnTo>
                    <a:pt x="191" y="229"/>
                  </a:lnTo>
                  <a:lnTo>
                    <a:pt x="188" y="228"/>
                  </a:lnTo>
                  <a:lnTo>
                    <a:pt x="186" y="228"/>
                  </a:lnTo>
                  <a:lnTo>
                    <a:pt x="187" y="226"/>
                  </a:lnTo>
                  <a:lnTo>
                    <a:pt x="188" y="224"/>
                  </a:lnTo>
                  <a:lnTo>
                    <a:pt x="190" y="224"/>
                  </a:lnTo>
                  <a:lnTo>
                    <a:pt x="193" y="223"/>
                  </a:lnTo>
                  <a:lnTo>
                    <a:pt x="196" y="222"/>
                  </a:lnTo>
                  <a:lnTo>
                    <a:pt x="199" y="222"/>
                  </a:lnTo>
                  <a:lnTo>
                    <a:pt x="202" y="222"/>
                  </a:lnTo>
                  <a:lnTo>
                    <a:pt x="204" y="221"/>
                  </a:lnTo>
                  <a:lnTo>
                    <a:pt x="206" y="219"/>
                  </a:lnTo>
                  <a:lnTo>
                    <a:pt x="207" y="218"/>
                  </a:lnTo>
                  <a:lnTo>
                    <a:pt x="208" y="217"/>
                  </a:lnTo>
                  <a:lnTo>
                    <a:pt x="210" y="216"/>
                  </a:lnTo>
                  <a:lnTo>
                    <a:pt x="210" y="214"/>
                  </a:lnTo>
                  <a:lnTo>
                    <a:pt x="211" y="213"/>
                  </a:lnTo>
                  <a:lnTo>
                    <a:pt x="211" y="212"/>
                  </a:lnTo>
                  <a:lnTo>
                    <a:pt x="210" y="209"/>
                  </a:lnTo>
                  <a:lnTo>
                    <a:pt x="207" y="207"/>
                  </a:lnTo>
                  <a:lnTo>
                    <a:pt x="206" y="205"/>
                  </a:lnTo>
                  <a:lnTo>
                    <a:pt x="206" y="203"/>
                  </a:lnTo>
                  <a:lnTo>
                    <a:pt x="206" y="201"/>
                  </a:lnTo>
                  <a:lnTo>
                    <a:pt x="206" y="198"/>
                  </a:lnTo>
                  <a:lnTo>
                    <a:pt x="206" y="195"/>
                  </a:lnTo>
                  <a:lnTo>
                    <a:pt x="206" y="193"/>
                  </a:lnTo>
                  <a:lnTo>
                    <a:pt x="204" y="190"/>
                  </a:lnTo>
                  <a:lnTo>
                    <a:pt x="200" y="189"/>
                  </a:lnTo>
                  <a:lnTo>
                    <a:pt x="197" y="188"/>
                  </a:lnTo>
                  <a:lnTo>
                    <a:pt x="194" y="188"/>
                  </a:lnTo>
                  <a:lnTo>
                    <a:pt x="193" y="184"/>
                  </a:lnTo>
                  <a:lnTo>
                    <a:pt x="193" y="180"/>
                  </a:lnTo>
                  <a:lnTo>
                    <a:pt x="189" y="180"/>
                  </a:lnTo>
                  <a:lnTo>
                    <a:pt x="187" y="179"/>
                  </a:lnTo>
                  <a:lnTo>
                    <a:pt x="185" y="175"/>
                  </a:lnTo>
                  <a:lnTo>
                    <a:pt x="181" y="178"/>
                  </a:lnTo>
                  <a:lnTo>
                    <a:pt x="180" y="179"/>
                  </a:lnTo>
                  <a:lnTo>
                    <a:pt x="179" y="180"/>
                  </a:lnTo>
                  <a:lnTo>
                    <a:pt x="179" y="182"/>
                  </a:lnTo>
                  <a:lnTo>
                    <a:pt x="176" y="183"/>
                  </a:lnTo>
                  <a:lnTo>
                    <a:pt x="174" y="183"/>
                  </a:lnTo>
                  <a:lnTo>
                    <a:pt x="172" y="182"/>
                  </a:lnTo>
                  <a:lnTo>
                    <a:pt x="170" y="179"/>
                  </a:lnTo>
                  <a:lnTo>
                    <a:pt x="170" y="176"/>
                  </a:lnTo>
                  <a:lnTo>
                    <a:pt x="169" y="174"/>
                  </a:lnTo>
                  <a:lnTo>
                    <a:pt x="167" y="171"/>
                  </a:lnTo>
                  <a:lnTo>
                    <a:pt x="166" y="169"/>
                  </a:lnTo>
                  <a:lnTo>
                    <a:pt x="164" y="169"/>
                  </a:lnTo>
                  <a:lnTo>
                    <a:pt x="161" y="169"/>
                  </a:lnTo>
                  <a:lnTo>
                    <a:pt x="159" y="170"/>
                  </a:lnTo>
                  <a:lnTo>
                    <a:pt x="157" y="169"/>
                  </a:lnTo>
                  <a:lnTo>
                    <a:pt x="156" y="166"/>
                  </a:lnTo>
                  <a:lnTo>
                    <a:pt x="157" y="164"/>
                  </a:lnTo>
                  <a:lnTo>
                    <a:pt x="157" y="161"/>
                  </a:lnTo>
                  <a:lnTo>
                    <a:pt x="159" y="159"/>
                  </a:lnTo>
                  <a:lnTo>
                    <a:pt x="161" y="158"/>
                  </a:lnTo>
                  <a:lnTo>
                    <a:pt x="161" y="155"/>
                  </a:lnTo>
                  <a:lnTo>
                    <a:pt x="161" y="153"/>
                  </a:lnTo>
                  <a:lnTo>
                    <a:pt x="159" y="150"/>
                  </a:lnTo>
                  <a:lnTo>
                    <a:pt x="157" y="150"/>
                  </a:lnTo>
                  <a:lnTo>
                    <a:pt x="155" y="150"/>
                  </a:lnTo>
                  <a:lnTo>
                    <a:pt x="152" y="150"/>
                  </a:lnTo>
                  <a:lnTo>
                    <a:pt x="149" y="150"/>
                  </a:lnTo>
                  <a:lnTo>
                    <a:pt x="149" y="148"/>
                  </a:lnTo>
                  <a:lnTo>
                    <a:pt x="149" y="146"/>
                  </a:lnTo>
                  <a:lnTo>
                    <a:pt x="149" y="145"/>
                  </a:lnTo>
                  <a:lnTo>
                    <a:pt x="151" y="143"/>
                  </a:lnTo>
                  <a:lnTo>
                    <a:pt x="152" y="142"/>
                  </a:lnTo>
                  <a:lnTo>
                    <a:pt x="153" y="140"/>
                  </a:lnTo>
                  <a:lnTo>
                    <a:pt x="154" y="139"/>
                  </a:lnTo>
                  <a:lnTo>
                    <a:pt x="153" y="137"/>
                  </a:lnTo>
                  <a:lnTo>
                    <a:pt x="150" y="139"/>
                  </a:lnTo>
                  <a:lnTo>
                    <a:pt x="148" y="140"/>
                  </a:lnTo>
                  <a:lnTo>
                    <a:pt x="145" y="141"/>
                  </a:lnTo>
                  <a:lnTo>
                    <a:pt x="141" y="140"/>
                  </a:lnTo>
                  <a:lnTo>
                    <a:pt x="140" y="139"/>
                  </a:lnTo>
                  <a:lnTo>
                    <a:pt x="140" y="136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38" y="133"/>
                  </a:lnTo>
                  <a:lnTo>
                    <a:pt x="136" y="133"/>
                  </a:lnTo>
                  <a:lnTo>
                    <a:pt x="133" y="133"/>
                  </a:lnTo>
                  <a:lnTo>
                    <a:pt x="131" y="132"/>
                  </a:lnTo>
                  <a:lnTo>
                    <a:pt x="127" y="131"/>
                  </a:lnTo>
                  <a:lnTo>
                    <a:pt x="125" y="131"/>
                  </a:lnTo>
                  <a:lnTo>
                    <a:pt x="123" y="131"/>
                  </a:lnTo>
                  <a:lnTo>
                    <a:pt x="120" y="130"/>
                  </a:lnTo>
                  <a:lnTo>
                    <a:pt x="119" y="127"/>
                  </a:lnTo>
                  <a:lnTo>
                    <a:pt x="118" y="125"/>
                  </a:lnTo>
                  <a:lnTo>
                    <a:pt x="116" y="122"/>
                  </a:lnTo>
                  <a:lnTo>
                    <a:pt x="114" y="121"/>
                  </a:lnTo>
                  <a:lnTo>
                    <a:pt x="111" y="122"/>
                  </a:lnTo>
                  <a:lnTo>
                    <a:pt x="109" y="122"/>
                  </a:lnTo>
                  <a:lnTo>
                    <a:pt x="108" y="121"/>
                  </a:lnTo>
                  <a:lnTo>
                    <a:pt x="106" y="120"/>
                  </a:lnTo>
                  <a:lnTo>
                    <a:pt x="105" y="119"/>
                  </a:lnTo>
                  <a:lnTo>
                    <a:pt x="104" y="118"/>
                  </a:lnTo>
                  <a:lnTo>
                    <a:pt x="102" y="118"/>
                  </a:lnTo>
                  <a:lnTo>
                    <a:pt x="100" y="118"/>
                  </a:lnTo>
                  <a:lnTo>
                    <a:pt x="97" y="116"/>
                  </a:lnTo>
                  <a:lnTo>
                    <a:pt x="93" y="114"/>
                  </a:lnTo>
                  <a:lnTo>
                    <a:pt x="90" y="112"/>
                  </a:lnTo>
                  <a:lnTo>
                    <a:pt x="86" y="114"/>
                  </a:lnTo>
                  <a:lnTo>
                    <a:pt x="87" y="112"/>
                  </a:lnTo>
                  <a:lnTo>
                    <a:pt x="84" y="112"/>
                  </a:lnTo>
                  <a:lnTo>
                    <a:pt x="81" y="114"/>
                  </a:lnTo>
                  <a:lnTo>
                    <a:pt x="78" y="115"/>
                  </a:lnTo>
                  <a:lnTo>
                    <a:pt x="74" y="114"/>
                  </a:lnTo>
                  <a:lnTo>
                    <a:pt x="74" y="116"/>
                  </a:lnTo>
                  <a:lnTo>
                    <a:pt x="72" y="116"/>
                  </a:lnTo>
                  <a:lnTo>
                    <a:pt x="69" y="116"/>
                  </a:lnTo>
                  <a:lnTo>
                    <a:pt x="68" y="116"/>
                  </a:lnTo>
                  <a:lnTo>
                    <a:pt x="65" y="116"/>
                  </a:lnTo>
                  <a:lnTo>
                    <a:pt x="62" y="116"/>
                  </a:lnTo>
                  <a:lnTo>
                    <a:pt x="59" y="118"/>
                  </a:lnTo>
                  <a:lnTo>
                    <a:pt x="57" y="116"/>
                  </a:lnTo>
                  <a:lnTo>
                    <a:pt x="56" y="120"/>
                  </a:lnTo>
                  <a:lnTo>
                    <a:pt x="55" y="122"/>
                  </a:lnTo>
                  <a:lnTo>
                    <a:pt x="52" y="124"/>
                  </a:lnTo>
                  <a:lnTo>
                    <a:pt x="48" y="123"/>
                  </a:lnTo>
                  <a:lnTo>
                    <a:pt x="44" y="121"/>
                  </a:lnTo>
                  <a:lnTo>
                    <a:pt x="42" y="118"/>
                  </a:lnTo>
                  <a:lnTo>
                    <a:pt x="38" y="116"/>
                  </a:lnTo>
                  <a:lnTo>
                    <a:pt x="34" y="116"/>
                  </a:lnTo>
                  <a:lnTo>
                    <a:pt x="31" y="114"/>
                  </a:lnTo>
                  <a:lnTo>
                    <a:pt x="29" y="112"/>
                  </a:lnTo>
                  <a:lnTo>
                    <a:pt x="29" y="109"/>
                  </a:lnTo>
                  <a:lnTo>
                    <a:pt x="29" y="107"/>
                  </a:lnTo>
                  <a:lnTo>
                    <a:pt x="27" y="107"/>
                  </a:lnTo>
                  <a:lnTo>
                    <a:pt x="23" y="106"/>
                  </a:lnTo>
                  <a:lnTo>
                    <a:pt x="21" y="106"/>
                  </a:lnTo>
                  <a:lnTo>
                    <a:pt x="19" y="106"/>
                  </a:lnTo>
                  <a:lnTo>
                    <a:pt x="17" y="104"/>
                  </a:lnTo>
                  <a:lnTo>
                    <a:pt x="14" y="103"/>
                  </a:lnTo>
                  <a:lnTo>
                    <a:pt x="12" y="102"/>
                  </a:lnTo>
                  <a:lnTo>
                    <a:pt x="11" y="101"/>
                  </a:lnTo>
                  <a:lnTo>
                    <a:pt x="12" y="99"/>
                  </a:lnTo>
                  <a:lnTo>
                    <a:pt x="14" y="98"/>
                  </a:lnTo>
                  <a:lnTo>
                    <a:pt x="16" y="97"/>
                  </a:lnTo>
                  <a:lnTo>
                    <a:pt x="18" y="97"/>
                  </a:lnTo>
                  <a:lnTo>
                    <a:pt x="20" y="97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7" y="97"/>
                  </a:lnTo>
                  <a:lnTo>
                    <a:pt x="29" y="97"/>
                  </a:lnTo>
                  <a:lnTo>
                    <a:pt x="32" y="97"/>
                  </a:lnTo>
                  <a:lnTo>
                    <a:pt x="34" y="99"/>
                  </a:lnTo>
                  <a:lnTo>
                    <a:pt x="36" y="97"/>
                  </a:lnTo>
                  <a:lnTo>
                    <a:pt x="40" y="97"/>
                  </a:lnTo>
                  <a:lnTo>
                    <a:pt x="44" y="99"/>
                  </a:lnTo>
                  <a:lnTo>
                    <a:pt x="47" y="99"/>
                  </a:lnTo>
                  <a:lnTo>
                    <a:pt x="51" y="101"/>
                  </a:lnTo>
                  <a:lnTo>
                    <a:pt x="55" y="101"/>
                  </a:lnTo>
                  <a:lnTo>
                    <a:pt x="58" y="101"/>
                  </a:lnTo>
                  <a:lnTo>
                    <a:pt x="61" y="100"/>
                  </a:lnTo>
                  <a:lnTo>
                    <a:pt x="65" y="97"/>
                  </a:lnTo>
                  <a:lnTo>
                    <a:pt x="63" y="96"/>
                  </a:lnTo>
                  <a:lnTo>
                    <a:pt x="60" y="95"/>
                  </a:lnTo>
                  <a:lnTo>
                    <a:pt x="57" y="94"/>
                  </a:lnTo>
                  <a:lnTo>
                    <a:pt x="55" y="93"/>
                  </a:lnTo>
                  <a:lnTo>
                    <a:pt x="52" y="93"/>
                  </a:lnTo>
                  <a:lnTo>
                    <a:pt x="49" y="93"/>
                  </a:lnTo>
                  <a:lnTo>
                    <a:pt x="46" y="93"/>
                  </a:lnTo>
                  <a:lnTo>
                    <a:pt x="44" y="91"/>
                  </a:lnTo>
                  <a:lnTo>
                    <a:pt x="40" y="93"/>
                  </a:lnTo>
                  <a:lnTo>
                    <a:pt x="37" y="93"/>
                  </a:lnTo>
                  <a:lnTo>
                    <a:pt x="34" y="92"/>
                  </a:lnTo>
                  <a:lnTo>
                    <a:pt x="31" y="91"/>
                  </a:lnTo>
                  <a:lnTo>
                    <a:pt x="27" y="91"/>
                  </a:lnTo>
                  <a:lnTo>
                    <a:pt x="25" y="90"/>
                  </a:lnTo>
                  <a:lnTo>
                    <a:pt x="21" y="91"/>
                  </a:lnTo>
                  <a:lnTo>
                    <a:pt x="18" y="91"/>
                  </a:lnTo>
                  <a:lnTo>
                    <a:pt x="16" y="91"/>
                  </a:lnTo>
                  <a:lnTo>
                    <a:pt x="12" y="91"/>
                  </a:lnTo>
                  <a:lnTo>
                    <a:pt x="11" y="91"/>
                  </a:lnTo>
                  <a:lnTo>
                    <a:pt x="8" y="91"/>
                  </a:lnTo>
                  <a:lnTo>
                    <a:pt x="5" y="89"/>
                  </a:lnTo>
                  <a:lnTo>
                    <a:pt x="4" y="89"/>
                  </a:lnTo>
                  <a:lnTo>
                    <a:pt x="1" y="87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2" y="81"/>
                  </a:lnTo>
                  <a:lnTo>
                    <a:pt x="4" y="80"/>
                  </a:lnTo>
                  <a:lnTo>
                    <a:pt x="8" y="80"/>
                  </a:lnTo>
                  <a:lnTo>
                    <a:pt x="12" y="80"/>
                  </a:lnTo>
                  <a:lnTo>
                    <a:pt x="15" y="80"/>
                  </a:lnTo>
                  <a:lnTo>
                    <a:pt x="19" y="80"/>
                  </a:lnTo>
                  <a:lnTo>
                    <a:pt x="22" y="80"/>
                  </a:lnTo>
                  <a:lnTo>
                    <a:pt x="25" y="80"/>
                  </a:lnTo>
                  <a:lnTo>
                    <a:pt x="28" y="78"/>
                  </a:lnTo>
                  <a:lnTo>
                    <a:pt x="32" y="78"/>
                  </a:lnTo>
                  <a:lnTo>
                    <a:pt x="36" y="78"/>
                  </a:lnTo>
                  <a:lnTo>
                    <a:pt x="40" y="78"/>
                  </a:lnTo>
                  <a:lnTo>
                    <a:pt x="43" y="76"/>
                  </a:lnTo>
                  <a:lnTo>
                    <a:pt x="46" y="75"/>
                  </a:lnTo>
                  <a:lnTo>
                    <a:pt x="49" y="74"/>
                  </a:lnTo>
                  <a:lnTo>
                    <a:pt x="52" y="73"/>
                  </a:lnTo>
                  <a:lnTo>
                    <a:pt x="56" y="73"/>
                  </a:lnTo>
                  <a:lnTo>
                    <a:pt x="59" y="74"/>
                  </a:lnTo>
                  <a:lnTo>
                    <a:pt x="61" y="72"/>
                  </a:lnTo>
                  <a:lnTo>
                    <a:pt x="63" y="70"/>
                  </a:lnTo>
                  <a:lnTo>
                    <a:pt x="66" y="69"/>
                  </a:lnTo>
                  <a:lnTo>
                    <a:pt x="67" y="67"/>
                  </a:lnTo>
                  <a:lnTo>
                    <a:pt x="68" y="65"/>
                  </a:lnTo>
                  <a:lnTo>
                    <a:pt x="70" y="64"/>
                  </a:lnTo>
                  <a:lnTo>
                    <a:pt x="72" y="63"/>
                  </a:lnTo>
                  <a:lnTo>
                    <a:pt x="72" y="61"/>
                  </a:lnTo>
                  <a:lnTo>
                    <a:pt x="70" y="59"/>
                  </a:lnTo>
                  <a:lnTo>
                    <a:pt x="66" y="58"/>
                  </a:lnTo>
                  <a:lnTo>
                    <a:pt x="63" y="57"/>
                  </a:lnTo>
                  <a:lnTo>
                    <a:pt x="59" y="56"/>
                  </a:lnTo>
                  <a:lnTo>
                    <a:pt x="57" y="55"/>
                  </a:lnTo>
                  <a:lnTo>
                    <a:pt x="53" y="55"/>
                  </a:lnTo>
                  <a:lnTo>
                    <a:pt x="51" y="55"/>
                  </a:lnTo>
                  <a:lnTo>
                    <a:pt x="47" y="53"/>
                  </a:lnTo>
                  <a:lnTo>
                    <a:pt x="49" y="51"/>
                  </a:lnTo>
                  <a:lnTo>
                    <a:pt x="52" y="50"/>
                  </a:lnTo>
                  <a:lnTo>
                    <a:pt x="54" y="49"/>
                  </a:lnTo>
                  <a:lnTo>
                    <a:pt x="57" y="48"/>
                  </a:lnTo>
                  <a:lnTo>
                    <a:pt x="60" y="48"/>
                  </a:lnTo>
                  <a:lnTo>
                    <a:pt x="63" y="48"/>
                  </a:lnTo>
                  <a:lnTo>
                    <a:pt x="66" y="46"/>
                  </a:lnTo>
                  <a:lnTo>
                    <a:pt x="68" y="45"/>
                  </a:lnTo>
                  <a:lnTo>
                    <a:pt x="70" y="44"/>
                  </a:lnTo>
                  <a:lnTo>
                    <a:pt x="73" y="43"/>
                  </a:lnTo>
                  <a:lnTo>
                    <a:pt x="76" y="42"/>
                  </a:lnTo>
                  <a:lnTo>
                    <a:pt x="78" y="40"/>
                  </a:lnTo>
                  <a:lnTo>
                    <a:pt x="80" y="43"/>
                  </a:lnTo>
                  <a:lnTo>
                    <a:pt x="83" y="45"/>
                  </a:lnTo>
                  <a:lnTo>
                    <a:pt x="84" y="47"/>
                  </a:lnTo>
                  <a:lnTo>
                    <a:pt x="87" y="49"/>
                  </a:lnTo>
                  <a:lnTo>
                    <a:pt x="89" y="48"/>
                  </a:lnTo>
                  <a:lnTo>
                    <a:pt x="89" y="46"/>
                  </a:lnTo>
                  <a:lnTo>
                    <a:pt x="89" y="44"/>
                  </a:lnTo>
                  <a:lnTo>
                    <a:pt x="88" y="42"/>
                  </a:lnTo>
                  <a:lnTo>
                    <a:pt x="87" y="41"/>
                  </a:lnTo>
                  <a:lnTo>
                    <a:pt x="86" y="40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9" y="38"/>
                  </a:lnTo>
                  <a:lnTo>
                    <a:pt x="93" y="38"/>
                  </a:lnTo>
                  <a:lnTo>
                    <a:pt x="95" y="40"/>
                  </a:lnTo>
                  <a:lnTo>
                    <a:pt x="99" y="40"/>
                  </a:lnTo>
                  <a:lnTo>
                    <a:pt x="100" y="42"/>
                  </a:lnTo>
                  <a:lnTo>
                    <a:pt x="101" y="43"/>
                  </a:lnTo>
                  <a:lnTo>
                    <a:pt x="102" y="45"/>
                  </a:lnTo>
                  <a:lnTo>
                    <a:pt x="105" y="45"/>
                  </a:lnTo>
                  <a:lnTo>
                    <a:pt x="106" y="43"/>
                  </a:lnTo>
                  <a:lnTo>
                    <a:pt x="106" y="40"/>
                  </a:lnTo>
                  <a:lnTo>
                    <a:pt x="106" y="39"/>
                  </a:lnTo>
                  <a:lnTo>
                    <a:pt x="106" y="36"/>
                  </a:lnTo>
                  <a:lnTo>
                    <a:pt x="106" y="35"/>
                  </a:lnTo>
                  <a:lnTo>
                    <a:pt x="106" y="32"/>
                  </a:lnTo>
                  <a:lnTo>
                    <a:pt x="106" y="31"/>
                  </a:lnTo>
                  <a:lnTo>
                    <a:pt x="107" y="28"/>
                  </a:lnTo>
                  <a:lnTo>
                    <a:pt x="110" y="28"/>
                  </a:lnTo>
                  <a:lnTo>
                    <a:pt x="113" y="29"/>
                  </a:lnTo>
                  <a:lnTo>
                    <a:pt x="116" y="31"/>
                  </a:lnTo>
                  <a:lnTo>
                    <a:pt x="118" y="33"/>
                  </a:lnTo>
                  <a:lnTo>
                    <a:pt x="121" y="34"/>
                  </a:lnTo>
                  <a:lnTo>
                    <a:pt x="124" y="35"/>
                  </a:lnTo>
                  <a:lnTo>
                    <a:pt x="127" y="33"/>
                  </a:lnTo>
                  <a:lnTo>
                    <a:pt x="130" y="31"/>
                  </a:lnTo>
                  <a:lnTo>
                    <a:pt x="132" y="30"/>
                  </a:lnTo>
                  <a:lnTo>
                    <a:pt x="132" y="29"/>
                  </a:lnTo>
                  <a:lnTo>
                    <a:pt x="131" y="28"/>
                  </a:lnTo>
                  <a:lnTo>
                    <a:pt x="129" y="27"/>
                  </a:lnTo>
                  <a:lnTo>
                    <a:pt x="128" y="26"/>
                  </a:lnTo>
                  <a:lnTo>
                    <a:pt x="126" y="25"/>
                  </a:lnTo>
                  <a:lnTo>
                    <a:pt x="124" y="25"/>
                  </a:lnTo>
                  <a:lnTo>
                    <a:pt x="123" y="25"/>
                  </a:lnTo>
                  <a:lnTo>
                    <a:pt x="125" y="23"/>
                  </a:lnTo>
                  <a:lnTo>
                    <a:pt x="129" y="22"/>
                  </a:lnTo>
                  <a:lnTo>
                    <a:pt x="132" y="22"/>
                  </a:lnTo>
                  <a:lnTo>
                    <a:pt x="136" y="22"/>
                  </a:lnTo>
                  <a:lnTo>
                    <a:pt x="139" y="23"/>
                  </a:lnTo>
                  <a:lnTo>
                    <a:pt x="142" y="23"/>
                  </a:lnTo>
                  <a:lnTo>
                    <a:pt x="145" y="23"/>
                  </a:lnTo>
                  <a:lnTo>
                    <a:pt x="148" y="21"/>
                  </a:lnTo>
                  <a:lnTo>
                    <a:pt x="151" y="22"/>
                  </a:lnTo>
                  <a:lnTo>
                    <a:pt x="153" y="21"/>
                  </a:lnTo>
                  <a:lnTo>
                    <a:pt x="155" y="21"/>
                  </a:lnTo>
                  <a:lnTo>
                    <a:pt x="157" y="20"/>
                  </a:lnTo>
                  <a:lnTo>
                    <a:pt x="159" y="19"/>
                  </a:lnTo>
                  <a:lnTo>
                    <a:pt x="161" y="18"/>
                  </a:lnTo>
                  <a:lnTo>
                    <a:pt x="164" y="19"/>
                  </a:lnTo>
                  <a:lnTo>
                    <a:pt x="166" y="20"/>
                  </a:lnTo>
                  <a:lnTo>
                    <a:pt x="168" y="21"/>
                  </a:lnTo>
                  <a:lnTo>
                    <a:pt x="170" y="22"/>
                  </a:lnTo>
                  <a:lnTo>
                    <a:pt x="172" y="22"/>
                  </a:lnTo>
                  <a:lnTo>
                    <a:pt x="174" y="21"/>
                  </a:lnTo>
                  <a:lnTo>
                    <a:pt x="176" y="21"/>
                  </a:lnTo>
                  <a:lnTo>
                    <a:pt x="178" y="21"/>
                  </a:lnTo>
                  <a:lnTo>
                    <a:pt x="180" y="22"/>
                  </a:lnTo>
                  <a:lnTo>
                    <a:pt x="181" y="25"/>
                  </a:lnTo>
                  <a:lnTo>
                    <a:pt x="182" y="25"/>
                  </a:lnTo>
                  <a:lnTo>
                    <a:pt x="183" y="26"/>
                  </a:lnTo>
                  <a:lnTo>
                    <a:pt x="185" y="26"/>
                  </a:lnTo>
                  <a:lnTo>
                    <a:pt x="186" y="25"/>
                  </a:lnTo>
                  <a:lnTo>
                    <a:pt x="187" y="23"/>
                  </a:lnTo>
                  <a:lnTo>
                    <a:pt x="188" y="21"/>
                  </a:lnTo>
                  <a:lnTo>
                    <a:pt x="190" y="20"/>
                  </a:lnTo>
                  <a:lnTo>
                    <a:pt x="193" y="21"/>
                  </a:lnTo>
                  <a:lnTo>
                    <a:pt x="196" y="21"/>
                  </a:lnTo>
                  <a:lnTo>
                    <a:pt x="197" y="23"/>
                  </a:lnTo>
                  <a:lnTo>
                    <a:pt x="199" y="25"/>
                  </a:lnTo>
                  <a:lnTo>
                    <a:pt x="200" y="26"/>
                  </a:lnTo>
                  <a:lnTo>
                    <a:pt x="202" y="28"/>
                  </a:lnTo>
                  <a:lnTo>
                    <a:pt x="204" y="29"/>
                  </a:lnTo>
                  <a:lnTo>
                    <a:pt x="206" y="30"/>
                  </a:lnTo>
                  <a:lnTo>
                    <a:pt x="209" y="29"/>
                  </a:lnTo>
                  <a:lnTo>
                    <a:pt x="213" y="32"/>
                  </a:lnTo>
                  <a:lnTo>
                    <a:pt x="214" y="31"/>
                  </a:lnTo>
                  <a:lnTo>
                    <a:pt x="215" y="28"/>
                  </a:lnTo>
                  <a:lnTo>
                    <a:pt x="213" y="26"/>
                  </a:lnTo>
                  <a:lnTo>
                    <a:pt x="212" y="23"/>
                  </a:lnTo>
                  <a:lnTo>
                    <a:pt x="208" y="22"/>
                  </a:lnTo>
                  <a:lnTo>
                    <a:pt x="205" y="21"/>
                  </a:lnTo>
                  <a:lnTo>
                    <a:pt x="204" y="18"/>
                  </a:lnTo>
                  <a:lnTo>
                    <a:pt x="202" y="15"/>
                  </a:lnTo>
                  <a:lnTo>
                    <a:pt x="204" y="13"/>
                  </a:lnTo>
                  <a:lnTo>
                    <a:pt x="206" y="12"/>
                  </a:lnTo>
                  <a:lnTo>
                    <a:pt x="208" y="10"/>
                  </a:lnTo>
                  <a:lnTo>
                    <a:pt x="212" y="12"/>
                  </a:lnTo>
                  <a:lnTo>
                    <a:pt x="228" y="23"/>
                  </a:lnTo>
                  <a:lnTo>
                    <a:pt x="230" y="23"/>
                  </a:lnTo>
                  <a:lnTo>
                    <a:pt x="232" y="21"/>
                  </a:lnTo>
                  <a:lnTo>
                    <a:pt x="234" y="20"/>
                  </a:lnTo>
                  <a:lnTo>
                    <a:pt x="236" y="19"/>
                  </a:lnTo>
                  <a:lnTo>
                    <a:pt x="235" y="17"/>
                  </a:lnTo>
                  <a:lnTo>
                    <a:pt x="233" y="16"/>
                  </a:lnTo>
                  <a:lnTo>
                    <a:pt x="232" y="15"/>
                  </a:lnTo>
                  <a:lnTo>
                    <a:pt x="233" y="13"/>
                  </a:lnTo>
                  <a:lnTo>
                    <a:pt x="235" y="12"/>
                  </a:lnTo>
                  <a:lnTo>
                    <a:pt x="237" y="10"/>
                  </a:lnTo>
                  <a:lnTo>
                    <a:pt x="240" y="10"/>
                  </a:lnTo>
                  <a:lnTo>
                    <a:pt x="242" y="11"/>
                  </a:lnTo>
                  <a:lnTo>
                    <a:pt x="245" y="12"/>
                  </a:lnTo>
                  <a:lnTo>
                    <a:pt x="247" y="12"/>
                  </a:lnTo>
                  <a:lnTo>
                    <a:pt x="250" y="12"/>
                  </a:lnTo>
                  <a:lnTo>
                    <a:pt x="252" y="12"/>
                  </a:lnTo>
                  <a:lnTo>
                    <a:pt x="251" y="12"/>
                  </a:lnTo>
                  <a:lnTo>
                    <a:pt x="249" y="11"/>
                  </a:lnTo>
                  <a:lnTo>
                    <a:pt x="247" y="10"/>
                  </a:lnTo>
                  <a:lnTo>
                    <a:pt x="247" y="8"/>
                  </a:lnTo>
                  <a:lnTo>
                    <a:pt x="251" y="8"/>
                  </a:lnTo>
                  <a:lnTo>
                    <a:pt x="255" y="8"/>
                  </a:lnTo>
                  <a:lnTo>
                    <a:pt x="260" y="8"/>
                  </a:lnTo>
                  <a:lnTo>
                    <a:pt x="264" y="8"/>
                  </a:lnTo>
                  <a:lnTo>
                    <a:pt x="268" y="8"/>
                  </a:lnTo>
                  <a:lnTo>
                    <a:pt x="272" y="8"/>
                  </a:lnTo>
                  <a:lnTo>
                    <a:pt x="277" y="8"/>
                  </a:lnTo>
                  <a:lnTo>
                    <a:pt x="281" y="8"/>
                  </a:lnTo>
                  <a:lnTo>
                    <a:pt x="284" y="8"/>
                  </a:lnTo>
                  <a:lnTo>
                    <a:pt x="288" y="9"/>
                  </a:lnTo>
                  <a:lnTo>
                    <a:pt x="291" y="8"/>
                  </a:lnTo>
                  <a:lnTo>
                    <a:pt x="294" y="8"/>
                  </a:lnTo>
                  <a:lnTo>
                    <a:pt x="298" y="8"/>
                  </a:lnTo>
                  <a:lnTo>
                    <a:pt x="300" y="10"/>
                  </a:lnTo>
                  <a:lnTo>
                    <a:pt x="303" y="11"/>
                  </a:lnTo>
                  <a:lnTo>
                    <a:pt x="306" y="14"/>
                  </a:lnTo>
                  <a:lnTo>
                    <a:pt x="306" y="16"/>
                  </a:lnTo>
                  <a:lnTo>
                    <a:pt x="308" y="19"/>
                  </a:lnTo>
                  <a:lnTo>
                    <a:pt x="311" y="21"/>
                  </a:lnTo>
                  <a:lnTo>
                    <a:pt x="313" y="22"/>
                  </a:lnTo>
                  <a:lnTo>
                    <a:pt x="315" y="21"/>
                  </a:lnTo>
                  <a:lnTo>
                    <a:pt x="316" y="21"/>
                  </a:lnTo>
                  <a:lnTo>
                    <a:pt x="317" y="21"/>
                  </a:lnTo>
                  <a:lnTo>
                    <a:pt x="317" y="20"/>
                  </a:lnTo>
                  <a:lnTo>
                    <a:pt x="316" y="18"/>
                  </a:lnTo>
                  <a:lnTo>
                    <a:pt x="315" y="16"/>
                  </a:lnTo>
                  <a:lnTo>
                    <a:pt x="313" y="16"/>
                  </a:lnTo>
                  <a:lnTo>
                    <a:pt x="311" y="14"/>
                  </a:lnTo>
                  <a:lnTo>
                    <a:pt x="309" y="13"/>
                  </a:lnTo>
                  <a:lnTo>
                    <a:pt x="308" y="12"/>
                  </a:lnTo>
                  <a:lnTo>
                    <a:pt x="306" y="10"/>
                  </a:lnTo>
                  <a:lnTo>
                    <a:pt x="306" y="8"/>
                  </a:lnTo>
                  <a:lnTo>
                    <a:pt x="308" y="7"/>
                  </a:lnTo>
                  <a:lnTo>
                    <a:pt x="310" y="6"/>
                  </a:lnTo>
                  <a:lnTo>
                    <a:pt x="313" y="4"/>
                  </a:lnTo>
                  <a:lnTo>
                    <a:pt x="315" y="3"/>
                  </a:lnTo>
                  <a:lnTo>
                    <a:pt x="317" y="2"/>
                  </a:lnTo>
                  <a:lnTo>
                    <a:pt x="321" y="2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8" y="3"/>
                  </a:lnTo>
                  <a:lnTo>
                    <a:pt x="330" y="3"/>
                  </a:lnTo>
                  <a:lnTo>
                    <a:pt x="332" y="3"/>
                  </a:lnTo>
                  <a:lnTo>
                    <a:pt x="334" y="3"/>
                  </a:lnTo>
                  <a:lnTo>
                    <a:pt x="337" y="4"/>
                  </a:lnTo>
                  <a:lnTo>
                    <a:pt x="340" y="6"/>
                  </a:lnTo>
                  <a:lnTo>
                    <a:pt x="344" y="7"/>
                  </a:lnTo>
                  <a:lnTo>
                    <a:pt x="347" y="5"/>
                  </a:lnTo>
                  <a:lnTo>
                    <a:pt x="346" y="4"/>
                  </a:lnTo>
                  <a:lnTo>
                    <a:pt x="345" y="4"/>
                  </a:lnTo>
                  <a:lnTo>
                    <a:pt x="343" y="3"/>
                  </a:lnTo>
                  <a:lnTo>
                    <a:pt x="342" y="2"/>
                  </a:lnTo>
                  <a:lnTo>
                    <a:pt x="343" y="1"/>
                  </a:lnTo>
                  <a:lnTo>
                    <a:pt x="345" y="0"/>
                  </a:lnTo>
                  <a:lnTo>
                    <a:pt x="347" y="0"/>
                  </a:lnTo>
                  <a:lnTo>
                    <a:pt x="349" y="0"/>
                  </a:lnTo>
                  <a:lnTo>
                    <a:pt x="351" y="0"/>
                  </a:lnTo>
                  <a:lnTo>
                    <a:pt x="355" y="0"/>
                  </a:lnTo>
                  <a:lnTo>
                    <a:pt x="358" y="1"/>
                  </a:lnTo>
                  <a:lnTo>
                    <a:pt x="362" y="1"/>
                  </a:lnTo>
                  <a:lnTo>
                    <a:pt x="366" y="1"/>
                  </a:lnTo>
                  <a:lnTo>
                    <a:pt x="369" y="1"/>
                  </a:lnTo>
                  <a:lnTo>
                    <a:pt x="372" y="1"/>
                  </a:lnTo>
                  <a:lnTo>
                    <a:pt x="375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Freeform 10"/>
            <p:cNvSpPr>
              <a:spLocks/>
            </p:cNvSpPr>
            <p:nvPr/>
          </p:nvSpPr>
          <p:spPr bwMode="auto">
            <a:xfrm>
              <a:off x="4217988" y="1781175"/>
              <a:ext cx="606425" cy="200025"/>
            </a:xfrm>
            <a:custGeom>
              <a:avLst/>
              <a:gdLst>
                <a:gd name="T0" fmla="*/ 494437 w 287"/>
                <a:gd name="T1" fmla="*/ 10812 h 111"/>
                <a:gd name="T2" fmla="*/ 551488 w 287"/>
                <a:gd name="T3" fmla="*/ 12614 h 111"/>
                <a:gd name="T4" fmla="*/ 576843 w 287"/>
                <a:gd name="T5" fmla="*/ 36041 h 111"/>
                <a:gd name="T6" fmla="*/ 513454 w 287"/>
                <a:gd name="T7" fmla="*/ 46853 h 111"/>
                <a:gd name="T8" fmla="*/ 479646 w 287"/>
                <a:gd name="T9" fmla="*/ 48655 h 111"/>
                <a:gd name="T10" fmla="*/ 511341 w 287"/>
                <a:gd name="T11" fmla="*/ 52259 h 111"/>
                <a:gd name="T12" fmla="*/ 524019 w 287"/>
                <a:gd name="T13" fmla="*/ 61269 h 111"/>
                <a:gd name="T14" fmla="*/ 471194 w 287"/>
                <a:gd name="T15" fmla="*/ 73883 h 111"/>
                <a:gd name="T16" fmla="*/ 414144 w 287"/>
                <a:gd name="T17" fmla="*/ 86497 h 111"/>
                <a:gd name="T18" fmla="*/ 384562 w 287"/>
                <a:gd name="T19" fmla="*/ 100914 h 111"/>
                <a:gd name="T20" fmla="*/ 348642 w 287"/>
                <a:gd name="T21" fmla="*/ 100914 h 111"/>
                <a:gd name="T22" fmla="*/ 323286 w 287"/>
                <a:gd name="T23" fmla="*/ 108122 h 111"/>
                <a:gd name="T24" fmla="*/ 295817 w 287"/>
                <a:gd name="T25" fmla="*/ 113528 h 111"/>
                <a:gd name="T26" fmla="*/ 281026 w 287"/>
                <a:gd name="T27" fmla="*/ 120736 h 111"/>
                <a:gd name="T28" fmla="*/ 323286 w 287"/>
                <a:gd name="T29" fmla="*/ 127944 h 111"/>
                <a:gd name="T30" fmla="*/ 287365 w 287"/>
                <a:gd name="T31" fmla="*/ 138756 h 111"/>
                <a:gd name="T32" fmla="*/ 274687 w 287"/>
                <a:gd name="T33" fmla="*/ 149568 h 111"/>
                <a:gd name="T34" fmla="*/ 228202 w 287"/>
                <a:gd name="T35" fmla="*/ 156776 h 111"/>
                <a:gd name="T36" fmla="*/ 185942 w 287"/>
                <a:gd name="T37" fmla="*/ 154974 h 111"/>
                <a:gd name="T38" fmla="*/ 236654 w 287"/>
                <a:gd name="T39" fmla="*/ 165786 h 111"/>
                <a:gd name="T40" fmla="*/ 257783 w 287"/>
                <a:gd name="T41" fmla="*/ 187411 h 111"/>
                <a:gd name="T42" fmla="*/ 207072 w 287"/>
                <a:gd name="T43" fmla="*/ 189213 h 111"/>
                <a:gd name="T44" fmla="*/ 154247 w 287"/>
                <a:gd name="T45" fmla="*/ 183807 h 111"/>
                <a:gd name="T46" fmla="*/ 124666 w 287"/>
                <a:gd name="T47" fmla="*/ 189213 h 111"/>
                <a:gd name="T48" fmla="*/ 65502 w 287"/>
                <a:gd name="T49" fmla="*/ 187411 h 111"/>
                <a:gd name="T50" fmla="*/ 69728 w 287"/>
                <a:gd name="T51" fmla="*/ 172995 h 111"/>
                <a:gd name="T52" fmla="*/ 57050 w 287"/>
                <a:gd name="T53" fmla="*/ 163984 h 111"/>
                <a:gd name="T54" fmla="*/ 92971 w 287"/>
                <a:gd name="T55" fmla="*/ 153172 h 111"/>
                <a:gd name="T56" fmla="*/ 145796 w 287"/>
                <a:gd name="T57" fmla="*/ 156776 h 111"/>
                <a:gd name="T58" fmla="*/ 139457 w 287"/>
                <a:gd name="T59" fmla="*/ 145964 h 111"/>
                <a:gd name="T60" fmla="*/ 107762 w 287"/>
                <a:gd name="T61" fmla="*/ 145964 h 111"/>
                <a:gd name="T62" fmla="*/ 73954 w 287"/>
                <a:gd name="T63" fmla="*/ 149568 h 111"/>
                <a:gd name="T64" fmla="*/ 84519 w 287"/>
                <a:gd name="T65" fmla="*/ 127944 h 111"/>
                <a:gd name="T66" fmla="*/ 147909 w 287"/>
                <a:gd name="T67" fmla="*/ 120736 h 111"/>
                <a:gd name="T68" fmla="*/ 111988 w 287"/>
                <a:gd name="T69" fmla="*/ 122538 h 111"/>
                <a:gd name="T70" fmla="*/ 88745 w 287"/>
                <a:gd name="T71" fmla="*/ 111726 h 111"/>
                <a:gd name="T72" fmla="*/ 76067 w 287"/>
                <a:gd name="T73" fmla="*/ 90101 h 111"/>
                <a:gd name="T74" fmla="*/ 114101 w 287"/>
                <a:gd name="T75" fmla="*/ 82893 h 111"/>
                <a:gd name="T76" fmla="*/ 166925 w 287"/>
                <a:gd name="T77" fmla="*/ 93705 h 111"/>
                <a:gd name="T78" fmla="*/ 200733 w 287"/>
                <a:gd name="T79" fmla="*/ 100914 h 111"/>
                <a:gd name="T80" fmla="*/ 183829 w 287"/>
                <a:gd name="T81" fmla="*/ 90101 h 111"/>
                <a:gd name="T82" fmla="*/ 245106 w 287"/>
                <a:gd name="T83" fmla="*/ 70279 h 111"/>
                <a:gd name="T84" fmla="*/ 255670 w 287"/>
                <a:gd name="T85" fmla="*/ 57665 h 111"/>
                <a:gd name="T86" fmla="*/ 245106 w 287"/>
                <a:gd name="T87" fmla="*/ 54061 h 111"/>
                <a:gd name="T88" fmla="*/ 219750 w 287"/>
                <a:gd name="T89" fmla="*/ 66675 h 111"/>
                <a:gd name="T90" fmla="*/ 162699 w 287"/>
                <a:gd name="T91" fmla="*/ 73883 h 111"/>
                <a:gd name="T92" fmla="*/ 101423 w 287"/>
                <a:gd name="T93" fmla="*/ 70279 h 111"/>
                <a:gd name="T94" fmla="*/ 76067 w 287"/>
                <a:gd name="T95" fmla="*/ 66675 h 111"/>
                <a:gd name="T96" fmla="*/ 44373 w 287"/>
                <a:gd name="T97" fmla="*/ 66675 h 111"/>
                <a:gd name="T98" fmla="*/ 25356 w 287"/>
                <a:gd name="T99" fmla="*/ 55863 h 111"/>
                <a:gd name="T100" fmla="*/ 6339 w 287"/>
                <a:gd name="T101" fmla="*/ 37843 h 111"/>
                <a:gd name="T102" fmla="*/ 88745 w 287"/>
                <a:gd name="T103" fmla="*/ 28832 h 111"/>
                <a:gd name="T104" fmla="*/ 147909 w 287"/>
                <a:gd name="T105" fmla="*/ 18020 h 111"/>
                <a:gd name="T106" fmla="*/ 251444 w 287"/>
                <a:gd name="T107" fmla="*/ 10812 h 111"/>
                <a:gd name="T108" fmla="*/ 352867 w 287"/>
                <a:gd name="T109" fmla="*/ 3604 h 111"/>
                <a:gd name="T110" fmla="*/ 435274 w 287"/>
                <a:gd name="T111" fmla="*/ 3604 h 1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7"/>
                <a:gd name="T169" fmla="*/ 0 h 111"/>
                <a:gd name="T170" fmla="*/ 287 w 287"/>
                <a:gd name="T171" fmla="*/ 111 h 11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7" h="111">
                  <a:moveTo>
                    <a:pt x="231" y="2"/>
                  </a:moveTo>
                  <a:lnTo>
                    <a:pt x="232" y="2"/>
                  </a:lnTo>
                  <a:lnTo>
                    <a:pt x="233" y="2"/>
                  </a:lnTo>
                  <a:lnTo>
                    <a:pt x="234" y="2"/>
                  </a:lnTo>
                  <a:lnTo>
                    <a:pt x="235" y="4"/>
                  </a:lnTo>
                  <a:lnTo>
                    <a:pt x="234" y="6"/>
                  </a:lnTo>
                  <a:lnTo>
                    <a:pt x="233" y="6"/>
                  </a:lnTo>
                  <a:lnTo>
                    <a:pt x="231" y="8"/>
                  </a:lnTo>
                  <a:lnTo>
                    <a:pt x="233" y="9"/>
                  </a:lnTo>
                  <a:lnTo>
                    <a:pt x="240" y="9"/>
                  </a:lnTo>
                  <a:lnTo>
                    <a:pt x="248" y="8"/>
                  </a:lnTo>
                  <a:lnTo>
                    <a:pt x="255" y="8"/>
                  </a:lnTo>
                  <a:lnTo>
                    <a:pt x="261" y="7"/>
                  </a:lnTo>
                  <a:lnTo>
                    <a:pt x="268" y="7"/>
                  </a:lnTo>
                  <a:lnTo>
                    <a:pt x="275" y="8"/>
                  </a:lnTo>
                  <a:lnTo>
                    <a:pt x="281" y="10"/>
                  </a:lnTo>
                  <a:lnTo>
                    <a:pt x="286" y="15"/>
                  </a:lnTo>
                  <a:lnTo>
                    <a:pt x="282" y="17"/>
                  </a:lnTo>
                  <a:lnTo>
                    <a:pt x="277" y="18"/>
                  </a:lnTo>
                  <a:lnTo>
                    <a:pt x="273" y="20"/>
                  </a:lnTo>
                  <a:lnTo>
                    <a:pt x="268" y="22"/>
                  </a:lnTo>
                  <a:lnTo>
                    <a:pt x="263" y="22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8" y="23"/>
                  </a:lnTo>
                  <a:lnTo>
                    <a:pt x="246" y="25"/>
                  </a:lnTo>
                  <a:lnTo>
                    <a:pt x="243" y="26"/>
                  </a:lnTo>
                  <a:lnTo>
                    <a:pt x="240" y="26"/>
                  </a:lnTo>
                  <a:lnTo>
                    <a:pt x="237" y="26"/>
                  </a:lnTo>
                  <a:lnTo>
                    <a:pt x="234" y="26"/>
                  </a:lnTo>
                  <a:lnTo>
                    <a:pt x="231" y="26"/>
                  </a:lnTo>
                  <a:lnTo>
                    <a:pt x="227" y="26"/>
                  </a:lnTo>
                  <a:lnTo>
                    <a:pt x="225" y="26"/>
                  </a:lnTo>
                  <a:lnTo>
                    <a:pt x="227" y="27"/>
                  </a:lnTo>
                  <a:lnTo>
                    <a:pt x="228" y="27"/>
                  </a:lnTo>
                  <a:lnTo>
                    <a:pt x="229" y="28"/>
                  </a:lnTo>
                  <a:lnTo>
                    <a:pt x="228" y="30"/>
                  </a:lnTo>
                  <a:lnTo>
                    <a:pt x="232" y="30"/>
                  </a:lnTo>
                  <a:lnTo>
                    <a:pt x="235" y="30"/>
                  </a:lnTo>
                  <a:lnTo>
                    <a:pt x="239" y="29"/>
                  </a:lnTo>
                  <a:lnTo>
                    <a:pt x="242" y="29"/>
                  </a:lnTo>
                  <a:lnTo>
                    <a:pt x="246" y="28"/>
                  </a:lnTo>
                  <a:lnTo>
                    <a:pt x="248" y="28"/>
                  </a:lnTo>
                  <a:lnTo>
                    <a:pt x="252" y="29"/>
                  </a:lnTo>
                  <a:lnTo>
                    <a:pt x="256" y="30"/>
                  </a:lnTo>
                  <a:lnTo>
                    <a:pt x="255" y="31"/>
                  </a:lnTo>
                  <a:lnTo>
                    <a:pt x="251" y="33"/>
                  </a:lnTo>
                  <a:lnTo>
                    <a:pt x="248" y="34"/>
                  </a:lnTo>
                  <a:lnTo>
                    <a:pt x="246" y="35"/>
                  </a:lnTo>
                  <a:lnTo>
                    <a:pt x="242" y="36"/>
                  </a:lnTo>
                  <a:lnTo>
                    <a:pt x="238" y="37"/>
                  </a:lnTo>
                  <a:lnTo>
                    <a:pt x="235" y="38"/>
                  </a:lnTo>
                  <a:lnTo>
                    <a:pt x="233" y="39"/>
                  </a:lnTo>
                  <a:lnTo>
                    <a:pt x="227" y="40"/>
                  </a:lnTo>
                  <a:lnTo>
                    <a:pt x="223" y="41"/>
                  </a:lnTo>
                  <a:lnTo>
                    <a:pt x="219" y="41"/>
                  </a:lnTo>
                  <a:lnTo>
                    <a:pt x="214" y="42"/>
                  </a:lnTo>
                  <a:lnTo>
                    <a:pt x="210" y="43"/>
                  </a:lnTo>
                  <a:lnTo>
                    <a:pt x="206" y="46"/>
                  </a:lnTo>
                  <a:lnTo>
                    <a:pt x="201" y="47"/>
                  </a:lnTo>
                  <a:lnTo>
                    <a:pt x="198" y="49"/>
                  </a:lnTo>
                  <a:lnTo>
                    <a:pt x="196" y="48"/>
                  </a:lnTo>
                  <a:lnTo>
                    <a:pt x="194" y="48"/>
                  </a:lnTo>
                  <a:lnTo>
                    <a:pt x="192" y="48"/>
                  </a:lnTo>
                  <a:lnTo>
                    <a:pt x="191" y="48"/>
                  </a:lnTo>
                  <a:lnTo>
                    <a:pt x="191" y="50"/>
                  </a:lnTo>
                  <a:lnTo>
                    <a:pt x="189" y="52"/>
                  </a:lnTo>
                  <a:lnTo>
                    <a:pt x="185" y="54"/>
                  </a:lnTo>
                  <a:lnTo>
                    <a:pt x="182" y="56"/>
                  </a:lnTo>
                  <a:lnTo>
                    <a:pt x="180" y="56"/>
                  </a:lnTo>
                  <a:lnTo>
                    <a:pt x="177" y="56"/>
                  </a:lnTo>
                  <a:lnTo>
                    <a:pt x="174" y="55"/>
                  </a:lnTo>
                  <a:lnTo>
                    <a:pt x="172" y="54"/>
                  </a:lnTo>
                  <a:lnTo>
                    <a:pt x="170" y="54"/>
                  </a:lnTo>
                  <a:lnTo>
                    <a:pt x="167" y="54"/>
                  </a:lnTo>
                  <a:lnTo>
                    <a:pt x="165" y="56"/>
                  </a:lnTo>
                  <a:lnTo>
                    <a:pt x="164" y="59"/>
                  </a:lnTo>
                  <a:lnTo>
                    <a:pt x="163" y="60"/>
                  </a:lnTo>
                  <a:lnTo>
                    <a:pt x="161" y="60"/>
                  </a:lnTo>
                  <a:lnTo>
                    <a:pt x="159" y="60"/>
                  </a:lnTo>
                  <a:lnTo>
                    <a:pt x="157" y="60"/>
                  </a:lnTo>
                  <a:lnTo>
                    <a:pt x="155" y="60"/>
                  </a:lnTo>
                  <a:lnTo>
                    <a:pt x="153" y="60"/>
                  </a:lnTo>
                  <a:lnTo>
                    <a:pt x="152" y="60"/>
                  </a:lnTo>
                  <a:lnTo>
                    <a:pt x="150" y="59"/>
                  </a:lnTo>
                  <a:lnTo>
                    <a:pt x="152" y="63"/>
                  </a:lnTo>
                  <a:lnTo>
                    <a:pt x="150" y="63"/>
                  </a:lnTo>
                  <a:lnTo>
                    <a:pt x="146" y="63"/>
                  </a:lnTo>
                  <a:lnTo>
                    <a:pt x="143" y="63"/>
                  </a:lnTo>
                  <a:lnTo>
                    <a:pt x="140" y="63"/>
                  </a:lnTo>
                  <a:lnTo>
                    <a:pt x="138" y="63"/>
                  </a:lnTo>
                  <a:lnTo>
                    <a:pt x="134" y="62"/>
                  </a:lnTo>
                  <a:lnTo>
                    <a:pt x="132" y="62"/>
                  </a:lnTo>
                  <a:lnTo>
                    <a:pt x="129" y="60"/>
                  </a:lnTo>
                  <a:lnTo>
                    <a:pt x="127" y="63"/>
                  </a:lnTo>
                  <a:lnTo>
                    <a:pt x="129" y="65"/>
                  </a:lnTo>
                  <a:lnTo>
                    <a:pt x="133" y="67"/>
                  </a:lnTo>
                  <a:lnTo>
                    <a:pt x="136" y="67"/>
                  </a:lnTo>
                  <a:lnTo>
                    <a:pt x="140" y="67"/>
                  </a:lnTo>
                  <a:lnTo>
                    <a:pt x="143" y="67"/>
                  </a:lnTo>
                  <a:lnTo>
                    <a:pt x="147" y="67"/>
                  </a:lnTo>
                  <a:lnTo>
                    <a:pt x="150" y="68"/>
                  </a:lnTo>
                  <a:lnTo>
                    <a:pt x="153" y="69"/>
                  </a:lnTo>
                  <a:lnTo>
                    <a:pt x="153" y="71"/>
                  </a:lnTo>
                  <a:lnTo>
                    <a:pt x="151" y="73"/>
                  </a:lnTo>
                  <a:lnTo>
                    <a:pt x="150" y="74"/>
                  </a:lnTo>
                  <a:lnTo>
                    <a:pt x="148" y="75"/>
                  </a:lnTo>
                  <a:lnTo>
                    <a:pt x="144" y="75"/>
                  </a:lnTo>
                  <a:lnTo>
                    <a:pt x="142" y="75"/>
                  </a:lnTo>
                  <a:lnTo>
                    <a:pt x="139" y="76"/>
                  </a:lnTo>
                  <a:lnTo>
                    <a:pt x="136" y="77"/>
                  </a:lnTo>
                  <a:lnTo>
                    <a:pt x="133" y="77"/>
                  </a:lnTo>
                  <a:lnTo>
                    <a:pt x="130" y="76"/>
                  </a:lnTo>
                  <a:lnTo>
                    <a:pt x="128" y="75"/>
                  </a:lnTo>
                  <a:lnTo>
                    <a:pt x="125" y="75"/>
                  </a:lnTo>
                  <a:lnTo>
                    <a:pt x="127" y="78"/>
                  </a:lnTo>
                  <a:lnTo>
                    <a:pt x="129" y="80"/>
                  </a:lnTo>
                  <a:lnTo>
                    <a:pt x="130" y="83"/>
                  </a:lnTo>
                  <a:lnTo>
                    <a:pt x="130" y="85"/>
                  </a:lnTo>
                  <a:lnTo>
                    <a:pt x="127" y="87"/>
                  </a:lnTo>
                  <a:lnTo>
                    <a:pt x="123" y="87"/>
                  </a:lnTo>
                  <a:lnTo>
                    <a:pt x="120" y="87"/>
                  </a:lnTo>
                  <a:lnTo>
                    <a:pt x="115" y="87"/>
                  </a:lnTo>
                  <a:lnTo>
                    <a:pt x="112" y="87"/>
                  </a:lnTo>
                  <a:lnTo>
                    <a:pt x="108" y="87"/>
                  </a:lnTo>
                  <a:lnTo>
                    <a:pt x="104" y="87"/>
                  </a:lnTo>
                  <a:lnTo>
                    <a:pt x="101" y="86"/>
                  </a:lnTo>
                  <a:lnTo>
                    <a:pt x="97" y="85"/>
                  </a:lnTo>
                  <a:lnTo>
                    <a:pt x="95" y="84"/>
                  </a:lnTo>
                  <a:lnTo>
                    <a:pt x="91" y="83"/>
                  </a:lnTo>
                  <a:lnTo>
                    <a:pt x="89" y="83"/>
                  </a:lnTo>
                  <a:lnTo>
                    <a:pt x="88" y="86"/>
                  </a:lnTo>
                  <a:lnTo>
                    <a:pt x="90" y="87"/>
                  </a:lnTo>
                  <a:lnTo>
                    <a:pt x="93" y="89"/>
                  </a:lnTo>
                  <a:lnTo>
                    <a:pt x="95" y="90"/>
                  </a:lnTo>
                  <a:lnTo>
                    <a:pt x="100" y="91"/>
                  </a:lnTo>
                  <a:lnTo>
                    <a:pt x="104" y="92"/>
                  </a:lnTo>
                  <a:lnTo>
                    <a:pt x="108" y="92"/>
                  </a:lnTo>
                  <a:lnTo>
                    <a:pt x="112" y="92"/>
                  </a:lnTo>
                  <a:lnTo>
                    <a:pt x="116" y="94"/>
                  </a:lnTo>
                  <a:lnTo>
                    <a:pt x="120" y="95"/>
                  </a:lnTo>
                  <a:lnTo>
                    <a:pt x="124" y="96"/>
                  </a:lnTo>
                  <a:lnTo>
                    <a:pt x="129" y="98"/>
                  </a:lnTo>
                  <a:lnTo>
                    <a:pt x="126" y="100"/>
                  </a:lnTo>
                  <a:lnTo>
                    <a:pt x="123" y="102"/>
                  </a:lnTo>
                  <a:lnTo>
                    <a:pt x="122" y="104"/>
                  </a:lnTo>
                  <a:lnTo>
                    <a:pt x="119" y="105"/>
                  </a:lnTo>
                  <a:lnTo>
                    <a:pt x="116" y="107"/>
                  </a:lnTo>
                  <a:lnTo>
                    <a:pt x="113" y="108"/>
                  </a:lnTo>
                  <a:lnTo>
                    <a:pt x="110" y="108"/>
                  </a:lnTo>
                  <a:lnTo>
                    <a:pt x="107" y="110"/>
                  </a:lnTo>
                  <a:lnTo>
                    <a:pt x="98" y="108"/>
                  </a:lnTo>
                  <a:lnTo>
                    <a:pt x="98" y="105"/>
                  </a:lnTo>
                  <a:lnTo>
                    <a:pt x="95" y="104"/>
                  </a:lnTo>
                  <a:lnTo>
                    <a:pt x="91" y="104"/>
                  </a:lnTo>
                  <a:lnTo>
                    <a:pt x="89" y="103"/>
                  </a:lnTo>
                  <a:lnTo>
                    <a:pt x="85" y="104"/>
                  </a:lnTo>
                  <a:lnTo>
                    <a:pt x="80" y="104"/>
                  </a:lnTo>
                  <a:lnTo>
                    <a:pt x="77" y="104"/>
                  </a:lnTo>
                  <a:lnTo>
                    <a:pt x="73" y="102"/>
                  </a:lnTo>
                  <a:lnTo>
                    <a:pt x="68" y="102"/>
                  </a:lnTo>
                  <a:lnTo>
                    <a:pt x="64" y="102"/>
                  </a:lnTo>
                  <a:lnTo>
                    <a:pt x="59" y="102"/>
                  </a:lnTo>
                  <a:lnTo>
                    <a:pt x="56" y="102"/>
                  </a:lnTo>
                  <a:lnTo>
                    <a:pt x="58" y="103"/>
                  </a:lnTo>
                  <a:lnTo>
                    <a:pt x="59" y="104"/>
                  </a:lnTo>
                  <a:lnTo>
                    <a:pt x="59" y="105"/>
                  </a:lnTo>
                  <a:lnTo>
                    <a:pt x="60" y="107"/>
                  </a:lnTo>
                  <a:lnTo>
                    <a:pt x="56" y="108"/>
                  </a:lnTo>
                  <a:lnTo>
                    <a:pt x="51" y="108"/>
                  </a:lnTo>
                  <a:lnTo>
                    <a:pt x="46" y="108"/>
                  </a:lnTo>
                  <a:lnTo>
                    <a:pt x="42" y="106"/>
                  </a:lnTo>
                  <a:lnTo>
                    <a:pt x="37" y="105"/>
                  </a:lnTo>
                  <a:lnTo>
                    <a:pt x="31" y="104"/>
                  </a:lnTo>
                  <a:lnTo>
                    <a:pt x="27" y="104"/>
                  </a:lnTo>
                  <a:lnTo>
                    <a:pt x="23" y="106"/>
                  </a:lnTo>
                  <a:lnTo>
                    <a:pt x="24" y="103"/>
                  </a:lnTo>
                  <a:lnTo>
                    <a:pt x="26" y="100"/>
                  </a:lnTo>
                  <a:lnTo>
                    <a:pt x="29" y="98"/>
                  </a:lnTo>
                  <a:lnTo>
                    <a:pt x="32" y="96"/>
                  </a:lnTo>
                  <a:lnTo>
                    <a:pt x="33" y="96"/>
                  </a:lnTo>
                  <a:lnTo>
                    <a:pt x="33" y="94"/>
                  </a:lnTo>
                  <a:lnTo>
                    <a:pt x="32" y="93"/>
                  </a:lnTo>
                  <a:lnTo>
                    <a:pt x="31" y="92"/>
                  </a:lnTo>
                  <a:lnTo>
                    <a:pt x="30" y="92"/>
                  </a:lnTo>
                  <a:lnTo>
                    <a:pt x="29" y="92"/>
                  </a:lnTo>
                  <a:lnTo>
                    <a:pt x="27" y="91"/>
                  </a:lnTo>
                  <a:lnTo>
                    <a:pt x="27" y="89"/>
                  </a:lnTo>
                  <a:lnTo>
                    <a:pt x="29" y="87"/>
                  </a:lnTo>
                  <a:lnTo>
                    <a:pt x="30" y="87"/>
                  </a:lnTo>
                  <a:lnTo>
                    <a:pt x="31" y="86"/>
                  </a:lnTo>
                  <a:lnTo>
                    <a:pt x="35" y="86"/>
                  </a:lnTo>
                  <a:lnTo>
                    <a:pt x="39" y="85"/>
                  </a:lnTo>
                  <a:lnTo>
                    <a:pt x="44" y="85"/>
                  </a:lnTo>
                  <a:lnTo>
                    <a:pt x="48" y="85"/>
                  </a:lnTo>
                  <a:lnTo>
                    <a:pt x="52" y="85"/>
                  </a:lnTo>
                  <a:lnTo>
                    <a:pt x="57" y="85"/>
                  </a:lnTo>
                  <a:lnTo>
                    <a:pt x="61" y="87"/>
                  </a:lnTo>
                  <a:lnTo>
                    <a:pt x="64" y="88"/>
                  </a:lnTo>
                  <a:lnTo>
                    <a:pt x="66" y="88"/>
                  </a:lnTo>
                  <a:lnTo>
                    <a:pt x="69" y="87"/>
                  </a:lnTo>
                  <a:lnTo>
                    <a:pt x="70" y="86"/>
                  </a:lnTo>
                  <a:lnTo>
                    <a:pt x="72" y="84"/>
                  </a:lnTo>
                  <a:lnTo>
                    <a:pt x="72" y="83"/>
                  </a:lnTo>
                  <a:lnTo>
                    <a:pt x="71" y="82"/>
                  </a:lnTo>
                  <a:lnTo>
                    <a:pt x="70" y="81"/>
                  </a:lnTo>
                  <a:lnTo>
                    <a:pt x="68" y="81"/>
                  </a:lnTo>
                  <a:lnTo>
                    <a:pt x="66" y="81"/>
                  </a:lnTo>
                  <a:lnTo>
                    <a:pt x="63" y="83"/>
                  </a:lnTo>
                  <a:lnTo>
                    <a:pt x="61" y="83"/>
                  </a:lnTo>
                  <a:lnTo>
                    <a:pt x="59" y="83"/>
                  </a:lnTo>
                  <a:lnTo>
                    <a:pt x="57" y="83"/>
                  </a:lnTo>
                  <a:lnTo>
                    <a:pt x="55" y="83"/>
                  </a:lnTo>
                  <a:lnTo>
                    <a:pt x="53" y="83"/>
                  </a:lnTo>
                  <a:lnTo>
                    <a:pt x="51" y="81"/>
                  </a:lnTo>
                  <a:lnTo>
                    <a:pt x="49" y="79"/>
                  </a:lnTo>
                  <a:lnTo>
                    <a:pt x="47" y="79"/>
                  </a:lnTo>
                  <a:lnTo>
                    <a:pt x="45" y="81"/>
                  </a:lnTo>
                  <a:lnTo>
                    <a:pt x="43" y="80"/>
                  </a:lnTo>
                  <a:lnTo>
                    <a:pt x="41" y="82"/>
                  </a:lnTo>
                  <a:lnTo>
                    <a:pt x="38" y="83"/>
                  </a:lnTo>
                  <a:lnTo>
                    <a:pt x="35" y="83"/>
                  </a:lnTo>
                  <a:lnTo>
                    <a:pt x="31" y="83"/>
                  </a:lnTo>
                  <a:lnTo>
                    <a:pt x="29" y="81"/>
                  </a:lnTo>
                  <a:lnTo>
                    <a:pt x="29" y="79"/>
                  </a:lnTo>
                  <a:lnTo>
                    <a:pt x="30" y="76"/>
                  </a:lnTo>
                  <a:lnTo>
                    <a:pt x="31" y="74"/>
                  </a:lnTo>
                  <a:lnTo>
                    <a:pt x="36" y="72"/>
                  </a:lnTo>
                  <a:lnTo>
                    <a:pt x="40" y="71"/>
                  </a:lnTo>
                  <a:lnTo>
                    <a:pt x="45" y="71"/>
                  </a:lnTo>
                  <a:lnTo>
                    <a:pt x="51" y="70"/>
                  </a:lnTo>
                  <a:lnTo>
                    <a:pt x="57" y="70"/>
                  </a:lnTo>
                  <a:lnTo>
                    <a:pt x="62" y="70"/>
                  </a:lnTo>
                  <a:lnTo>
                    <a:pt x="67" y="69"/>
                  </a:lnTo>
                  <a:lnTo>
                    <a:pt x="72" y="69"/>
                  </a:lnTo>
                  <a:lnTo>
                    <a:pt x="70" y="67"/>
                  </a:lnTo>
                  <a:lnTo>
                    <a:pt x="66" y="66"/>
                  </a:lnTo>
                  <a:lnTo>
                    <a:pt x="63" y="66"/>
                  </a:lnTo>
                  <a:lnTo>
                    <a:pt x="60" y="66"/>
                  </a:lnTo>
                  <a:lnTo>
                    <a:pt x="59" y="67"/>
                  </a:lnTo>
                  <a:lnTo>
                    <a:pt x="56" y="67"/>
                  </a:lnTo>
                  <a:lnTo>
                    <a:pt x="54" y="68"/>
                  </a:lnTo>
                  <a:lnTo>
                    <a:pt x="53" y="68"/>
                  </a:lnTo>
                  <a:lnTo>
                    <a:pt x="51" y="68"/>
                  </a:lnTo>
                  <a:lnTo>
                    <a:pt x="49" y="68"/>
                  </a:lnTo>
                  <a:lnTo>
                    <a:pt x="46" y="68"/>
                  </a:lnTo>
                  <a:lnTo>
                    <a:pt x="45" y="67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2" y="62"/>
                  </a:lnTo>
                  <a:lnTo>
                    <a:pt x="40" y="60"/>
                  </a:lnTo>
                  <a:lnTo>
                    <a:pt x="38" y="59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8" y="54"/>
                  </a:lnTo>
                  <a:lnTo>
                    <a:pt x="37" y="52"/>
                  </a:lnTo>
                  <a:lnTo>
                    <a:pt x="36" y="50"/>
                  </a:lnTo>
                  <a:lnTo>
                    <a:pt x="34" y="49"/>
                  </a:lnTo>
                  <a:lnTo>
                    <a:pt x="36" y="46"/>
                  </a:lnTo>
                  <a:lnTo>
                    <a:pt x="39" y="45"/>
                  </a:lnTo>
                  <a:lnTo>
                    <a:pt x="43" y="45"/>
                  </a:lnTo>
                  <a:lnTo>
                    <a:pt x="46" y="45"/>
                  </a:lnTo>
                  <a:lnTo>
                    <a:pt x="51" y="46"/>
                  </a:lnTo>
                  <a:lnTo>
                    <a:pt x="54" y="46"/>
                  </a:lnTo>
                  <a:lnTo>
                    <a:pt x="58" y="47"/>
                  </a:lnTo>
                  <a:lnTo>
                    <a:pt x="61" y="47"/>
                  </a:lnTo>
                  <a:lnTo>
                    <a:pt x="66" y="46"/>
                  </a:lnTo>
                  <a:lnTo>
                    <a:pt x="70" y="46"/>
                  </a:lnTo>
                  <a:lnTo>
                    <a:pt x="74" y="48"/>
                  </a:lnTo>
                  <a:lnTo>
                    <a:pt x="77" y="50"/>
                  </a:lnTo>
                  <a:lnTo>
                    <a:pt x="79" y="52"/>
                  </a:lnTo>
                  <a:lnTo>
                    <a:pt x="81" y="55"/>
                  </a:lnTo>
                  <a:lnTo>
                    <a:pt x="85" y="56"/>
                  </a:lnTo>
                  <a:lnTo>
                    <a:pt x="88" y="57"/>
                  </a:lnTo>
                  <a:lnTo>
                    <a:pt x="93" y="55"/>
                  </a:lnTo>
                  <a:lnTo>
                    <a:pt x="93" y="56"/>
                  </a:lnTo>
                  <a:lnTo>
                    <a:pt x="94" y="56"/>
                  </a:lnTo>
                  <a:lnTo>
                    <a:pt x="95" y="56"/>
                  </a:lnTo>
                  <a:lnTo>
                    <a:pt x="97" y="56"/>
                  </a:lnTo>
                  <a:lnTo>
                    <a:pt x="97" y="55"/>
                  </a:lnTo>
                  <a:lnTo>
                    <a:pt x="95" y="55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0" y="51"/>
                  </a:lnTo>
                  <a:lnTo>
                    <a:pt x="87" y="50"/>
                  </a:lnTo>
                  <a:lnTo>
                    <a:pt x="85" y="48"/>
                  </a:lnTo>
                  <a:lnTo>
                    <a:pt x="85" y="45"/>
                  </a:lnTo>
                  <a:lnTo>
                    <a:pt x="91" y="43"/>
                  </a:lnTo>
                  <a:lnTo>
                    <a:pt x="97" y="42"/>
                  </a:lnTo>
                  <a:lnTo>
                    <a:pt x="104" y="41"/>
                  </a:lnTo>
                  <a:lnTo>
                    <a:pt x="110" y="41"/>
                  </a:lnTo>
                  <a:lnTo>
                    <a:pt x="116" y="39"/>
                  </a:lnTo>
                  <a:lnTo>
                    <a:pt x="123" y="39"/>
                  </a:lnTo>
                  <a:lnTo>
                    <a:pt x="129" y="38"/>
                  </a:lnTo>
                  <a:lnTo>
                    <a:pt x="136" y="37"/>
                  </a:lnTo>
                  <a:lnTo>
                    <a:pt x="136" y="36"/>
                  </a:lnTo>
                  <a:lnTo>
                    <a:pt x="117" y="35"/>
                  </a:lnTo>
                  <a:lnTo>
                    <a:pt x="118" y="33"/>
                  </a:lnTo>
                  <a:lnTo>
                    <a:pt x="121" y="32"/>
                  </a:lnTo>
                  <a:lnTo>
                    <a:pt x="123" y="31"/>
                  </a:lnTo>
                  <a:lnTo>
                    <a:pt x="127" y="30"/>
                  </a:lnTo>
                  <a:lnTo>
                    <a:pt x="124" y="30"/>
                  </a:lnTo>
                  <a:lnTo>
                    <a:pt x="122" y="30"/>
                  </a:lnTo>
                  <a:lnTo>
                    <a:pt x="120" y="30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4" y="30"/>
                  </a:lnTo>
                  <a:lnTo>
                    <a:pt x="112" y="31"/>
                  </a:lnTo>
                  <a:lnTo>
                    <a:pt x="110" y="31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7" y="37"/>
                  </a:lnTo>
                  <a:lnTo>
                    <a:pt x="104" y="37"/>
                  </a:lnTo>
                  <a:lnTo>
                    <a:pt x="101" y="38"/>
                  </a:lnTo>
                  <a:lnTo>
                    <a:pt x="98" y="38"/>
                  </a:lnTo>
                  <a:lnTo>
                    <a:pt x="95" y="39"/>
                  </a:lnTo>
                  <a:lnTo>
                    <a:pt x="93" y="39"/>
                  </a:lnTo>
                  <a:lnTo>
                    <a:pt x="88" y="41"/>
                  </a:lnTo>
                  <a:lnTo>
                    <a:pt x="82" y="41"/>
                  </a:lnTo>
                  <a:lnTo>
                    <a:pt x="77" y="41"/>
                  </a:lnTo>
                  <a:lnTo>
                    <a:pt x="72" y="41"/>
                  </a:lnTo>
                  <a:lnTo>
                    <a:pt x="67" y="41"/>
                  </a:lnTo>
                  <a:lnTo>
                    <a:pt x="62" y="41"/>
                  </a:lnTo>
                  <a:lnTo>
                    <a:pt x="57" y="41"/>
                  </a:lnTo>
                  <a:lnTo>
                    <a:pt x="52" y="41"/>
                  </a:lnTo>
                  <a:lnTo>
                    <a:pt x="51" y="40"/>
                  </a:lnTo>
                  <a:lnTo>
                    <a:pt x="48" y="39"/>
                  </a:lnTo>
                  <a:lnTo>
                    <a:pt x="46" y="39"/>
                  </a:lnTo>
                  <a:lnTo>
                    <a:pt x="44" y="39"/>
                  </a:lnTo>
                  <a:lnTo>
                    <a:pt x="42" y="39"/>
                  </a:lnTo>
                  <a:lnTo>
                    <a:pt x="40" y="39"/>
                  </a:lnTo>
                  <a:lnTo>
                    <a:pt x="38" y="38"/>
                  </a:lnTo>
                  <a:lnTo>
                    <a:pt x="38" y="37"/>
                  </a:lnTo>
                  <a:lnTo>
                    <a:pt x="36" y="37"/>
                  </a:lnTo>
                  <a:lnTo>
                    <a:pt x="33" y="37"/>
                  </a:lnTo>
                  <a:lnTo>
                    <a:pt x="31" y="37"/>
                  </a:lnTo>
                  <a:lnTo>
                    <a:pt x="29" y="37"/>
                  </a:lnTo>
                  <a:lnTo>
                    <a:pt x="27" y="37"/>
                  </a:lnTo>
                  <a:lnTo>
                    <a:pt x="25" y="38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21" y="36"/>
                  </a:lnTo>
                  <a:lnTo>
                    <a:pt x="19" y="35"/>
                  </a:lnTo>
                  <a:lnTo>
                    <a:pt x="17" y="34"/>
                  </a:lnTo>
                  <a:lnTo>
                    <a:pt x="16" y="34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6" y="28"/>
                  </a:lnTo>
                  <a:lnTo>
                    <a:pt x="2" y="27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3" y="21"/>
                  </a:lnTo>
                  <a:lnTo>
                    <a:pt x="6" y="20"/>
                  </a:lnTo>
                  <a:lnTo>
                    <a:pt x="9" y="18"/>
                  </a:lnTo>
                  <a:lnTo>
                    <a:pt x="16" y="18"/>
                  </a:lnTo>
                  <a:lnTo>
                    <a:pt x="23" y="18"/>
                  </a:lnTo>
                  <a:lnTo>
                    <a:pt x="29" y="18"/>
                  </a:lnTo>
                  <a:lnTo>
                    <a:pt x="36" y="17"/>
                  </a:lnTo>
                  <a:lnTo>
                    <a:pt x="42" y="16"/>
                  </a:lnTo>
                  <a:lnTo>
                    <a:pt x="48" y="16"/>
                  </a:lnTo>
                  <a:lnTo>
                    <a:pt x="54" y="16"/>
                  </a:lnTo>
                  <a:lnTo>
                    <a:pt x="61" y="18"/>
                  </a:lnTo>
                  <a:lnTo>
                    <a:pt x="65" y="18"/>
                  </a:lnTo>
                  <a:lnTo>
                    <a:pt x="67" y="16"/>
                  </a:lnTo>
                  <a:lnTo>
                    <a:pt x="68" y="14"/>
                  </a:lnTo>
                  <a:lnTo>
                    <a:pt x="70" y="10"/>
                  </a:lnTo>
                  <a:lnTo>
                    <a:pt x="77" y="10"/>
                  </a:lnTo>
                  <a:lnTo>
                    <a:pt x="85" y="10"/>
                  </a:lnTo>
                  <a:lnTo>
                    <a:pt x="91" y="10"/>
                  </a:lnTo>
                  <a:lnTo>
                    <a:pt x="99" y="9"/>
                  </a:lnTo>
                  <a:lnTo>
                    <a:pt x="106" y="8"/>
                  </a:lnTo>
                  <a:lnTo>
                    <a:pt x="112" y="7"/>
                  </a:lnTo>
                  <a:lnTo>
                    <a:pt x="119" y="6"/>
                  </a:lnTo>
                  <a:lnTo>
                    <a:pt x="126" y="6"/>
                  </a:lnTo>
                  <a:lnTo>
                    <a:pt x="133" y="5"/>
                  </a:lnTo>
                  <a:lnTo>
                    <a:pt x="140" y="4"/>
                  </a:lnTo>
                  <a:lnTo>
                    <a:pt x="146" y="4"/>
                  </a:lnTo>
                  <a:lnTo>
                    <a:pt x="154" y="3"/>
                  </a:lnTo>
                  <a:lnTo>
                    <a:pt x="161" y="2"/>
                  </a:lnTo>
                  <a:lnTo>
                    <a:pt x="167" y="2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6" y="1"/>
                  </a:lnTo>
                  <a:lnTo>
                    <a:pt x="191" y="0"/>
                  </a:lnTo>
                  <a:lnTo>
                    <a:pt x="196" y="0"/>
                  </a:lnTo>
                  <a:lnTo>
                    <a:pt x="201" y="1"/>
                  </a:lnTo>
                  <a:lnTo>
                    <a:pt x="206" y="2"/>
                  </a:lnTo>
                  <a:lnTo>
                    <a:pt x="211" y="3"/>
                  </a:lnTo>
                  <a:lnTo>
                    <a:pt x="216" y="4"/>
                  </a:lnTo>
                  <a:lnTo>
                    <a:pt x="221" y="4"/>
                  </a:lnTo>
                  <a:lnTo>
                    <a:pt x="231" y="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Freeform 11"/>
            <p:cNvSpPr>
              <a:spLocks/>
            </p:cNvSpPr>
            <p:nvPr/>
          </p:nvSpPr>
          <p:spPr bwMode="auto">
            <a:xfrm>
              <a:off x="4217988" y="1781175"/>
              <a:ext cx="614362" cy="200025"/>
            </a:xfrm>
            <a:custGeom>
              <a:avLst/>
              <a:gdLst>
                <a:gd name="T0" fmla="*/ 500357 w 291"/>
                <a:gd name="T1" fmla="*/ 10716 h 112"/>
                <a:gd name="T2" fmla="*/ 559471 w 291"/>
                <a:gd name="T3" fmla="*/ 12502 h 112"/>
                <a:gd name="T4" fmla="*/ 584805 w 291"/>
                <a:gd name="T5" fmla="*/ 37505 h 112"/>
                <a:gd name="T6" fmla="*/ 519357 w 291"/>
                <a:gd name="T7" fmla="*/ 46434 h 112"/>
                <a:gd name="T8" fmla="*/ 483467 w 291"/>
                <a:gd name="T9" fmla="*/ 48220 h 112"/>
                <a:gd name="T10" fmla="*/ 517246 w 291"/>
                <a:gd name="T11" fmla="*/ 51792 h 112"/>
                <a:gd name="T12" fmla="*/ 532025 w 291"/>
                <a:gd name="T13" fmla="*/ 62508 h 112"/>
                <a:gd name="T14" fmla="*/ 479245 w 291"/>
                <a:gd name="T15" fmla="*/ 73223 h 112"/>
                <a:gd name="T16" fmla="*/ 420131 w 291"/>
                <a:gd name="T17" fmla="*/ 87511 h 112"/>
                <a:gd name="T18" fmla="*/ 390574 w 291"/>
                <a:gd name="T19" fmla="*/ 100013 h 112"/>
                <a:gd name="T20" fmla="*/ 354683 w 291"/>
                <a:gd name="T21" fmla="*/ 100013 h 112"/>
                <a:gd name="T22" fmla="*/ 327237 w 291"/>
                <a:gd name="T23" fmla="*/ 107156 h 112"/>
                <a:gd name="T24" fmla="*/ 299792 w 291"/>
                <a:gd name="T25" fmla="*/ 114300 h 112"/>
                <a:gd name="T26" fmla="*/ 285013 w 291"/>
                <a:gd name="T27" fmla="*/ 119658 h 112"/>
                <a:gd name="T28" fmla="*/ 327237 w 291"/>
                <a:gd name="T29" fmla="*/ 128588 h 112"/>
                <a:gd name="T30" fmla="*/ 291347 w 291"/>
                <a:gd name="T31" fmla="*/ 139303 h 112"/>
                <a:gd name="T32" fmla="*/ 278680 w 291"/>
                <a:gd name="T33" fmla="*/ 150019 h 112"/>
                <a:gd name="T34" fmla="*/ 232233 w 291"/>
                <a:gd name="T35" fmla="*/ 157163 h 112"/>
                <a:gd name="T36" fmla="*/ 187898 w 291"/>
                <a:gd name="T37" fmla="*/ 155377 h 112"/>
                <a:gd name="T38" fmla="*/ 240678 w 291"/>
                <a:gd name="T39" fmla="*/ 167878 h 112"/>
                <a:gd name="T40" fmla="*/ 259679 w 291"/>
                <a:gd name="T41" fmla="*/ 187523 h 112"/>
                <a:gd name="T42" fmla="*/ 209010 w 291"/>
                <a:gd name="T43" fmla="*/ 189309 h 112"/>
                <a:gd name="T44" fmla="*/ 156230 w 291"/>
                <a:gd name="T45" fmla="*/ 185738 h 112"/>
                <a:gd name="T46" fmla="*/ 128784 w 291"/>
                <a:gd name="T47" fmla="*/ 189309 h 112"/>
                <a:gd name="T48" fmla="*/ 67559 w 291"/>
                <a:gd name="T49" fmla="*/ 189309 h 112"/>
                <a:gd name="T50" fmla="*/ 69670 w 291"/>
                <a:gd name="T51" fmla="*/ 171450 h 112"/>
                <a:gd name="T52" fmla="*/ 59114 w 291"/>
                <a:gd name="T53" fmla="*/ 164306 h 112"/>
                <a:gd name="T54" fmla="*/ 92893 w 291"/>
                <a:gd name="T55" fmla="*/ 153591 h 112"/>
                <a:gd name="T56" fmla="*/ 147785 w 291"/>
                <a:gd name="T57" fmla="*/ 157163 h 112"/>
                <a:gd name="T58" fmla="*/ 141451 w 291"/>
                <a:gd name="T59" fmla="*/ 146447 h 112"/>
                <a:gd name="T60" fmla="*/ 109783 w 291"/>
                <a:gd name="T61" fmla="*/ 146447 h 112"/>
                <a:gd name="T62" fmla="*/ 76004 w 291"/>
                <a:gd name="T63" fmla="*/ 150019 h 112"/>
                <a:gd name="T64" fmla="*/ 86560 w 291"/>
                <a:gd name="T65" fmla="*/ 126802 h 112"/>
                <a:gd name="T66" fmla="*/ 147785 w 291"/>
                <a:gd name="T67" fmla="*/ 121444 h 112"/>
                <a:gd name="T68" fmla="*/ 111894 w 291"/>
                <a:gd name="T69" fmla="*/ 123230 h 112"/>
                <a:gd name="T70" fmla="*/ 88671 w 291"/>
                <a:gd name="T71" fmla="*/ 110728 h 112"/>
                <a:gd name="T72" fmla="*/ 76004 w 291"/>
                <a:gd name="T73" fmla="*/ 91083 h 112"/>
                <a:gd name="T74" fmla="*/ 116117 w 291"/>
                <a:gd name="T75" fmla="*/ 82153 h 112"/>
                <a:gd name="T76" fmla="*/ 168897 w 291"/>
                <a:gd name="T77" fmla="*/ 94655 h 112"/>
                <a:gd name="T78" fmla="*/ 202676 w 291"/>
                <a:gd name="T79" fmla="*/ 101798 h 112"/>
                <a:gd name="T80" fmla="*/ 185786 w 291"/>
                <a:gd name="T81" fmla="*/ 89297 h 112"/>
                <a:gd name="T82" fmla="*/ 249123 w 291"/>
                <a:gd name="T83" fmla="*/ 71438 h 112"/>
                <a:gd name="T84" fmla="*/ 257568 w 291"/>
                <a:gd name="T85" fmla="*/ 57150 h 112"/>
                <a:gd name="T86" fmla="*/ 249123 w 291"/>
                <a:gd name="T87" fmla="*/ 53578 h 112"/>
                <a:gd name="T88" fmla="*/ 221677 w 291"/>
                <a:gd name="T89" fmla="*/ 67866 h 112"/>
                <a:gd name="T90" fmla="*/ 164674 w 291"/>
                <a:gd name="T91" fmla="*/ 75009 h 112"/>
                <a:gd name="T92" fmla="*/ 101338 w 291"/>
                <a:gd name="T93" fmla="*/ 71438 h 112"/>
                <a:gd name="T94" fmla="*/ 76004 w 291"/>
                <a:gd name="T95" fmla="*/ 66080 h 112"/>
                <a:gd name="T96" fmla="*/ 44335 w 291"/>
                <a:gd name="T97" fmla="*/ 67866 h 112"/>
                <a:gd name="T98" fmla="*/ 25335 w 291"/>
                <a:gd name="T99" fmla="*/ 55364 h 112"/>
                <a:gd name="T100" fmla="*/ 6334 w 291"/>
                <a:gd name="T101" fmla="*/ 39291 h 112"/>
                <a:gd name="T102" fmla="*/ 88671 w 291"/>
                <a:gd name="T103" fmla="*/ 28575 h 112"/>
                <a:gd name="T104" fmla="*/ 149896 w 291"/>
                <a:gd name="T105" fmla="*/ 19645 h 112"/>
                <a:gd name="T106" fmla="*/ 255456 w 291"/>
                <a:gd name="T107" fmla="*/ 10716 h 112"/>
                <a:gd name="T108" fmla="*/ 356794 w 291"/>
                <a:gd name="T109" fmla="*/ 3572 h 112"/>
                <a:gd name="T110" fmla="*/ 441243 w 291"/>
                <a:gd name="T111" fmla="*/ 3572 h 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1"/>
                <a:gd name="T169" fmla="*/ 0 h 112"/>
                <a:gd name="T170" fmla="*/ 291 w 291"/>
                <a:gd name="T171" fmla="*/ 112 h 1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1" h="112">
                  <a:moveTo>
                    <a:pt x="235" y="2"/>
                  </a:moveTo>
                  <a:lnTo>
                    <a:pt x="235" y="2"/>
                  </a:lnTo>
                  <a:lnTo>
                    <a:pt x="236" y="2"/>
                  </a:lnTo>
                  <a:lnTo>
                    <a:pt x="237" y="2"/>
                  </a:lnTo>
                  <a:lnTo>
                    <a:pt x="238" y="4"/>
                  </a:lnTo>
                  <a:lnTo>
                    <a:pt x="237" y="6"/>
                  </a:lnTo>
                  <a:lnTo>
                    <a:pt x="236" y="7"/>
                  </a:lnTo>
                  <a:lnTo>
                    <a:pt x="235" y="8"/>
                  </a:lnTo>
                  <a:lnTo>
                    <a:pt x="236" y="9"/>
                  </a:lnTo>
                  <a:lnTo>
                    <a:pt x="244" y="9"/>
                  </a:lnTo>
                  <a:lnTo>
                    <a:pt x="252" y="8"/>
                  </a:lnTo>
                  <a:lnTo>
                    <a:pt x="259" y="8"/>
                  </a:lnTo>
                  <a:lnTo>
                    <a:pt x="265" y="7"/>
                  </a:lnTo>
                  <a:lnTo>
                    <a:pt x="272" y="7"/>
                  </a:lnTo>
                  <a:lnTo>
                    <a:pt x="278" y="8"/>
                  </a:lnTo>
                  <a:lnTo>
                    <a:pt x="285" y="11"/>
                  </a:lnTo>
                  <a:lnTo>
                    <a:pt x="290" y="16"/>
                  </a:lnTo>
                  <a:lnTo>
                    <a:pt x="286" y="17"/>
                  </a:lnTo>
                  <a:lnTo>
                    <a:pt x="281" y="19"/>
                  </a:lnTo>
                  <a:lnTo>
                    <a:pt x="277" y="21"/>
                  </a:lnTo>
                  <a:lnTo>
                    <a:pt x="272" y="22"/>
                  </a:lnTo>
                  <a:lnTo>
                    <a:pt x="267" y="22"/>
                  </a:lnTo>
                  <a:lnTo>
                    <a:pt x="262" y="24"/>
                  </a:lnTo>
                  <a:lnTo>
                    <a:pt x="257" y="24"/>
                  </a:lnTo>
                  <a:lnTo>
                    <a:pt x="252" y="24"/>
                  </a:lnTo>
                  <a:lnTo>
                    <a:pt x="249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0" y="26"/>
                  </a:lnTo>
                  <a:lnTo>
                    <a:pt x="237" y="26"/>
                  </a:lnTo>
                  <a:lnTo>
                    <a:pt x="235" y="26"/>
                  </a:lnTo>
                  <a:lnTo>
                    <a:pt x="231" y="26"/>
                  </a:lnTo>
                  <a:lnTo>
                    <a:pt x="228" y="26"/>
                  </a:lnTo>
                  <a:lnTo>
                    <a:pt x="229" y="27"/>
                  </a:lnTo>
                  <a:lnTo>
                    <a:pt x="231" y="28"/>
                  </a:lnTo>
                  <a:lnTo>
                    <a:pt x="232" y="28"/>
                  </a:lnTo>
                  <a:lnTo>
                    <a:pt x="231" y="30"/>
                  </a:lnTo>
                  <a:lnTo>
                    <a:pt x="235" y="30"/>
                  </a:lnTo>
                  <a:lnTo>
                    <a:pt x="238" y="30"/>
                  </a:lnTo>
                  <a:lnTo>
                    <a:pt x="242" y="30"/>
                  </a:lnTo>
                  <a:lnTo>
                    <a:pt x="245" y="29"/>
                  </a:lnTo>
                  <a:lnTo>
                    <a:pt x="249" y="28"/>
                  </a:lnTo>
                  <a:lnTo>
                    <a:pt x="252" y="28"/>
                  </a:lnTo>
                  <a:lnTo>
                    <a:pt x="256" y="29"/>
                  </a:lnTo>
                  <a:lnTo>
                    <a:pt x="260" y="30"/>
                  </a:lnTo>
                  <a:lnTo>
                    <a:pt x="258" y="32"/>
                  </a:lnTo>
                  <a:lnTo>
                    <a:pt x="254" y="34"/>
                  </a:lnTo>
                  <a:lnTo>
                    <a:pt x="252" y="35"/>
                  </a:lnTo>
                  <a:lnTo>
                    <a:pt x="249" y="36"/>
                  </a:lnTo>
                  <a:lnTo>
                    <a:pt x="245" y="36"/>
                  </a:lnTo>
                  <a:lnTo>
                    <a:pt x="242" y="37"/>
                  </a:lnTo>
                  <a:lnTo>
                    <a:pt x="238" y="38"/>
                  </a:lnTo>
                  <a:lnTo>
                    <a:pt x="236" y="40"/>
                  </a:lnTo>
                  <a:lnTo>
                    <a:pt x="231" y="41"/>
                  </a:lnTo>
                  <a:lnTo>
                    <a:pt x="227" y="41"/>
                  </a:lnTo>
                  <a:lnTo>
                    <a:pt x="222" y="42"/>
                  </a:lnTo>
                  <a:lnTo>
                    <a:pt x="217" y="43"/>
                  </a:lnTo>
                  <a:lnTo>
                    <a:pt x="212" y="44"/>
                  </a:lnTo>
                  <a:lnTo>
                    <a:pt x="208" y="46"/>
                  </a:lnTo>
                  <a:lnTo>
                    <a:pt x="203" y="48"/>
                  </a:lnTo>
                  <a:lnTo>
                    <a:pt x="201" y="50"/>
                  </a:lnTo>
                  <a:lnTo>
                    <a:pt x="199" y="49"/>
                  </a:lnTo>
                  <a:lnTo>
                    <a:pt x="197" y="48"/>
                  </a:lnTo>
                  <a:lnTo>
                    <a:pt x="195" y="49"/>
                  </a:lnTo>
                  <a:lnTo>
                    <a:pt x="194" y="49"/>
                  </a:lnTo>
                  <a:lnTo>
                    <a:pt x="193" y="51"/>
                  </a:lnTo>
                  <a:lnTo>
                    <a:pt x="191" y="53"/>
                  </a:lnTo>
                  <a:lnTo>
                    <a:pt x="188" y="55"/>
                  </a:lnTo>
                  <a:lnTo>
                    <a:pt x="185" y="56"/>
                  </a:lnTo>
                  <a:lnTo>
                    <a:pt x="182" y="56"/>
                  </a:lnTo>
                  <a:lnTo>
                    <a:pt x="179" y="56"/>
                  </a:lnTo>
                  <a:lnTo>
                    <a:pt x="177" y="56"/>
                  </a:lnTo>
                  <a:lnTo>
                    <a:pt x="174" y="55"/>
                  </a:lnTo>
                  <a:lnTo>
                    <a:pt x="172" y="55"/>
                  </a:lnTo>
                  <a:lnTo>
                    <a:pt x="169" y="55"/>
                  </a:lnTo>
                  <a:lnTo>
                    <a:pt x="168" y="56"/>
                  </a:lnTo>
                  <a:lnTo>
                    <a:pt x="167" y="60"/>
                  </a:lnTo>
                  <a:lnTo>
                    <a:pt x="165" y="60"/>
                  </a:lnTo>
                  <a:lnTo>
                    <a:pt x="163" y="60"/>
                  </a:lnTo>
                  <a:lnTo>
                    <a:pt x="161" y="60"/>
                  </a:lnTo>
                  <a:lnTo>
                    <a:pt x="160" y="60"/>
                  </a:lnTo>
                  <a:lnTo>
                    <a:pt x="157" y="60"/>
                  </a:lnTo>
                  <a:lnTo>
                    <a:pt x="155" y="60"/>
                  </a:lnTo>
                  <a:lnTo>
                    <a:pt x="154" y="60"/>
                  </a:lnTo>
                  <a:lnTo>
                    <a:pt x="152" y="60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5" y="64"/>
                  </a:lnTo>
                  <a:lnTo>
                    <a:pt x="142" y="64"/>
                  </a:lnTo>
                  <a:lnTo>
                    <a:pt x="140" y="64"/>
                  </a:lnTo>
                  <a:lnTo>
                    <a:pt x="136" y="63"/>
                  </a:lnTo>
                  <a:lnTo>
                    <a:pt x="134" y="62"/>
                  </a:lnTo>
                  <a:lnTo>
                    <a:pt x="131" y="61"/>
                  </a:lnTo>
                  <a:lnTo>
                    <a:pt x="129" y="64"/>
                  </a:lnTo>
                  <a:lnTo>
                    <a:pt x="131" y="66"/>
                  </a:lnTo>
                  <a:lnTo>
                    <a:pt x="135" y="67"/>
                  </a:lnTo>
                  <a:lnTo>
                    <a:pt x="138" y="68"/>
                  </a:lnTo>
                  <a:lnTo>
                    <a:pt x="142" y="68"/>
                  </a:lnTo>
                  <a:lnTo>
                    <a:pt x="145" y="68"/>
                  </a:lnTo>
                  <a:lnTo>
                    <a:pt x="149" y="68"/>
                  </a:lnTo>
                  <a:lnTo>
                    <a:pt x="152" y="69"/>
                  </a:lnTo>
                  <a:lnTo>
                    <a:pt x="155" y="70"/>
                  </a:lnTo>
                  <a:lnTo>
                    <a:pt x="155" y="72"/>
                  </a:lnTo>
                  <a:lnTo>
                    <a:pt x="153" y="74"/>
                  </a:lnTo>
                  <a:lnTo>
                    <a:pt x="152" y="75"/>
                  </a:lnTo>
                  <a:lnTo>
                    <a:pt x="150" y="75"/>
                  </a:lnTo>
                  <a:lnTo>
                    <a:pt x="146" y="76"/>
                  </a:lnTo>
                  <a:lnTo>
                    <a:pt x="144" y="76"/>
                  </a:lnTo>
                  <a:lnTo>
                    <a:pt x="141" y="77"/>
                  </a:lnTo>
                  <a:lnTo>
                    <a:pt x="138" y="78"/>
                  </a:lnTo>
                  <a:lnTo>
                    <a:pt x="135" y="78"/>
                  </a:lnTo>
                  <a:lnTo>
                    <a:pt x="132" y="77"/>
                  </a:lnTo>
                  <a:lnTo>
                    <a:pt x="129" y="76"/>
                  </a:lnTo>
                  <a:lnTo>
                    <a:pt x="127" y="76"/>
                  </a:lnTo>
                  <a:lnTo>
                    <a:pt x="128" y="79"/>
                  </a:lnTo>
                  <a:lnTo>
                    <a:pt x="130" y="81"/>
                  </a:lnTo>
                  <a:lnTo>
                    <a:pt x="132" y="84"/>
                  </a:lnTo>
                  <a:lnTo>
                    <a:pt x="132" y="86"/>
                  </a:lnTo>
                  <a:lnTo>
                    <a:pt x="128" y="88"/>
                  </a:lnTo>
                  <a:lnTo>
                    <a:pt x="125" y="89"/>
                  </a:lnTo>
                  <a:lnTo>
                    <a:pt x="121" y="89"/>
                  </a:lnTo>
                  <a:lnTo>
                    <a:pt x="117" y="89"/>
                  </a:lnTo>
                  <a:lnTo>
                    <a:pt x="113" y="89"/>
                  </a:lnTo>
                  <a:lnTo>
                    <a:pt x="110" y="88"/>
                  </a:lnTo>
                  <a:lnTo>
                    <a:pt x="106" y="88"/>
                  </a:lnTo>
                  <a:lnTo>
                    <a:pt x="102" y="87"/>
                  </a:lnTo>
                  <a:lnTo>
                    <a:pt x="99" y="86"/>
                  </a:lnTo>
                  <a:lnTo>
                    <a:pt x="96" y="85"/>
                  </a:lnTo>
                  <a:lnTo>
                    <a:pt x="93" y="84"/>
                  </a:lnTo>
                  <a:lnTo>
                    <a:pt x="90" y="84"/>
                  </a:lnTo>
                  <a:lnTo>
                    <a:pt x="89" y="87"/>
                  </a:lnTo>
                  <a:lnTo>
                    <a:pt x="91" y="89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101" y="92"/>
                  </a:lnTo>
                  <a:lnTo>
                    <a:pt x="105" y="92"/>
                  </a:lnTo>
                  <a:lnTo>
                    <a:pt x="110" y="93"/>
                  </a:lnTo>
                  <a:lnTo>
                    <a:pt x="114" y="94"/>
                  </a:lnTo>
                  <a:lnTo>
                    <a:pt x="118" y="94"/>
                  </a:lnTo>
                  <a:lnTo>
                    <a:pt x="121" y="96"/>
                  </a:lnTo>
                  <a:lnTo>
                    <a:pt x="126" y="97"/>
                  </a:lnTo>
                  <a:lnTo>
                    <a:pt x="130" y="99"/>
                  </a:lnTo>
                  <a:lnTo>
                    <a:pt x="128" y="101"/>
                  </a:lnTo>
                  <a:lnTo>
                    <a:pt x="125" y="104"/>
                  </a:lnTo>
                  <a:lnTo>
                    <a:pt x="123" y="105"/>
                  </a:lnTo>
                  <a:lnTo>
                    <a:pt x="121" y="106"/>
                  </a:lnTo>
                  <a:lnTo>
                    <a:pt x="118" y="108"/>
                  </a:lnTo>
                  <a:lnTo>
                    <a:pt x="114" y="109"/>
                  </a:lnTo>
                  <a:lnTo>
                    <a:pt x="112" y="110"/>
                  </a:lnTo>
                  <a:lnTo>
                    <a:pt x="108" y="111"/>
                  </a:lnTo>
                  <a:lnTo>
                    <a:pt x="99" y="109"/>
                  </a:lnTo>
                  <a:lnTo>
                    <a:pt x="99" y="106"/>
                  </a:lnTo>
                  <a:lnTo>
                    <a:pt x="96" y="105"/>
                  </a:lnTo>
                  <a:lnTo>
                    <a:pt x="93" y="105"/>
                  </a:lnTo>
                  <a:lnTo>
                    <a:pt x="90" y="104"/>
                  </a:lnTo>
                  <a:lnTo>
                    <a:pt x="87" y="104"/>
                  </a:lnTo>
                  <a:lnTo>
                    <a:pt x="82" y="104"/>
                  </a:lnTo>
                  <a:lnTo>
                    <a:pt x="78" y="104"/>
                  </a:lnTo>
                  <a:lnTo>
                    <a:pt x="74" y="104"/>
                  </a:lnTo>
                  <a:lnTo>
                    <a:pt x="70" y="103"/>
                  </a:lnTo>
                  <a:lnTo>
                    <a:pt x="65" y="103"/>
                  </a:lnTo>
                  <a:lnTo>
                    <a:pt x="61" y="103"/>
                  </a:lnTo>
                  <a:lnTo>
                    <a:pt x="57" y="104"/>
                  </a:lnTo>
                  <a:lnTo>
                    <a:pt x="59" y="104"/>
                  </a:lnTo>
                  <a:lnTo>
                    <a:pt x="60" y="105"/>
                  </a:lnTo>
                  <a:lnTo>
                    <a:pt x="61" y="106"/>
                  </a:lnTo>
                  <a:lnTo>
                    <a:pt x="61" y="108"/>
                  </a:lnTo>
                  <a:lnTo>
                    <a:pt x="57" y="109"/>
                  </a:lnTo>
                  <a:lnTo>
                    <a:pt x="52" y="109"/>
                  </a:lnTo>
                  <a:lnTo>
                    <a:pt x="47" y="108"/>
                  </a:lnTo>
                  <a:lnTo>
                    <a:pt x="42" y="108"/>
                  </a:lnTo>
                  <a:lnTo>
                    <a:pt x="37" y="106"/>
                  </a:lnTo>
                  <a:lnTo>
                    <a:pt x="32" y="106"/>
                  </a:lnTo>
                  <a:lnTo>
                    <a:pt x="28" y="106"/>
                  </a:lnTo>
                  <a:lnTo>
                    <a:pt x="23" y="107"/>
                  </a:lnTo>
                  <a:lnTo>
                    <a:pt x="25" y="104"/>
                  </a:lnTo>
                  <a:lnTo>
                    <a:pt x="27" y="102"/>
                  </a:lnTo>
                  <a:lnTo>
                    <a:pt x="29" y="99"/>
                  </a:lnTo>
                  <a:lnTo>
                    <a:pt x="33" y="97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3" y="94"/>
                  </a:lnTo>
                  <a:lnTo>
                    <a:pt x="31" y="94"/>
                  </a:lnTo>
                  <a:lnTo>
                    <a:pt x="30" y="93"/>
                  </a:lnTo>
                  <a:lnTo>
                    <a:pt x="29" y="92"/>
                  </a:lnTo>
                  <a:lnTo>
                    <a:pt x="28" y="92"/>
                  </a:lnTo>
                  <a:lnTo>
                    <a:pt x="28" y="90"/>
                  </a:lnTo>
                  <a:lnTo>
                    <a:pt x="29" y="89"/>
                  </a:lnTo>
                  <a:lnTo>
                    <a:pt x="30" y="88"/>
                  </a:lnTo>
                  <a:lnTo>
                    <a:pt x="32" y="87"/>
                  </a:lnTo>
                  <a:lnTo>
                    <a:pt x="36" y="87"/>
                  </a:lnTo>
                  <a:lnTo>
                    <a:pt x="40" y="86"/>
                  </a:lnTo>
                  <a:lnTo>
                    <a:pt x="44" y="86"/>
                  </a:lnTo>
                  <a:lnTo>
                    <a:pt x="48" y="86"/>
                  </a:lnTo>
                  <a:lnTo>
                    <a:pt x="53" y="86"/>
                  </a:lnTo>
                  <a:lnTo>
                    <a:pt x="57" y="86"/>
                  </a:lnTo>
                  <a:lnTo>
                    <a:pt x="62" y="88"/>
                  </a:lnTo>
                  <a:lnTo>
                    <a:pt x="65" y="89"/>
                  </a:lnTo>
                  <a:lnTo>
                    <a:pt x="67" y="89"/>
                  </a:lnTo>
                  <a:lnTo>
                    <a:pt x="70" y="88"/>
                  </a:lnTo>
                  <a:lnTo>
                    <a:pt x="71" y="87"/>
                  </a:lnTo>
                  <a:lnTo>
                    <a:pt x="73" y="85"/>
                  </a:lnTo>
                  <a:lnTo>
                    <a:pt x="73" y="84"/>
                  </a:lnTo>
                  <a:lnTo>
                    <a:pt x="72" y="83"/>
                  </a:lnTo>
                  <a:lnTo>
                    <a:pt x="70" y="82"/>
                  </a:lnTo>
                  <a:lnTo>
                    <a:pt x="67" y="82"/>
                  </a:lnTo>
                  <a:lnTo>
                    <a:pt x="64" y="84"/>
                  </a:lnTo>
                  <a:lnTo>
                    <a:pt x="62" y="84"/>
                  </a:lnTo>
                  <a:lnTo>
                    <a:pt x="60" y="84"/>
                  </a:lnTo>
                  <a:lnTo>
                    <a:pt x="57" y="84"/>
                  </a:lnTo>
                  <a:lnTo>
                    <a:pt x="55" y="84"/>
                  </a:lnTo>
                  <a:lnTo>
                    <a:pt x="53" y="84"/>
                  </a:lnTo>
                  <a:lnTo>
                    <a:pt x="52" y="82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6" y="82"/>
                  </a:lnTo>
                  <a:lnTo>
                    <a:pt x="44" y="81"/>
                  </a:lnTo>
                  <a:lnTo>
                    <a:pt x="42" y="83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1" y="84"/>
                  </a:lnTo>
                  <a:lnTo>
                    <a:pt x="29" y="82"/>
                  </a:lnTo>
                  <a:lnTo>
                    <a:pt x="29" y="80"/>
                  </a:lnTo>
                  <a:lnTo>
                    <a:pt x="30" y="77"/>
                  </a:lnTo>
                  <a:lnTo>
                    <a:pt x="31" y="75"/>
                  </a:lnTo>
                  <a:lnTo>
                    <a:pt x="36" y="73"/>
                  </a:lnTo>
                  <a:lnTo>
                    <a:pt x="41" y="71"/>
                  </a:lnTo>
                  <a:lnTo>
                    <a:pt x="46" y="71"/>
                  </a:lnTo>
                  <a:lnTo>
                    <a:pt x="52" y="70"/>
                  </a:lnTo>
                  <a:lnTo>
                    <a:pt x="57" y="70"/>
                  </a:lnTo>
                  <a:lnTo>
                    <a:pt x="63" y="70"/>
                  </a:lnTo>
                  <a:lnTo>
                    <a:pt x="68" y="70"/>
                  </a:lnTo>
                  <a:lnTo>
                    <a:pt x="73" y="70"/>
                  </a:lnTo>
                  <a:lnTo>
                    <a:pt x="70" y="68"/>
                  </a:lnTo>
                  <a:lnTo>
                    <a:pt x="67" y="66"/>
                  </a:lnTo>
                  <a:lnTo>
                    <a:pt x="64" y="66"/>
                  </a:lnTo>
                  <a:lnTo>
                    <a:pt x="61" y="66"/>
                  </a:lnTo>
                  <a:lnTo>
                    <a:pt x="59" y="68"/>
                  </a:lnTo>
                  <a:lnTo>
                    <a:pt x="57" y="68"/>
                  </a:lnTo>
                  <a:lnTo>
                    <a:pt x="55" y="69"/>
                  </a:lnTo>
                  <a:lnTo>
                    <a:pt x="53" y="69"/>
                  </a:lnTo>
                  <a:lnTo>
                    <a:pt x="52" y="69"/>
                  </a:lnTo>
                  <a:lnTo>
                    <a:pt x="50" y="69"/>
                  </a:lnTo>
                  <a:lnTo>
                    <a:pt x="47" y="69"/>
                  </a:lnTo>
                  <a:lnTo>
                    <a:pt x="45" y="68"/>
                  </a:lnTo>
                  <a:lnTo>
                    <a:pt x="45" y="66"/>
                  </a:lnTo>
                  <a:lnTo>
                    <a:pt x="44" y="64"/>
                  </a:lnTo>
                  <a:lnTo>
                    <a:pt x="42" y="62"/>
                  </a:lnTo>
                  <a:lnTo>
                    <a:pt x="40" y="61"/>
                  </a:lnTo>
                  <a:lnTo>
                    <a:pt x="38" y="60"/>
                  </a:lnTo>
                  <a:lnTo>
                    <a:pt x="37" y="58"/>
                  </a:lnTo>
                  <a:lnTo>
                    <a:pt x="37" y="56"/>
                  </a:lnTo>
                  <a:lnTo>
                    <a:pt x="38" y="54"/>
                  </a:lnTo>
                  <a:lnTo>
                    <a:pt x="37" y="52"/>
                  </a:lnTo>
                  <a:lnTo>
                    <a:pt x="36" y="51"/>
                  </a:lnTo>
                  <a:lnTo>
                    <a:pt x="35" y="50"/>
                  </a:lnTo>
                  <a:lnTo>
                    <a:pt x="36" y="47"/>
                  </a:lnTo>
                  <a:lnTo>
                    <a:pt x="40" y="46"/>
                  </a:lnTo>
                  <a:lnTo>
                    <a:pt x="44" y="46"/>
                  </a:lnTo>
                  <a:lnTo>
                    <a:pt x="47" y="46"/>
                  </a:lnTo>
                  <a:lnTo>
                    <a:pt x="51" y="46"/>
                  </a:lnTo>
                  <a:lnTo>
                    <a:pt x="55" y="46"/>
                  </a:lnTo>
                  <a:lnTo>
                    <a:pt x="59" y="48"/>
                  </a:lnTo>
                  <a:lnTo>
                    <a:pt x="62" y="48"/>
                  </a:lnTo>
                  <a:lnTo>
                    <a:pt x="67" y="47"/>
                  </a:lnTo>
                  <a:lnTo>
                    <a:pt x="71" y="46"/>
                  </a:lnTo>
                  <a:lnTo>
                    <a:pt x="75" y="48"/>
                  </a:lnTo>
                  <a:lnTo>
                    <a:pt x="78" y="50"/>
                  </a:lnTo>
                  <a:lnTo>
                    <a:pt x="80" y="53"/>
                  </a:lnTo>
                  <a:lnTo>
                    <a:pt x="82" y="56"/>
                  </a:lnTo>
                  <a:lnTo>
                    <a:pt x="86" y="57"/>
                  </a:lnTo>
                  <a:lnTo>
                    <a:pt x="89" y="58"/>
                  </a:lnTo>
                  <a:lnTo>
                    <a:pt x="94" y="56"/>
                  </a:lnTo>
                  <a:lnTo>
                    <a:pt x="95" y="56"/>
                  </a:lnTo>
                  <a:lnTo>
                    <a:pt x="96" y="57"/>
                  </a:lnTo>
                  <a:lnTo>
                    <a:pt x="98" y="57"/>
                  </a:lnTo>
                  <a:lnTo>
                    <a:pt x="98" y="56"/>
                  </a:lnTo>
                  <a:lnTo>
                    <a:pt x="97" y="56"/>
                  </a:lnTo>
                  <a:lnTo>
                    <a:pt x="95" y="55"/>
                  </a:lnTo>
                  <a:lnTo>
                    <a:pt x="94" y="54"/>
                  </a:lnTo>
                  <a:lnTo>
                    <a:pt x="91" y="52"/>
                  </a:lnTo>
                  <a:lnTo>
                    <a:pt x="88" y="50"/>
                  </a:lnTo>
                  <a:lnTo>
                    <a:pt x="86" y="48"/>
                  </a:lnTo>
                  <a:lnTo>
                    <a:pt x="87" y="46"/>
                  </a:lnTo>
                  <a:lnTo>
                    <a:pt x="93" y="44"/>
                  </a:lnTo>
                  <a:lnTo>
                    <a:pt x="99" y="43"/>
                  </a:lnTo>
                  <a:lnTo>
                    <a:pt x="105" y="42"/>
                  </a:lnTo>
                  <a:lnTo>
                    <a:pt x="112" y="41"/>
                  </a:lnTo>
                  <a:lnTo>
                    <a:pt x="118" y="40"/>
                  </a:lnTo>
                  <a:lnTo>
                    <a:pt x="125" y="40"/>
                  </a:lnTo>
                  <a:lnTo>
                    <a:pt x="131" y="38"/>
                  </a:lnTo>
                  <a:lnTo>
                    <a:pt x="138" y="38"/>
                  </a:lnTo>
                  <a:lnTo>
                    <a:pt x="138" y="36"/>
                  </a:lnTo>
                  <a:lnTo>
                    <a:pt x="119" y="36"/>
                  </a:lnTo>
                  <a:lnTo>
                    <a:pt x="120" y="34"/>
                  </a:lnTo>
                  <a:lnTo>
                    <a:pt x="122" y="32"/>
                  </a:lnTo>
                  <a:lnTo>
                    <a:pt x="125" y="32"/>
                  </a:lnTo>
                  <a:lnTo>
                    <a:pt x="128" y="31"/>
                  </a:lnTo>
                  <a:lnTo>
                    <a:pt x="126" y="30"/>
                  </a:lnTo>
                  <a:lnTo>
                    <a:pt x="124" y="30"/>
                  </a:lnTo>
                  <a:lnTo>
                    <a:pt x="121" y="30"/>
                  </a:lnTo>
                  <a:lnTo>
                    <a:pt x="120" y="30"/>
                  </a:lnTo>
                  <a:lnTo>
                    <a:pt x="118" y="30"/>
                  </a:lnTo>
                  <a:lnTo>
                    <a:pt x="116" y="31"/>
                  </a:lnTo>
                  <a:lnTo>
                    <a:pt x="114" y="31"/>
                  </a:lnTo>
                  <a:lnTo>
                    <a:pt x="112" y="32"/>
                  </a:lnTo>
                  <a:lnTo>
                    <a:pt x="112" y="35"/>
                  </a:lnTo>
                  <a:lnTo>
                    <a:pt x="110" y="36"/>
                  </a:lnTo>
                  <a:lnTo>
                    <a:pt x="108" y="37"/>
                  </a:lnTo>
                  <a:lnTo>
                    <a:pt x="105" y="38"/>
                  </a:lnTo>
                  <a:lnTo>
                    <a:pt x="102" y="38"/>
                  </a:lnTo>
                  <a:lnTo>
                    <a:pt x="99" y="38"/>
                  </a:lnTo>
                  <a:lnTo>
                    <a:pt x="96" y="40"/>
                  </a:lnTo>
                  <a:lnTo>
                    <a:pt x="95" y="40"/>
                  </a:lnTo>
                  <a:lnTo>
                    <a:pt x="89" y="41"/>
                  </a:lnTo>
                  <a:lnTo>
                    <a:pt x="84" y="41"/>
                  </a:lnTo>
                  <a:lnTo>
                    <a:pt x="78" y="42"/>
                  </a:lnTo>
                  <a:lnTo>
                    <a:pt x="73" y="42"/>
                  </a:lnTo>
                  <a:lnTo>
                    <a:pt x="68" y="42"/>
                  </a:lnTo>
                  <a:lnTo>
                    <a:pt x="63" y="41"/>
                  </a:lnTo>
                  <a:lnTo>
                    <a:pt x="58" y="41"/>
                  </a:lnTo>
                  <a:lnTo>
                    <a:pt x="53" y="41"/>
                  </a:lnTo>
                  <a:lnTo>
                    <a:pt x="51" y="41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2" y="40"/>
                  </a:lnTo>
                  <a:lnTo>
                    <a:pt x="40" y="40"/>
                  </a:lnTo>
                  <a:lnTo>
                    <a:pt x="39" y="38"/>
                  </a:lnTo>
                  <a:lnTo>
                    <a:pt x="38" y="37"/>
                  </a:lnTo>
                  <a:lnTo>
                    <a:pt x="36" y="37"/>
                  </a:lnTo>
                  <a:lnTo>
                    <a:pt x="33" y="37"/>
                  </a:lnTo>
                  <a:lnTo>
                    <a:pt x="31" y="37"/>
                  </a:lnTo>
                  <a:lnTo>
                    <a:pt x="29" y="38"/>
                  </a:lnTo>
                  <a:lnTo>
                    <a:pt x="28" y="38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7" y="35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3" y="22"/>
                  </a:lnTo>
                  <a:lnTo>
                    <a:pt x="6" y="20"/>
                  </a:lnTo>
                  <a:lnTo>
                    <a:pt x="9" y="19"/>
                  </a:lnTo>
                  <a:lnTo>
                    <a:pt x="16" y="19"/>
                  </a:lnTo>
                  <a:lnTo>
                    <a:pt x="23" y="19"/>
                  </a:lnTo>
                  <a:lnTo>
                    <a:pt x="29" y="18"/>
                  </a:lnTo>
                  <a:lnTo>
                    <a:pt x="36" y="17"/>
                  </a:lnTo>
                  <a:lnTo>
                    <a:pt x="42" y="16"/>
                  </a:lnTo>
                  <a:lnTo>
                    <a:pt x="49" y="16"/>
                  </a:lnTo>
                  <a:lnTo>
                    <a:pt x="55" y="16"/>
                  </a:lnTo>
                  <a:lnTo>
                    <a:pt x="62" y="18"/>
                  </a:lnTo>
                  <a:lnTo>
                    <a:pt x="66" y="18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1"/>
                  </a:lnTo>
                  <a:lnTo>
                    <a:pt x="78" y="11"/>
                  </a:lnTo>
                  <a:lnTo>
                    <a:pt x="86" y="10"/>
                  </a:lnTo>
                  <a:lnTo>
                    <a:pt x="93" y="10"/>
                  </a:lnTo>
                  <a:lnTo>
                    <a:pt x="100" y="9"/>
                  </a:lnTo>
                  <a:lnTo>
                    <a:pt x="107" y="8"/>
                  </a:lnTo>
                  <a:lnTo>
                    <a:pt x="114" y="7"/>
                  </a:lnTo>
                  <a:lnTo>
                    <a:pt x="121" y="6"/>
                  </a:lnTo>
                  <a:lnTo>
                    <a:pt x="128" y="6"/>
                  </a:lnTo>
                  <a:lnTo>
                    <a:pt x="135" y="5"/>
                  </a:lnTo>
                  <a:lnTo>
                    <a:pt x="142" y="4"/>
                  </a:lnTo>
                  <a:lnTo>
                    <a:pt x="148" y="4"/>
                  </a:lnTo>
                  <a:lnTo>
                    <a:pt x="156" y="3"/>
                  </a:lnTo>
                  <a:lnTo>
                    <a:pt x="163" y="2"/>
                  </a:lnTo>
                  <a:lnTo>
                    <a:pt x="169" y="2"/>
                  </a:lnTo>
                  <a:lnTo>
                    <a:pt x="177" y="2"/>
                  </a:lnTo>
                  <a:lnTo>
                    <a:pt x="184" y="2"/>
                  </a:lnTo>
                  <a:lnTo>
                    <a:pt x="189" y="1"/>
                  </a:lnTo>
                  <a:lnTo>
                    <a:pt x="193" y="0"/>
                  </a:lnTo>
                  <a:lnTo>
                    <a:pt x="199" y="0"/>
                  </a:lnTo>
                  <a:lnTo>
                    <a:pt x="203" y="1"/>
                  </a:lnTo>
                  <a:lnTo>
                    <a:pt x="209" y="2"/>
                  </a:lnTo>
                  <a:lnTo>
                    <a:pt x="214" y="3"/>
                  </a:lnTo>
                  <a:lnTo>
                    <a:pt x="219" y="4"/>
                  </a:lnTo>
                  <a:lnTo>
                    <a:pt x="225" y="4"/>
                  </a:lnTo>
                  <a:lnTo>
                    <a:pt x="235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Freeform 12"/>
            <p:cNvSpPr>
              <a:spLocks/>
            </p:cNvSpPr>
            <p:nvPr/>
          </p:nvSpPr>
          <p:spPr bwMode="auto">
            <a:xfrm>
              <a:off x="5083175" y="1789113"/>
              <a:ext cx="34925" cy="3175"/>
            </a:xfrm>
            <a:custGeom>
              <a:avLst/>
              <a:gdLst>
                <a:gd name="T0" fmla="*/ 32871 w 17"/>
                <a:gd name="T1" fmla="*/ 0 h 1"/>
                <a:gd name="T2" fmla="*/ 18490 w 17"/>
                <a:gd name="T3" fmla="*/ 0 h 1"/>
                <a:gd name="T4" fmla="*/ 12326 w 17"/>
                <a:gd name="T5" fmla="*/ 0 h 1"/>
                <a:gd name="T6" fmla="*/ 0 w 17"/>
                <a:gd name="T7" fmla="*/ 0 h 1"/>
                <a:gd name="T8" fmla="*/ 32871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Freeform 13"/>
            <p:cNvSpPr>
              <a:spLocks/>
            </p:cNvSpPr>
            <p:nvPr/>
          </p:nvSpPr>
          <p:spPr bwMode="auto">
            <a:xfrm>
              <a:off x="5083175" y="1789113"/>
              <a:ext cx="34925" cy="31750"/>
            </a:xfrm>
            <a:custGeom>
              <a:avLst/>
              <a:gdLst>
                <a:gd name="T0" fmla="*/ 32871 w 17"/>
                <a:gd name="T1" fmla="*/ 5603 h 17"/>
                <a:gd name="T2" fmla="*/ 28762 w 17"/>
                <a:gd name="T3" fmla="*/ 16809 h 17"/>
                <a:gd name="T4" fmla="*/ 18490 w 17"/>
                <a:gd name="T5" fmla="*/ 22412 h 17"/>
                <a:gd name="T6" fmla="*/ 12326 w 17"/>
                <a:gd name="T7" fmla="*/ 29882 h 17"/>
                <a:gd name="T8" fmla="*/ 0 w 17"/>
                <a:gd name="T9" fmla="*/ 29882 h 17"/>
                <a:gd name="T10" fmla="*/ 0 w 17"/>
                <a:gd name="T11" fmla="*/ 0 h 17"/>
                <a:gd name="T12" fmla="*/ 32871 w 17"/>
                <a:gd name="T13" fmla="*/ 5603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3"/>
                  </a:moveTo>
                  <a:lnTo>
                    <a:pt x="14" y="9"/>
                  </a:lnTo>
                  <a:lnTo>
                    <a:pt x="9" y="12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Freeform 14"/>
            <p:cNvSpPr>
              <a:spLocks/>
            </p:cNvSpPr>
            <p:nvPr/>
          </p:nvSpPr>
          <p:spPr bwMode="auto">
            <a:xfrm>
              <a:off x="5651500" y="1822450"/>
              <a:ext cx="34925" cy="31750"/>
            </a:xfrm>
            <a:custGeom>
              <a:avLst/>
              <a:gdLst>
                <a:gd name="T0" fmla="*/ 32871 w 17"/>
                <a:gd name="T1" fmla="*/ 0 h 17"/>
                <a:gd name="T2" fmla="*/ 32871 w 17"/>
                <a:gd name="T3" fmla="*/ 29882 h 17"/>
                <a:gd name="T4" fmla="*/ 20544 w 17"/>
                <a:gd name="T5" fmla="*/ 29882 h 17"/>
                <a:gd name="T6" fmla="*/ 10272 w 17"/>
                <a:gd name="T7" fmla="*/ 29882 h 17"/>
                <a:gd name="T8" fmla="*/ 0 w 17"/>
                <a:gd name="T9" fmla="*/ 29882 h 17"/>
                <a:gd name="T10" fmla="*/ 10272 w 17"/>
                <a:gd name="T11" fmla="*/ 0 h 17"/>
                <a:gd name="T12" fmla="*/ 20544 w 17"/>
                <a:gd name="T13" fmla="*/ 0 h 17"/>
                <a:gd name="T14" fmla="*/ 32871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Freeform 15"/>
            <p:cNvSpPr>
              <a:spLocks/>
            </p:cNvSpPr>
            <p:nvPr/>
          </p:nvSpPr>
          <p:spPr bwMode="auto">
            <a:xfrm>
              <a:off x="5651500" y="1822450"/>
              <a:ext cx="34925" cy="31750"/>
            </a:xfrm>
            <a:custGeom>
              <a:avLst/>
              <a:gdLst>
                <a:gd name="T0" fmla="*/ 32871 w 17"/>
                <a:gd name="T1" fmla="*/ 11206 h 17"/>
                <a:gd name="T2" fmla="*/ 32871 w 17"/>
                <a:gd name="T3" fmla="*/ 20544 h 17"/>
                <a:gd name="T4" fmla="*/ 24653 w 17"/>
                <a:gd name="T5" fmla="*/ 24279 h 17"/>
                <a:gd name="T6" fmla="*/ 20544 w 17"/>
                <a:gd name="T7" fmla="*/ 29882 h 17"/>
                <a:gd name="T8" fmla="*/ 16435 w 17"/>
                <a:gd name="T9" fmla="*/ 24279 h 17"/>
                <a:gd name="T10" fmla="*/ 6163 w 17"/>
                <a:gd name="T11" fmla="*/ 24279 h 17"/>
                <a:gd name="T12" fmla="*/ 2054 w 17"/>
                <a:gd name="T13" fmla="*/ 20544 h 17"/>
                <a:gd name="T14" fmla="*/ 0 w 17"/>
                <a:gd name="T15" fmla="*/ 16809 h 17"/>
                <a:gd name="T16" fmla="*/ 6163 w 17"/>
                <a:gd name="T17" fmla="*/ 7471 h 17"/>
                <a:gd name="T18" fmla="*/ 16435 w 17"/>
                <a:gd name="T19" fmla="*/ 0 h 17"/>
                <a:gd name="T20" fmla="*/ 32871 w 17"/>
                <a:gd name="T21" fmla="*/ 0 h 17"/>
                <a:gd name="T22" fmla="*/ 32871 w 17"/>
                <a:gd name="T23" fmla="*/ 1120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6"/>
                  </a:moveTo>
                  <a:lnTo>
                    <a:pt x="16" y="11"/>
                  </a:lnTo>
                  <a:lnTo>
                    <a:pt x="12" y="13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Freeform 16"/>
            <p:cNvSpPr>
              <a:spLocks/>
            </p:cNvSpPr>
            <p:nvPr/>
          </p:nvSpPr>
          <p:spPr bwMode="auto">
            <a:xfrm>
              <a:off x="4146550" y="1830388"/>
              <a:ext cx="133350" cy="93662"/>
            </a:xfrm>
            <a:custGeom>
              <a:avLst/>
              <a:gdLst>
                <a:gd name="T0" fmla="*/ 78317 w 63"/>
                <a:gd name="T1" fmla="*/ 22038 h 51"/>
                <a:gd name="T2" fmla="*/ 86783 w 63"/>
                <a:gd name="T3" fmla="*/ 23875 h 51"/>
                <a:gd name="T4" fmla="*/ 95250 w 63"/>
                <a:gd name="T5" fmla="*/ 23875 h 51"/>
                <a:gd name="T6" fmla="*/ 99483 w 63"/>
                <a:gd name="T7" fmla="*/ 27548 h 51"/>
                <a:gd name="T8" fmla="*/ 101600 w 63"/>
                <a:gd name="T9" fmla="*/ 31221 h 51"/>
                <a:gd name="T10" fmla="*/ 110067 w 63"/>
                <a:gd name="T11" fmla="*/ 36730 h 51"/>
                <a:gd name="T12" fmla="*/ 110067 w 63"/>
                <a:gd name="T13" fmla="*/ 42240 h 51"/>
                <a:gd name="T14" fmla="*/ 114300 w 63"/>
                <a:gd name="T15" fmla="*/ 49586 h 51"/>
                <a:gd name="T16" fmla="*/ 122767 w 63"/>
                <a:gd name="T17" fmla="*/ 56932 h 51"/>
                <a:gd name="T18" fmla="*/ 131233 w 63"/>
                <a:gd name="T19" fmla="*/ 60605 h 51"/>
                <a:gd name="T20" fmla="*/ 124883 w 63"/>
                <a:gd name="T21" fmla="*/ 67951 h 51"/>
                <a:gd name="T22" fmla="*/ 118533 w 63"/>
                <a:gd name="T23" fmla="*/ 73460 h 51"/>
                <a:gd name="T24" fmla="*/ 110067 w 63"/>
                <a:gd name="T25" fmla="*/ 80806 h 51"/>
                <a:gd name="T26" fmla="*/ 99483 w 63"/>
                <a:gd name="T27" fmla="*/ 82643 h 51"/>
                <a:gd name="T28" fmla="*/ 84667 w 63"/>
                <a:gd name="T29" fmla="*/ 84479 h 51"/>
                <a:gd name="T30" fmla="*/ 71967 w 63"/>
                <a:gd name="T31" fmla="*/ 89989 h 51"/>
                <a:gd name="T32" fmla="*/ 59267 w 63"/>
                <a:gd name="T33" fmla="*/ 88152 h 51"/>
                <a:gd name="T34" fmla="*/ 48683 w 63"/>
                <a:gd name="T35" fmla="*/ 89989 h 51"/>
                <a:gd name="T36" fmla="*/ 38100 w 63"/>
                <a:gd name="T37" fmla="*/ 91825 h 51"/>
                <a:gd name="T38" fmla="*/ 31750 w 63"/>
                <a:gd name="T39" fmla="*/ 88152 h 51"/>
                <a:gd name="T40" fmla="*/ 35983 w 63"/>
                <a:gd name="T41" fmla="*/ 75297 h 51"/>
                <a:gd name="T42" fmla="*/ 21167 w 63"/>
                <a:gd name="T43" fmla="*/ 73460 h 51"/>
                <a:gd name="T44" fmla="*/ 12700 w 63"/>
                <a:gd name="T45" fmla="*/ 67951 h 51"/>
                <a:gd name="T46" fmla="*/ 16933 w 63"/>
                <a:gd name="T47" fmla="*/ 64278 h 51"/>
                <a:gd name="T48" fmla="*/ 25400 w 63"/>
                <a:gd name="T49" fmla="*/ 60605 h 51"/>
                <a:gd name="T50" fmla="*/ 35983 w 63"/>
                <a:gd name="T51" fmla="*/ 62441 h 51"/>
                <a:gd name="T52" fmla="*/ 44450 w 63"/>
                <a:gd name="T53" fmla="*/ 60605 h 51"/>
                <a:gd name="T54" fmla="*/ 33867 w 63"/>
                <a:gd name="T55" fmla="*/ 53259 h 51"/>
                <a:gd name="T56" fmla="*/ 21167 w 63"/>
                <a:gd name="T57" fmla="*/ 55095 h 51"/>
                <a:gd name="T58" fmla="*/ 8467 w 63"/>
                <a:gd name="T59" fmla="*/ 56932 h 51"/>
                <a:gd name="T60" fmla="*/ 0 w 63"/>
                <a:gd name="T61" fmla="*/ 49586 h 51"/>
                <a:gd name="T62" fmla="*/ 4233 w 63"/>
                <a:gd name="T63" fmla="*/ 40403 h 51"/>
                <a:gd name="T64" fmla="*/ 12700 w 63"/>
                <a:gd name="T65" fmla="*/ 34894 h 51"/>
                <a:gd name="T66" fmla="*/ 19050 w 63"/>
                <a:gd name="T67" fmla="*/ 36730 h 51"/>
                <a:gd name="T68" fmla="*/ 25400 w 63"/>
                <a:gd name="T69" fmla="*/ 34894 h 51"/>
                <a:gd name="T70" fmla="*/ 16933 w 63"/>
                <a:gd name="T71" fmla="*/ 33057 h 51"/>
                <a:gd name="T72" fmla="*/ 8467 w 63"/>
                <a:gd name="T73" fmla="*/ 33057 h 51"/>
                <a:gd name="T74" fmla="*/ 2117 w 63"/>
                <a:gd name="T75" fmla="*/ 31221 h 51"/>
                <a:gd name="T76" fmla="*/ 2117 w 63"/>
                <a:gd name="T77" fmla="*/ 23875 h 51"/>
                <a:gd name="T78" fmla="*/ 12700 w 63"/>
                <a:gd name="T79" fmla="*/ 20202 h 51"/>
                <a:gd name="T80" fmla="*/ 16933 w 63"/>
                <a:gd name="T81" fmla="*/ 12856 h 51"/>
                <a:gd name="T82" fmla="*/ 21167 w 63"/>
                <a:gd name="T83" fmla="*/ 9183 h 51"/>
                <a:gd name="T84" fmla="*/ 25400 w 63"/>
                <a:gd name="T85" fmla="*/ 9183 h 51"/>
                <a:gd name="T86" fmla="*/ 29633 w 63"/>
                <a:gd name="T87" fmla="*/ 7346 h 51"/>
                <a:gd name="T88" fmla="*/ 25400 w 63"/>
                <a:gd name="T89" fmla="*/ 1837 h 51"/>
                <a:gd name="T90" fmla="*/ 35983 w 63"/>
                <a:gd name="T91" fmla="*/ 0 h 51"/>
                <a:gd name="T92" fmla="*/ 48683 w 63"/>
                <a:gd name="T93" fmla="*/ 5510 h 51"/>
                <a:gd name="T94" fmla="*/ 57150 w 63"/>
                <a:gd name="T95" fmla="*/ 12856 h 51"/>
                <a:gd name="T96" fmla="*/ 67733 w 63"/>
                <a:gd name="T97" fmla="*/ 18365 h 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"/>
                <a:gd name="T148" fmla="*/ 0 h 51"/>
                <a:gd name="T149" fmla="*/ 63 w 63"/>
                <a:gd name="T150" fmla="*/ 51 h 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" h="51">
                  <a:moveTo>
                    <a:pt x="35" y="11"/>
                  </a:moveTo>
                  <a:lnTo>
                    <a:pt x="37" y="12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7" y="15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50" y="19"/>
                  </a:lnTo>
                  <a:lnTo>
                    <a:pt x="52" y="20"/>
                  </a:lnTo>
                  <a:lnTo>
                    <a:pt x="53" y="22"/>
                  </a:lnTo>
                  <a:lnTo>
                    <a:pt x="52" y="23"/>
                  </a:lnTo>
                  <a:lnTo>
                    <a:pt x="53" y="25"/>
                  </a:lnTo>
                  <a:lnTo>
                    <a:pt x="54" y="27"/>
                  </a:lnTo>
                  <a:lnTo>
                    <a:pt x="56" y="28"/>
                  </a:lnTo>
                  <a:lnTo>
                    <a:pt x="58" y="31"/>
                  </a:lnTo>
                  <a:lnTo>
                    <a:pt x="60" y="32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59" y="37"/>
                  </a:lnTo>
                  <a:lnTo>
                    <a:pt x="57" y="39"/>
                  </a:lnTo>
                  <a:lnTo>
                    <a:pt x="56" y="40"/>
                  </a:lnTo>
                  <a:lnTo>
                    <a:pt x="54" y="42"/>
                  </a:lnTo>
                  <a:lnTo>
                    <a:pt x="52" y="44"/>
                  </a:lnTo>
                  <a:lnTo>
                    <a:pt x="49" y="45"/>
                  </a:lnTo>
                  <a:lnTo>
                    <a:pt x="47" y="45"/>
                  </a:lnTo>
                  <a:lnTo>
                    <a:pt x="43" y="44"/>
                  </a:lnTo>
                  <a:lnTo>
                    <a:pt x="40" y="46"/>
                  </a:lnTo>
                  <a:lnTo>
                    <a:pt x="37" y="47"/>
                  </a:lnTo>
                  <a:lnTo>
                    <a:pt x="34" y="49"/>
                  </a:lnTo>
                  <a:lnTo>
                    <a:pt x="31" y="49"/>
                  </a:lnTo>
                  <a:lnTo>
                    <a:pt x="28" y="48"/>
                  </a:lnTo>
                  <a:lnTo>
                    <a:pt x="25" y="48"/>
                  </a:lnTo>
                  <a:lnTo>
                    <a:pt x="23" y="49"/>
                  </a:lnTo>
                  <a:lnTo>
                    <a:pt x="21" y="49"/>
                  </a:lnTo>
                  <a:lnTo>
                    <a:pt x="18" y="50"/>
                  </a:lnTo>
                  <a:lnTo>
                    <a:pt x="16" y="49"/>
                  </a:lnTo>
                  <a:lnTo>
                    <a:pt x="15" y="48"/>
                  </a:lnTo>
                  <a:lnTo>
                    <a:pt x="14" y="45"/>
                  </a:lnTo>
                  <a:lnTo>
                    <a:pt x="17" y="41"/>
                  </a:lnTo>
                  <a:lnTo>
                    <a:pt x="14" y="41"/>
                  </a:lnTo>
                  <a:lnTo>
                    <a:pt x="10" y="40"/>
                  </a:lnTo>
                  <a:lnTo>
                    <a:pt x="7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8" y="35"/>
                  </a:lnTo>
                  <a:lnTo>
                    <a:pt x="10" y="34"/>
                  </a:lnTo>
                  <a:lnTo>
                    <a:pt x="12" y="33"/>
                  </a:lnTo>
                  <a:lnTo>
                    <a:pt x="14" y="34"/>
                  </a:lnTo>
                  <a:lnTo>
                    <a:pt x="17" y="34"/>
                  </a:lnTo>
                  <a:lnTo>
                    <a:pt x="18" y="34"/>
                  </a:lnTo>
                  <a:lnTo>
                    <a:pt x="21" y="33"/>
                  </a:lnTo>
                  <a:lnTo>
                    <a:pt x="18" y="31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0" y="30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4" y="21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8" y="9"/>
                  </a:lnTo>
                  <a:lnTo>
                    <a:pt x="8" y="7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2" y="10"/>
                  </a:lnTo>
                  <a:lnTo>
                    <a:pt x="35" y="11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Freeform 17"/>
            <p:cNvSpPr>
              <a:spLocks/>
            </p:cNvSpPr>
            <p:nvPr/>
          </p:nvSpPr>
          <p:spPr bwMode="auto">
            <a:xfrm>
              <a:off x="4146550" y="1830388"/>
              <a:ext cx="146050" cy="101600"/>
            </a:xfrm>
            <a:custGeom>
              <a:avLst/>
              <a:gdLst>
                <a:gd name="T0" fmla="*/ 85912 w 68"/>
                <a:gd name="T1" fmla="*/ 23586 h 56"/>
                <a:gd name="T2" fmla="*/ 94503 w 68"/>
                <a:gd name="T3" fmla="*/ 25400 h 56"/>
                <a:gd name="T4" fmla="*/ 103094 w 68"/>
                <a:gd name="T5" fmla="*/ 27214 h 56"/>
                <a:gd name="T6" fmla="*/ 107390 w 68"/>
                <a:gd name="T7" fmla="*/ 29029 h 56"/>
                <a:gd name="T8" fmla="*/ 111685 w 68"/>
                <a:gd name="T9" fmla="*/ 34471 h 56"/>
                <a:gd name="T10" fmla="*/ 120276 w 68"/>
                <a:gd name="T11" fmla="*/ 39914 h 56"/>
                <a:gd name="T12" fmla="*/ 120276 w 68"/>
                <a:gd name="T13" fmla="*/ 45357 h 56"/>
                <a:gd name="T14" fmla="*/ 126720 w 68"/>
                <a:gd name="T15" fmla="*/ 54429 h 56"/>
                <a:gd name="T16" fmla="*/ 135311 w 68"/>
                <a:gd name="T17" fmla="*/ 61686 h 56"/>
                <a:gd name="T18" fmla="*/ 143902 w 68"/>
                <a:gd name="T19" fmla="*/ 67129 h 56"/>
                <a:gd name="T20" fmla="*/ 135311 w 68"/>
                <a:gd name="T21" fmla="*/ 72571 h 56"/>
                <a:gd name="T22" fmla="*/ 128868 w 68"/>
                <a:gd name="T23" fmla="*/ 79829 h 56"/>
                <a:gd name="T24" fmla="*/ 120276 w 68"/>
                <a:gd name="T25" fmla="*/ 87086 h 56"/>
                <a:gd name="T26" fmla="*/ 107390 w 68"/>
                <a:gd name="T27" fmla="*/ 88900 h 56"/>
                <a:gd name="T28" fmla="*/ 92355 w 68"/>
                <a:gd name="T29" fmla="*/ 92529 h 56"/>
                <a:gd name="T30" fmla="*/ 79468 w 68"/>
                <a:gd name="T31" fmla="*/ 96157 h 56"/>
                <a:gd name="T32" fmla="*/ 64434 w 68"/>
                <a:gd name="T33" fmla="*/ 96157 h 56"/>
                <a:gd name="T34" fmla="*/ 53695 w 68"/>
                <a:gd name="T35" fmla="*/ 96157 h 56"/>
                <a:gd name="T36" fmla="*/ 42956 w 68"/>
                <a:gd name="T37" fmla="*/ 99786 h 56"/>
                <a:gd name="T38" fmla="*/ 36513 w 68"/>
                <a:gd name="T39" fmla="*/ 96157 h 56"/>
                <a:gd name="T40" fmla="*/ 38660 w 68"/>
                <a:gd name="T41" fmla="*/ 81643 h 56"/>
                <a:gd name="T42" fmla="*/ 23626 w 68"/>
                <a:gd name="T43" fmla="*/ 79829 h 56"/>
                <a:gd name="T44" fmla="*/ 12887 w 68"/>
                <a:gd name="T45" fmla="*/ 74386 h 56"/>
                <a:gd name="T46" fmla="*/ 19330 w 68"/>
                <a:gd name="T47" fmla="*/ 68943 h 56"/>
                <a:gd name="T48" fmla="*/ 27921 w 68"/>
                <a:gd name="T49" fmla="*/ 67129 h 56"/>
                <a:gd name="T50" fmla="*/ 38660 w 68"/>
                <a:gd name="T51" fmla="*/ 68943 h 56"/>
                <a:gd name="T52" fmla="*/ 47251 w 68"/>
                <a:gd name="T53" fmla="*/ 67129 h 56"/>
                <a:gd name="T54" fmla="*/ 36513 w 68"/>
                <a:gd name="T55" fmla="*/ 58057 h 56"/>
                <a:gd name="T56" fmla="*/ 23626 w 68"/>
                <a:gd name="T57" fmla="*/ 59871 h 56"/>
                <a:gd name="T58" fmla="*/ 8591 w 68"/>
                <a:gd name="T59" fmla="*/ 61686 h 56"/>
                <a:gd name="T60" fmla="*/ 0 w 68"/>
                <a:gd name="T61" fmla="*/ 54429 h 56"/>
                <a:gd name="T62" fmla="*/ 4296 w 68"/>
                <a:gd name="T63" fmla="*/ 45357 h 56"/>
                <a:gd name="T64" fmla="*/ 15035 w 68"/>
                <a:gd name="T65" fmla="*/ 38100 h 56"/>
                <a:gd name="T66" fmla="*/ 21478 w 68"/>
                <a:gd name="T67" fmla="*/ 39914 h 56"/>
                <a:gd name="T68" fmla="*/ 27921 w 68"/>
                <a:gd name="T69" fmla="*/ 38100 h 56"/>
                <a:gd name="T70" fmla="*/ 19330 w 68"/>
                <a:gd name="T71" fmla="*/ 36286 h 56"/>
                <a:gd name="T72" fmla="*/ 8591 w 68"/>
                <a:gd name="T73" fmla="*/ 36286 h 56"/>
                <a:gd name="T74" fmla="*/ 2148 w 68"/>
                <a:gd name="T75" fmla="*/ 34471 h 56"/>
                <a:gd name="T76" fmla="*/ 2148 w 68"/>
                <a:gd name="T77" fmla="*/ 27214 h 56"/>
                <a:gd name="T78" fmla="*/ 12887 w 68"/>
                <a:gd name="T79" fmla="*/ 21771 h 56"/>
                <a:gd name="T80" fmla="*/ 17182 w 68"/>
                <a:gd name="T81" fmla="*/ 12700 h 56"/>
                <a:gd name="T82" fmla="*/ 21478 w 68"/>
                <a:gd name="T83" fmla="*/ 10886 h 56"/>
                <a:gd name="T84" fmla="*/ 27921 w 68"/>
                <a:gd name="T85" fmla="*/ 10886 h 56"/>
                <a:gd name="T86" fmla="*/ 32217 w 68"/>
                <a:gd name="T87" fmla="*/ 7257 h 56"/>
                <a:gd name="T88" fmla="*/ 27921 w 68"/>
                <a:gd name="T89" fmla="*/ 1814 h 56"/>
                <a:gd name="T90" fmla="*/ 38660 w 68"/>
                <a:gd name="T91" fmla="*/ 0 h 56"/>
                <a:gd name="T92" fmla="*/ 51547 w 68"/>
                <a:gd name="T93" fmla="*/ 5443 h 56"/>
                <a:gd name="T94" fmla="*/ 62286 w 68"/>
                <a:gd name="T95" fmla="*/ 12700 h 56"/>
                <a:gd name="T96" fmla="*/ 75173 w 68"/>
                <a:gd name="T97" fmla="*/ 19957 h 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8"/>
                <a:gd name="T148" fmla="*/ 0 h 56"/>
                <a:gd name="T149" fmla="*/ 68 w 68"/>
                <a:gd name="T150" fmla="*/ 56 h 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8" h="56">
                  <a:moveTo>
                    <a:pt x="38" y="12"/>
                  </a:moveTo>
                  <a:lnTo>
                    <a:pt x="40" y="13"/>
                  </a:lnTo>
                  <a:lnTo>
                    <a:pt x="41" y="14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0" y="16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4" y="20"/>
                  </a:lnTo>
                  <a:lnTo>
                    <a:pt x="56" y="22"/>
                  </a:lnTo>
                  <a:lnTo>
                    <a:pt x="57" y="24"/>
                  </a:lnTo>
                  <a:lnTo>
                    <a:pt x="56" y="25"/>
                  </a:lnTo>
                  <a:lnTo>
                    <a:pt x="57" y="28"/>
                  </a:lnTo>
                  <a:lnTo>
                    <a:pt x="59" y="30"/>
                  </a:lnTo>
                  <a:lnTo>
                    <a:pt x="61" y="31"/>
                  </a:lnTo>
                  <a:lnTo>
                    <a:pt x="63" y="34"/>
                  </a:lnTo>
                  <a:lnTo>
                    <a:pt x="65" y="35"/>
                  </a:lnTo>
                  <a:lnTo>
                    <a:pt x="67" y="37"/>
                  </a:lnTo>
                  <a:lnTo>
                    <a:pt x="67" y="38"/>
                  </a:lnTo>
                  <a:lnTo>
                    <a:pt x="63" y="40"/>
                  </a:lnTo>
                  <a:lnTo>
                    <a:pt x="62" y="43"/>
                  </a:lnTo>
                  <a:lnTo>
                    <a:pt x="60" y="44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3" y="49"/>
                  </a:lnTo>
                  <a:lnTo>
                    <a:pt x="50" y="49"/>
                  </a:lnTo>
                  <a:lnTo>
                    <a:pt x="47" y="48"/>
                  </a:lnTo>
                  <a:lnTo>
                    <a:pt x="43" y="51"/>
                  </a:lnTo>
                  <a:lnTo>
                    <a:pt x="40" y="52"/>
                  </a:lnTo>
                  <a:lnTo>
                    <a:pt x="37" y="53"/>
                  </a:lnTo>
                  <a:lnTo>
                    <a:pt x="33" y="54"/>
                  </a:lnTo>
                  <a:lnTo>
                    <a:pt x="30" y="53"/>
                  </a:lnTo>
                  <a:lnTo>
                    <a:pt x="27" y="53"/>
                  </a:lnTo>
                  <a:lnTo>
                    <a:pt x="25" y="53"/>
                  </a:lnTo>
                  <a:lnTo>
                    <a:pt x="22" y="54"/>
                  </a:lnTo>
                  <a:lnTo>
                    <a:pt x="20" y="55"/>
                  </a:lnTo>
                  <a:lnTo>
                    <a:pt x="18" y="54"/>
                  </a:lnTo>
                  <a:lnTo>
                    <a:pt x="17" y="53"/>
                  </a:lnTo>
                  <a:lnTo>
                    <a:pt x="15" y="49"/>
                  </a:lnTo>
                  <a:lnTo>
                    <a:pt x="18" y="45"/>
                  </a:lnTo>
                  <a:lnTo>
                    <a:pt x="15" y="45"/>
                  </a:lnTo>
                  <a:lnTo>
                    <a:pt x="11" y="44"/>
                  </a:lnTo>
                  <a:lnTo>
                    <a:pt x="8" y="43"/>
                  </a:lnTo>
                  <a:lnTo>
                    <a:pt x="6" y="41"/>
                  </a:lnTo>
                  <a:lnTo>
                    <a:pt x="7" y="39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2" y="37"/>
                  </a:lnTo>
                  <a:lnTo>
                    <a:pt x="20" y="34"/>
                  </a:lnTo>
                  <a:lnTo>
                    <a:pt x="17" y="32"/>
                  </a:lnTo>
                  <a:lnTo>
                    <a:pt x="15" y="32"/>
                  </a:lnTo>
                  <a:lnTo>
                    <a:pt x="11" y="33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3" y="21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9" y="10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4" y="3"/>
                  </a:lnTo>
                  <a:lnTo>
                    <a:pt x="27" y="6"/>
                  </a:lnTo>
                  <a:lnTo>
                    <a:pt x="29" y="7"/>
                  </a:lnTo>
                  <a:lnTo>
                    <a:pt x="32" y="10"/>
                  </a:lnTo>
                  <a:lnTo>
                    <a:pt x="35" y="11"/>
                  </a:lnTo>
                  <a:lnTo>
                    <a:pt x="38" y="1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Freeform 18"/>
            <p:cNvSpPr>
              <a:spLocks/>
            </p:cNvSpPr>
            <p:nvPr/>
          </p:nvSpPr>
          <p:spPr bwMode="auto">
            <a:xfrm>
              <a:off x="4494213" y="1830388"/>
              <a:ext cx="36512" cy="28575"/>
            </a:xfrm>
            <a:custGeom>
              <a:avLst/>
              <a:gdLst>
                <a:gd name="T0" fmla="*/ 34364 w 17"/>
                <a:gd name="T1" fmla="*/ 0 h 17"/>
                <a:gd name="T2" fmla="*/ 34364 w 17"/>
                <a:gd name="T3" fmla="*/ 26894 h 17"/>
                <a:gd name="T4" fmla="*/ 0 w 17"/>
                <a:gd name="T5" fmla="*/ 26894 h 17"/>
                <a:gd name="T6" fmla="*/ 34364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Freeform 19"/>
            <p:cNvSpPr>
              <a:spLocks/>
            </p:cNvSpPr>
            <p:nvPr/>
          </p:nvSpPr>
          <p:spPr bwMode="auto">
            <a:xfrm>
              <a:off x="4503738" y="1844675"/>
              <a:ext cx="36512" cy="31750"/>
            </a:xfrm>
            <a:custGeom>
              <a:avLst/>
              <a:gdLst>
                <a:gd name="T0" fmla="*/ 0 w 17"/>
                <a:gd name="T1" fmla="*/ 29882 h 17"/>
                <a:gd name="T2" fmla="*/ 17182 w 17"/>
                <a:gd name="T3" fmla="*/ 0 h 17"/>
                <a:gd name="T4" fmla="*/ 34364 w 17"/>
                <a:gd name="T5" fmla="*/ 0 h 17"/>
                <a:gd name="T6" fmla="*/ 0 w 17"/>
                <a:gd name="T7" fmla="*/ 2988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Freeform 20"/>
            <p:cNvSpPr>
              <a:spLocks/>
            </p:cNvSpPr>
            <p:nvPr/>
          </p:nvSpPr>
          <p:spPr bwMode="auto">
            <a:xfrm>
              <a:off x="4659313" y="2125663"/>
              <a:ext cx="36512" cy="1587"/>
            </a:xfrm>
            <a:custGeom>
              <a:avLst/>
              <a:gdLst>
                <a:gd name="T0" fmla="*/ 34364 w 17"/>
                <a:gd name="T1" fmla="*/ 0 h 1"/>
                <a:gd name="T2" fmla="*/ 30069 w 17"/>
                <a:gd name="T3" fmla="*/ 0 h 1"/>
                <a:gd name="T4" fmla="*/ 25773 w 17"/>
                <a:gd name="T5" fmla="*/ 0 h 1"/>
                <a:gd name="T6" fmla="*/ 21478 w 17"/>
                <a:gd name="T7" fmla="*/ 0 h 1"/>
                <a:gd name="T8" fmla="*/ 17182 w 17"/>
                <a:gd name="T9" fmla="*/ 0 h 1"/>
                <a:gd name="T10" fmla="*/ 10739 w 17"/>
                <a:gd name="T11" fmla="*/ 0 h 1"/>
                <a:gd name="T12" fmla="*/ 6443 w 17"/>
                <a:gd name="T13" fmla="*/ 0 h 1"/>
                <a:gd name="T14" fmla="*/ 2148 w 17"/>
                <a:gd name="T15" fmla="*/ 0 h 1"/>
                <a:gd name="T16" fmla="*/ 0 w 17"/>
                <a:gd name="T17" fmla="*/ 0 h 1"/>
                <a:gd name="T18" fmla="*/ 0 w 17"/>
                <a:gd name="T19" fmla="*/ 0 h 1"/>
                <a:gd name="T20" fmla="*/ 4296 w 17"/>
                <a:gd name="T21" fmla="*/ 0 h 1"/>
                <a:gd name="T22" fmla="*/ 8591 w 17"/>
                <a:gd name="T23" fmla="*/ 0 h 1"/>
                <a:gd name="T24" fmla="*/ 12887 w 17"/>
                <a:gd name="T25" fmla="*/ 0 h 1"/>
                <a:gd name="T26" fmla="*/ 19330 w 17"/>
                <a:gd name="T27" fmla="*/ 0 h 1"/>
                <a:gd name="T28" fmla="*/ 23625 w 17"/>
                <a:gd name="T29" fmla="*/ 0 h 1"/>
                <a:gd name="T30" fmla="*/ 30069 w 17"/>
                <a:gd name="T31" fmla="*/ 0 h 1"/>
                <a:gd name="T32" fmla="*/ 34364 w 17"/>
                <a:gd name="T33" fmla="*/ 0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"/>
                <a:gd name="T53" fmla="*/ 17 w 17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">
                  <a:moveTo>
                    <a:pt x="16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Freeform 21"/>
            <p:cNvSpPr>
              <a:spLocks/>
            </p:cNvSpPr>
            <p:nvPr/>
          </p:nvSpPr>
          <p:spPr bwMode="auto">
            <a:xfrm>
              <a:off x="4659313" y="1838325"/>
              <a:ext cx="36512" cy="31750"/>
            </a:xfrm>
            <a:custGeom>
              <a:avLst/>
              <a:gdLst>
                <a:gd name="T0" fmla="*/ 34364 w 17"/>
                <a:gd name="T1" fmla="*/ 14941 h 17"/>
                <a:gd name="T2" fmla="*/ 30069 w 17"/>
                <a:gd name="T3" fmla="*/ 14941 h 17"/>
                <a:gd name="T4" fmla="*/ 25773 w 17"/>
                <a:gd name="T5" fmla="*/ 14941 h 17"/>
                <a:gd name="T6" fmla="*/ 21478 w 17"/>
                <a:gd name="T7" fmla="*/ 14941 h 17"/>
                <a:gd name="T8" fmla="*/ 17182 w 17"/>
                <a:gd name="T9" fmla="*/ 22412 h 17"/>
                <a:gd name="T10" fmla="*/ 10739 w 17"/>
                <a:gd name="T11" fmla="*/ 22412 h 17"/>
                <a:gd name="T12" fmla="*/ 8591 w 17"/>
                <a:gd name="T13" fmla="*/ 29882 h 17"/>
                <a:gd name="T14" fmla="*/ 4296 w 17"/>
                <a:gd name="T15" fmla="*/ 29882 h 17"/>
                <a:gd name="T16" fmla="*/ 0 w 17"/>
                <a:gd name="T17" fmla="*/ 22412 h 17"/>
                <a:gd name="T18" fmla="*/ 2148 w 17"/>
                <a:gd name="T19" fmla="*/ 14941 h 17"/>
                <a:gd name="T20" fmla="*/ 6443 w 17"/>
                <a:gd name="T21" fmla="*/ 14941 h 17"/>
                <a:gd name="T22" fmla="*/ 8591 w 17"/>
                <a:gd name="T23" fmla="*/ 7471 h 17"/>
                <a:gd name="T24" fmla="*/ 12887 w 17"/>
                <a:gd name="T25" fmla="*/ 7471 h 17"/>
                <a:gd name="T26" fmla="*/ 19330 w 17"/>
                <a:gd name="T27" fmla="*/ 0 h 17"/>
                <a:gd name="T28" fmla="*/ 25773 w 17"/>
                <a:gd name="T29" fmla="*/ 7471 h 17"/>
                <a:gd name="T30" fmla="*/ 30069 w 17"/>
                <a:gd name="T31" fmla="*/ 7471 h 17"/>
                <a:gd name="T32" fmla="*/ 34364 w 17"/>
                <a:gd name="T33" fmla="*/ 1494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8"/>
                  </a:moveTo>
                  <a:lnTo>
                    <a:pt x="14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4"/>
                  </a:lnTo>
                  <a:lnTo>
                    <a:pt x="6" y="4"/>
                  </a:lnTo>
                  <a:lnTo>
                    <a:pt x="9" y="0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Freeform 22"/>
            <p:cNvSpPr>
              <a:spLocks/>
            </p:cNvSpPr>
            <p:nvPr/>
          </p:nvSpPr>
          <p:spPr bwMode="auto">
            <a:xfrm>
              <a:off x="4025900" y="1865313"/>
              <a:ext cx="34925" cy="30162"/>
            </a:xfrm>
            <a:custGeom>
              <a:avLst/>
              <a:gdLst>
                <a:gd name="T0" fmla="*/ 32871 w 17"/>
                <a:gd name="T1" fmla="*/ 0 h 17"/>
                <a:gd name="T2" fmla="*/ 32871 w 17"/>
                <a:gd name="T3" fmla="*/ 28388 h 17"/>
                <a:gd name="T4" fmla="*/ 20544 w 17"/>
                <a:gd name="T5" fmla="*/ 28388 h 17"/>
                <a:gd name="T6" fmla="*/ 10272 w 17"/>
                <a:gd name="T7" fmla="*/ 28388 h 17"/>
                <a:gd name="T8" fmla="*/ 0 w 17"/>
                <a:gd name="T9" fmla="*/ 28388 h 17"/>
                <a:gd name="T10" fmla="*/ 0 w 17"/>
                <a:gd name="T11" fmla="*/ 0 h 17"/>
                <a:gd name="T12" fmla="*/ 10272 w 17"/>
                <a:gd name="T13" fmla="*/ 0 h 17"/>
                <a:gd name="T14" fmla="*/ 20544 w 17"/>
                <a:gd name="T15" fmla="*/ 0 h 17"/>
                <a:gd name="T16" fmla="*/ 32871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Freeform 23"/>
            <p:cNvSpPr>
              <a:spLocks/>
            </p:cNvSpPr>
            <p:nvPr/>
          </p:nvSpPr>
          <p:spPr bwMode="auto">
            <a:xfrm>
              <a:off x="4025900" y="1865313"/>
              <a:ext cx="34925" cy="30162"/>
            </a:xfrm>
            <a:custGeom>
              <a:avLst/>
              <a:gdLst>
                <a:gd name="T0" fmla="*/ 32871 w 17"/>
                <a:gd name="T1" fmla="*/ 14194 h 17"/>
                <a:gd name="T2" fmla="*/ 32871 w 17"/>
                <a:gd name="T3" fmla="*/ 23065 h 17"/>
                <a:gd name="T4" fmla="*/ 24653 w 17"/>
                <a:gd name="T5" fmla="*/ 28388 h 17"/>
                <a:gd name="T6" fmla="*/ 14381 w 17"/>
                <a:gd name="T7" fmla="*/ 28388 h 17"/>
                <a:gd name="T8" fmla="*/ 0 w 17"/>
                <a:gd name="T9" fmla="*/ 28388 h 17"/>
                <a:gd name="T10" fmla="*/ 0 w 17"/>
                <a:gd name="T11" fmla="*/ 17742 h 17"/>
                <a:gd name="T12" fmla="*/ 0 w 17"/>
                <a:gd name="T13" fmla="*/ 14194 h 17"/>
                <a:gd name="T14" fmla="*/ 2054 w 17"/>
                <a:gd name="T15" fmla="*/ 8871 h 17"/>
                <a:gd name="T16" fmla="*/ 6163 w 17"/>
                <a:gd name="T17" fmla="*/ 0 h 17"/>
                <a:gd name="T18" fmla="*/ 14381 w 17"/>
                <a:gd name="T19" fmla="*/ 0 h 17"/>
                <a:gd name="T20" fmla="*/ 16435 w 17"/>
                <a:gd name="T21" fmla="*/ 0 h 17"/>
                <a:gd name="T22" fmla="*/ 24653 w 17"/>
                <a:gd name="T23" fmla="*/ 3548 h 17"/>
                <a:gd name="T24" fmla="*/ 32871 w 17"/>
                <a:gd name="T25" fmla="*/ 14194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8"/>
                  </a:moveTo>
                  <a:lnTo>
                    <a:pt x="16" y="13"/>
                  </a:lnTo>
                  <a:lnTo>
                    <a:pt x="12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Freeform 24"/>
            <p:cNvSpPr>
              <a:spLocks/>
            </p:cNvSpPr>
            <p:nvPr/>
          </p:nvSpPr>
          <p:spPr bwMode="auto">
            <a:xfrm>
              <a:off x="4046538" y="1873250"/>
              <a:ext cx="36512" cy="30163"/>
            </a:xfrm>
            <a:custGeom>
              <a:avLst/>
              <a:gdLst>
                <a:gd name="T0" fmla="*/ 34364 w 17"/>
                <a:gd name="T1" fmla="*/ 7097 h 17"/>
                <a:gd name="T2" fmla="*/ 30069 w 17"/>
                <a:gd name="T3" fmla="*/ 14194 h 17"/>
                <a:gd name="T4" fmla="*/ 30069 w 17"/>
                <a:gd name="T5" fmla="*/ 17743 h 17"/>
                <a:gd name="T6" fmla="*/ 30069 w 17"/>
                <a:gd name="T7" fmla="*/ 21292 h 17"/>
                <a:gd name="T8" fmla="*/ 21478 w 17"/>
                <a:gd name="T9" fmla="*/ 28389 h 17"/>
                <a:gd name="T10" fmla="*/ 17182 w 17"/>
                <a:gd name="T11" fmla="*/ 24840 h 17"/>
                <a:gd name="T12" fmla="*/ 10739 w 17"/>
                <a:gd name="T13" fmla="*/ 24840 h 17"/>
                <a:gd name="T14" fmla="*/ 2148 w 17"/>
                <a:gd name="T15" fmla="*/ 21292 h 17"/>
                <a:gd name="T16" fmla="*/ 0 w 17"/>
                <a:gd name="T17" fmla="*/ 17743 h 17"/>
                <a:gd name="T18" fmla="*/ 6443 w 17"/>
                <a:gd name="T19" fmla="*/ 0 h 17"/>
                <a:gd name="T20" fmla="*/ 15034 w 17"/>
                <a:gd name="T21" fmla="*/ 0 h 17"/>
                <a:gd name="T22" fmla="*/ 21478 w 17"/>
                <a:gd name="T23" fmla="*/ 0 h 17"/>
                <a:gd name="T24" fmla="*/ 30069 w 17"/>
                <a:gd name="T25" fmla="*/ 3549 h 17"/>
                <a:gd name="T26" fmla="*/ 34364 w 17"/>
                <a:gd name="T27" fmla="*/ 7097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4"/>
                  </a:move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Freeform 25"/>
            <p:cNvSpPr>
              <a:spLocks/>
            </p:cNvSpPr>
            <p:nvPr/>
          </p:nvSpPr>
          <p:spPr bwMode="auto">
            <a:xfrm>
              <a:off x="4046538" y="1873250"/>
              <a:ext cx="36512" cy="30163"/>
            </a:xfrm>
            <a:custGeom>
              <a:avLst/>
              <a:gdLst>
                <a:gd name="T0" fmla="*/ 34364 w 17"/>
                <a:gd name="T1" fmla="*/ 7097 h 17"/>
                <a:gd name="T2" fmla="*/ 30069 w 17"/>
                <a:gd name="T3" fmla="*/ 14194 h 17"/>
                <a:gd name="T4" fmla="*/ 27921 w 17"/>
                <a:gd name="T5" fmla="*/ 17743 h 17"/>
                <a:gd name="T6" fmla="*/ 27921 w 17"/>
                <a:gd name="T7" fmla="*/ 21292 h 17"/>
                <a:gd name="T8" fmla="*/ 21478 w 17"/>
                <a:gd name="T9" fmla="*/ 28389 h 17"/>
                <a:gd name="T10" fmla="*/ 17182 w 17"/>
                <a:gd name="T11" fmla="*/ 24840 h 17"/>
                <a:gd name="T12" fmla="*/ 10739 w 17"/>
                <a:gd name="T13" fmla="*/ 23066 h 17"/>
                <a:gd name="T14" fmla="*/ 4296 w 17"/>
                <a:gd name="T15" fmla="*/ 21292 h 17"/>
                <a:gd name="T16" fmla="*/ 0 w 17"/>
                <a:gd name="T17" fmla="*/ 15969 h 17"/>
                <a:gd name="T18" fmla="*/ 6443 w 17"/>
                <a:gd name="T19" fmla="*/ 0 h 17"/>
                <a:gd name="T20" fmla="*/ 15034 w 17"/>
                <a:gd name="T21" fmla="*/ 0 h 17"/>
                <a:gd name="T22" fmla="*/ 21478 w 17"/>
                <a:gd name="T23" fmla="*/ 0 h 17"/>
                <a:gd name="T24" fmla="*/ 27921 w 17"/>
                <a:gd name="T25" fmla="*/ 3549 h 17"/>
                <a:gd name="T26" fmla="*/ 34364 w 17"/>
                <a:gd name="T27" fmla="*/ 7097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4"/>
                  </a:moveTo>
                  <a:lnTo>
                    <a:pt x="14" y="8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" name="Freeform 26"/>
            <p:cNvSpPr>
              <a:spLocks/>
            </p:cNvSpPr>
            <p:nvPr/>
          </p:nvSpPr>
          <p:spPr bwMode="auto">
            <a:xfrm>
              <a:off x="3922713" y="1878013"/>
              <a:ext cx="123825" cy="60325"/>
            </a:xfrm>
            <a:custGeom>
              <a:avLst/>
              <a:gdLst>
                <a:gd name="T0" fmla="*/ 36294 w 58"/>
                <a:gd name="T1" fmla="*/ 8871 h 34"/>
                <a:gd name="T2" fmla="*/ 42698 w 58"/>
                <a:gd name="T3" fmla="*/ 10646 h 34"/>
                <a:gd name="T4" fmla="*/ 49103 w 58"/>
                <a:gd name="T5" fmla="*/ 10646 h 34"/>
                <a:gd name="T6" fmla="*/ 53373 w 58"/>
                <a:gd name="T7" fmla="*/ 10646 h 34"/>
                <a:gd name="T8" fmla="*/ 61913 w 58"/>
                <a:gd name="T9" fmla="*/ 10646 h 34"/>
                <a:gd name="T10" fmla="*/ 68317 w 58"/>
                <a:gd name="T11" fmla="*/ 15968 h 34"/>
                <a:gd name="T12" fmla="*/ 74722 w 58"/>
                <a:gd name="T13" fmla="*/ 17743 h 34"/>
                <a:gd name="T14" fmla="*/ 78992 w 58"/>
                <a:gd name="T15" fmla="*/ 21291 h 34"/>
                <a:gd name="T16" fmla="*/ 87531 w 58"/>
                <a:gd name="T17" fmla="*/ 21291 h 34"/>
                <a:gd name="T18" fmla="*/ 91801 w 58"/>
                <a:gd name="T19" fmla="*/ 21291 h 34"/>
                <a:gd name="T20" fmla="*/ 96071 w 58"/>
                <a:gd name="T21" fmla="*/ 21291 h 34"/>
                <a:gd name="T22" fmla="*/ 100341 w 58"/>
                <a:gd name="T23" fmla="*/ 21291 h 34"/>
                <a:gd name="T24" fmla="*/ 104611 w 58"/>
                <a:gd name="T25" fmla="*/ 24840 h 34"/>
                <a:gd name="T26" fmla="*/ 106746 w 58"/>
                <a:gd name="T27" fmla="*/ 28388 h 34"/>
                <a:gd name="T28" fmla="*/ 108881 w 58"/>
                <a:gd name="T29" fmla="*/ 31937 h 34"/>
                <a:gd name="T30" fmla="*/ 113150 w 58"/>
                <a:gd name="T31" fmla="*/ 37260 h 34"/>
                <a:gd name="T32" fmla="*/ 115285 w 58"/>
                <a:gd name="T33" fmla="*/ 40808 h 34"/>
                <a:gd name="T34" fmla="*/ 117420 w 58"/>
                <a:gd name="T35" fmla="*/ 44357 h 34"/>
                <a:gd name="T36" fmla="*/ 119555 w 58"/>
                <a:gd name="T37" fmla="*/ 49679 h 34"/>
                <a:gd name="T38" fmla="*/ 121690 w 58"/>
                <a:gd name="T39" fmla="*/ 53228 h 34"/>
                <a:gd name="T40" fmla="*/ 121690 w 58"/>
                <a:gd name="T41" fmla="*/ 56776 h 34"/>
                <a:gd name="T42" fmla="*/ 117420 w 58"/>
                <a:gd name="T43" fmla="*/ 58551 h 34"/>
                <a:gd name="T44" fmla="*/ 111016 w 58"/>
                <a:gd name="T45" fmla="*/ 56776 h 34"/>
                <a:gd name="T46" fmla="*/ 106746 w 58"/>
                <a:gd name="T47" fmla="*/ 55002 h 34"/>
                <a:gd name="T48" fmla="*/ 100341 w 58"/>
                <a:gd name="T49" fmla="*/ 51454 h 34"/>
                <a:gd name="T50" fmla="*/ 96071 w 58"/>
                <a:gd name="T51" fmla="*/ 49679 h 34"/>
                <a:gd name="T52" fmla="*/ 91801 w 58"/>
                <a:gd name="T53" fmla="*/ 47905 h 34"/>
                <a:gd name="T54" fmla="*/ 87531 w 58"/>
                <a:gd name="T55" fmla="*/ 47905 h 34"/>
                <a:gd name="T56" fmla="*/ 78992 w 58"/>
                <a:gd name="T57" fmla="*/ 51454 h 34"/>
                <a:gd name="T58" fmla="*/ 70452 w 58"/>
                <a:gd name="T59" fmla="*/ 49679 h 34"/>
                <a:gd name="T60" fmla="*/ 66182 w 58"/>
                <a:gd name="T61" fmla="*/ 46131 h 34"/>
                <a:gd name="T62" fmla="*/ 59778 w 58"/>
                <a:gd name="T63" fmla="*/ 40808 h 34"/>
                <a:gd name="T64" fmla="*/ 53373 w 58"/>
                <a:gd name="T65" fmla="*/ 37260 h 34"/>
                <a:gd name="T66" fmla="*/ 46968 w 58"/>
                <a:gd name="T67" fmla="*/ 37260 h 34"/>
                <a:gd name="T68" fmla="*/ 40563 w 58"/>
                <a:gd name="T69" fmla="*/ 37260 h 34"/>
                <a:gd name="T70" fmla="*/ 36294 w 58"/>
                <a:gd name="T71" fmla="*/ 39034 h 34"/>
                <a:gd name="T72" fmla="*/ 29889 w 58"/>
                <a:gd name="T73" fmla="*/ 39034 h 34"/>
                <a:gd name="T74" fmla="*/ 25619 w 58"/>
                <a:gd name="T75" fmla="*/ 39034 h 34"/>
                <a:gd name="T76" fmla="*/ 21349 w 58"/>
                <a:gd name="T77" fmla="*/ 39034 h 34"/>
                <a:gd name="T78" fmla="*/ 14944 w 58"/>
                <a:gd name="T79" fmla="*/ 37260 h 34"/>
                <a:gd name="T80" fmla="*/ 12809 w 58"/>
                <a:gd name="T81" fmla="*/ 33711 h 34"/>
                <a:gd name="T82" fmla="*/ 12809 w 58"/>
                <a:gd name="T83" fmla="*/ 30163 h 34"/>
                <a:gd name="T84" fmla="*/ 19214 w 58"/>
                <a:gd name="T85" fmla="*/ 26614 h 34"/>
                <a:gd name="T86" fmla="*/ 21349 w 58"/>
                <a:gd name="T87" fmla="*/ 24840 h 34"/>
                <a:gd name="T88" fmla="*/ 19214 w 58"/>
                <a:gd name="T89" fmla="*/ 21291 h 34"/>
                <a:gd name="T90" fmla="*/ 14944 w 58"/>
                <a:gd name="T91" fmla="*/ 21291 h 34"/>
                <a:gd name="T92" fmla="*/ 12809 w 58"/>
                <a:gd name="T93" fmla="*/ 23065 h 34"/>
                <a:gd name="T94" fmla="*/ 6405 w 58"/>
                <a:gd name="T95" fmla="*/ 23065 h 34"/>
                <a:gd name="T96" fmla="*/ 4270 w 58"/>
                <a:gd name="T97" fmla="*/ 21291 h 34"/>
                <a:gd name="T98" fmla="*/ 0 w 58"/>
                <a:gd name="T99" fmla="*/ 21291 h 34"/>
                <a:gd name="T100" fmla="*/ 0 w 58"/>
                <a:gd name="T101" fmla="*/ 17743 h 34"/>
                <a:gd name="T102" fmla="*/ 0 w 58"/>
                <a:gd name="T103" fmla="*/ 15968 h 34"/>
                <a:gd name="T104" fmla="*/ 0 w 58"/>
                <a:gd name="T105" fmla="*/ 14194 h 34"/>
                <a:gd name="T106" fmla="*/ 4270 w 58"/>
                <a:gd name="T107" fmla="*/ 10646 h 34"/>
                <a:gd name="T108" fmla="*/ 4270 w 58"/>
                <a:gd name="T109" fmla="*/ 5323 h 34"/>
                <a:gd name="T110" fmla="*/ 4270 w 58"/>
                <a:gd name="T111" fmla="*/ 1774 h 34"/>
                <a:gd name="T112" fmla="*/ 12809 w 58"/>
                <a:gd name="T113" fmla="*/ 0 h 34"/>
                <a:gd name="T114" fmla="*/ 19214 w 58"/>
                <a:gd name="T115" fmla="*/ 1774 h 34"/>
                <a:gd name="T116" fmla="*/ 23484 w 58"/>
                <a:gd name="T117" fmla="*/ 7097 h 34"/>
                <a:gd name="T118" fmla="*/ 29889 w 58"/>
                <a:gd name="T119" fmla="*/ 10646 h 34"/>
                <a:gd name="T120" fmla="*/ 36294 w 58"/>
                <a:gd name="T121" fmla="*/ 8871 h 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8"/>
                <a:gd name="T184" fmla="*/ 0 h 34"/>
                <a:gd name="T185" fmla="*/ 58 w 58"/>
                <a:gd name="T186" fmla="*/ 34 h 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8" h="34">
                  <a:moveTo>
                    <a:pt x="17" y="5"/>
                  </a:moveTo>
                  <a:lnTo>
                    <a:pt x="20" y="6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9" y="6"/>
                  </a:lnTo>
                  <a:lnTo>
                    <a:pt x="32" y="9"/>
                  </a:lnTo>
                  <a:lnTo>
                    <a:pt x="35" y="10"/>
                  </a:lnTo>
                  <a:lnTo>
                    <a:pt x="37" y="12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7" y="12"/>
                  </a:lnTo>
                  <a:lnTo>
                    <a:pt x="49" y="14"/>
                  </a:lnTo>
                  <a:lnTo>
                    <a:pt x="50" y="16"/>
                  </a:lnTo>
                  <a:lnTo>
                    <a:pt x="51" y="18"/>
                  </a:lnTo>
                  <a:lnTo>
                    <a:pt x="53" y="21"/>
                  </a:lnTo>
                  <a:lnTo>
                    <a:pt x="54" y="23"/>
                  </a:lnTo>
                  <a:lnTo>
                    <a:pt x="55" y="25"/>
                  </a:lnTo>
                  <a:lnTo>
                    <a:pt x="56" y="28"/>
                  </a:lnTo>
                  <a:lnTo>
                    <a:pt x="57" y="30"/>
                  </a:lnTo>
                  <a:lnTo>
                    <a:pt x="57" y="32"/>
                  </a:lnTo>
                  <a:lnTo>
                    <a:pt x="55" y="33"/>
                  </a:lnTo>
                  <a:lnTo>
                    <a:pt x="52" y="32"/>
                  </a:lnTo>
                  <a:lnTo>
                    <a:pt x="50" y="31"/>
                  </a:lnTo>
                  <a:lnTo>
                    <a:pt x="47" y="29"/>
                  </a:lnTo>
                  <a:lnTo>
                    <a:pt x="45" y="28"/>
                  </a:lnTo>
                  <a:lnTo>
                    <a:pt x="43" y="27"/>
                  </a:lnTo>
                  <a:lnTo>
                    <a:pt x="41" y="27"/>
                  </a:lnTo>
                  <a:lnTo>
                    <a:pt x="37" y="29"/>
                  </a:lnTo>
                  <a:lnTo>
                    <a:pt x="33" y="28"/>
                  </a:lnTo>
                  <a:lnTo>
                    <a:pt x="31" y="26"/>
                  </a:lnTo>
                  <a:lnTo>
                    <a:pt x="28" y="23"/>
                  </a:lnTo>
                  <a:lnTo>
                    <a:pt x="25" y="21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7" y="22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7" y="21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9" y="1"/>
                  </a:lnTo>
                  <a:lnTo>
                    <a:pt x="11" y="4"/>
                  </a:lnTo>
                  <a:lnTo>
                    <a:pt x="14" y="6"/>
                  </a:lnTo>
                  <a:lnTo>
                    <a:pt x="17" y="5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" name="Freeform 27"/>
            <p:cNvSpPr>
              <a:spLocks/>
            </p:cNvSpPr>
            <p:nvPr/>
          </p:nvSpPr>
          <p:spPr bwMode="auto">
            <a:xfrm>
              <a:off x="3922713" y="1878013"/>
              <a:ext cx="133350" cy="65087"/>
            </a:xfrm>
            <a:custGeom>
              <a:avLst/>
              <a:gdLst>
                <a:gd name="T0" fmla="*/ 40217 w 63"/>
                <a:gd name="T1" fmla="*/ 10555 h 37"/>
                <a:gd name="T2" fmla="*/ 46567 w 63"/>
                <a:gd name="T3" fmla="*/ 10555 h 37"/>
                <a:gd name="T4" fmla="*/ 52917 w 63"/>
                <a:gd name="T5" fmla="*/ 12314 h 37"/>
                <a:gd name="T6" fmla="*/ 57150 w 63"/>
                <a:gd name="T7" fmla="*/ 14073 h 37"/>
                <a:gd name="T8" fmla="*/ 65617 w 63"/>
                <a:gd name="T9" fmla="*/ 14073 h 37"/>
                <a:gd name="T10" fmla="*/ 74083 w 63"/>
                <a:gd name="T11" fmla="*/ 17591 h 37"/>
                <a:gd name="T12" fmla="*/ 80433 w 63"/>
                <a:gd name="T13" fmla="*/ 19350 h 37"/>
                <a:gd name="T14" fmla="*/ 86783 w 63"/>
                <a:gd name="T15" fmla="*/ 21109 h 37"/>
                <a:gd name="T16" fmla="*/ 95250 w 63"/>
                <a:gd name="T17" fmla="*/ 24628 h 37"/>
                <a:gd name="T18" fmla="*/ 99483 w 63"/>
                <a:gd name="T19" fmla="*/ 22868 h 37"/>
                <a:gd name="T20" fmla="*/ 103717 w 63"/>
                <a:gd name="T21" fmla="*/ 21109 h 37"/>
                <a:gd name="T22" fmla="*/ 107950 w 63"/>
                <a:gd name="T23" fmla="*/ 22868 h 37"/>
                <a:gd name="T24" fmla="*/ 112183 w 63"/>
                <a:gd name="T25" fmla="*/ 26387 h 37"/>
                <a:gd name="T26" fmla="*/ 114300 w 63"/>
                <a:gd name="T27" fmla="*/ 31664 h 37"/>
                <a:gd name="T28" fmla="*/ 118533 w 63"/>
                <a:gd name="T29" fmla="*/ 35182 h 37"/>
                <a:gd name="T30" fmla="*/ 122767 w 63"/>
                <a:gd name="T31" fmla="*/ 40459 h 37"/>
                <a:gd name="T32" fmla="*/ 122767 w 63"/>
                <a:gd name="T33" fmla="*/ 43978 h 37"/>
                <a:gd name="T34" fmla="*/ 127000 w 63"/>
                <a:gd name="T35" fmla="*/ 49255 h 37"/>
                <a:gd name="T36" fmla="*/ 129117 w 63"/>
                <a:gd name="T37" fmla="*/ 52773 h 37"/>
                <a:gd name="T38" fmla="*/ 131233 w 63"/>
                <a:gd name="T39" fmla="*/ 58051 h 37"/>
                <a:gd name="T40" fmla="*/ 131233 w 63"/>
                <a:gd name="T41" fmla="*/ 61569 h 37"/>
                <a:gd name="T42" fmla="*/ 124883 w 63"/>
                <a:gd name="T43" fmla="*/ 63328 h 37"/>
                <a:gd name="T44" fmla="*/ 120650 w 63"/>
                <a:gd name="T45" fmla="*/ 61569 h 37"/>
                <a:gd name="T46" fmla="*/ 114300 w 63"/>
                <a:gd name="T47" fmla="*/ 59810 h 37"/>
                <a:gd name="T48" fmla="*/ 107950 w 63"/>
                <a:gd name="T49" fmla="*/ 56291 h 37"/>
                <a:gd name="T50" fmla="*/ 103717 w 63"/>
                <a:gd name="T51" fmla="*/ 52773 h 37"/>
                <a:gd name="T52" fmla="*/ 99483 w 63"/>
                <a:gd name="T53" fmla="*/ 52773 h 37"/>
                <a:gd name="T54" fmla="*/ 93133 w 63"/>
                <a:gd name="T55" fmla="*/ 52773 h 37"/>
                <a:gd name="T56" fmla="*/ 84667 w 63"/>
                <a:gd name="T57" fmla="*/ 54532 h 37"/>
                <a:gd name="T58" fmla="*/ 76200 w 63"/>
                <a:gd name="T59" fmla="*/ 52773 h 37"/>
                <a:gd name="T60" fmla="*/ 69850 w 63"/>
                <a:gd name="T61" fmla="*/ 49255 h 37"/>
                <a:gd name="T62" fmla="*/ 63500 w 63"/>
                <a:gd name="T63" fmla="*/ 45737 h 37"/>
                <a:gd name="T64" fmla="*/ 57150 w 63"/>
                <a:gd name="T65" fmla="*/ 40459 h 37"/>
                <a:gd name="T66" fmla="*/ 50800 w 63"/>
                <a:gd name="T67" fmla="*/ 40459 h 37"/>
                <a:gd name="T68" fmla="*/ 44450 w 63"/>
                <a:gd name="T69" fmla="*/ 40459 h 37"/>
                <a:gd name="T70" fmla="*/ 40217 w 63"/>
                <a:gd name="T71" fmla="*/ 42219 h 37"/>
                <a:gd name="T72" fmla="*/ 31750 w 63"/>
                <a:gd name="T73" fmla="*/ 42219 h 37"/>
                <a:gd name="T74" fmla="*/ 27517 w 63"/>
                <a:gd name="T75" fmla="*/ 42219 h 37"/>
                <a:gd name="T76" fmla="*/ 23283 w 63"/>
                <a:gd name="T77" fmla="*/ 42219 h 37"/>
                <a:gd name="T78" fmla="*/ 16933 w 63"/>
                <a:gd name="T79" fmla="*/ 40459 h 37"/>
                <a:gd name="T80" fmla="*/ 12700 w 63"/>
                <a:gd name="T81" fmla="*/ 36941 h 37"/>
                <a:gd name="T82" fmla="*/ 14817 w 63"/>
                <a:gd name="T83" fmla="*/ 31664 h 37"/>
                <a:gd name="T84" fmla="*/ 21167 w 63"/>
                <a:gd name="T85" fmla="*/ 29905 h 37"/>
                <a:gd name="T86" fmla="*/ 23283 w 63"/>
                <a:gd name="T87" fmla="*/ 28146 h 37"/>
                <a:gd name="T88" fmla="*/ 21167 w 63"/>
                <a:gd name="T89" fmla="*/ 22868 h 37"/>
                <a:gd name="T90" fmla="*/ 16933 w 63"/>
                <a:gd name="T91" fmla="*/ 24628 h 37"/>
                <a:gd name="T92" fmla="*/ 12700 w 63"/>
                <a:gd name="T93" fmla="*/ 24628 h 37"/>
                <a:gd name="T94" fmla="*/ 8467 w 63"/>
                <a:gd name="T95" fmla="*/ 24628 h 37"/>
                <a:gd name="T96" fmla="*/ 4233 w 63"/>
                <a:gd name="T97" fmla="*/ 24628 h 37"/>
                <a:gd name="T98" fmla="*/ 0 w 63"/>
                <a:gd name="T99" fmla="*/ 21109 h 37"/>
                <a:gd name="T100" fmla="*/ 0 w 63"/>
                <a:gd name="T101" fmla="*/ 21109 h 37"/>
                <a:gd name="T102" fmla="*/ 0 w 63"/>
                <a:gd name="T103" fmla="*/ 17591 h 37"/>
                <a:gd name="T104" fmla="*/ 0 w 63"/>
                <a:gd name="T105" fmla="*/ 15832 h 37"/>
                <a:gd name="T106" fmla="*/ 4233 w 63"/>
                <a:gd name="T107" fmla="*/ 12314 h 37"/>
                <a:gd name="T108" fmla="*/ 4233 w 63"/>
                <a:gd name="T109" fmla="*/ 5277 h 37"/>
                <a:gd name="T110" fmla="*/ 4233 w 63"/>
                <a:gd name="T111" fmla="*/ 1759 h 37"/>
                <a:gd name="T112" fmla="*/ 12700 w 63"/>
                <a:gd name="T113" fmla="*/ 0 h 37"/>
                <a:gd name="T114" fmla="*/ 21167 w 63"/>
                <a:gd name="T115" fmla="*/ 3518 h 37"/>
                <a:gd name="T116" fmla="*/ 25400 w 63"/>
                <a:gd name="T117" fmla="*/ 7036 h 37"/>
                <a:gd name="T118" fmla="*/ 31750 w 63"/>
                <a:gd name="T119" fmla="*/ 10555 h 37"/>
                <a:gd name="T120" fmla="*/ 40217 w 63"/>
                <a:gd name="T121" fmla="*/ 10555 h 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"/>
                <a:gd name="T184" fmla="*/ 0 h 37"/>
                <a:gd name="T185" fmla="*/ 63 w 63"/>
                <a:gd name="T186" fmla="*/ 37 h 3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" h="37">
                  <a:moveTo>
                    <a:pt x="19" y="6"/>
                  </a:moveTo>
                  <a:lnTo>
                    <a:pt x="22" y="6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31" y="8"/>
                  </a:lnTo>
                  <a:lnTo>
                    <a:pt x="35" y="10"/>
                  </a:lnTo>
                  <a:lnTo>
                    <a:pt x="38" y="11"/>
                  </a:lnTo>
                  <a:lnTo>
                    <a:pt x="41" y="12"/>
                  </a:lnTo>
                  <a:lnTo>
                    <a:pt x="45" y="14"/>
                  </a:lnTo>
                  <a:lnTo>
                    <a:pt x="47" y="13"/>
                  </a:lnTo>
                  <a:lnTo>
                    <a:pt x="49" y="12"/>
                  </a:lnTo>
                  <a:lnTo>
                    <a:pt x="51" y="13"/>
                  </a:lnTo>
                  <a:lnTo>
                    <a:pt x="53" y="15"/>
                  </a:lnTo>
                  <a:lnTo>
                    <a:pt x="54" y="18"/>
                  </a:lnTo>
                  <a:lnTo>
                    <a:pt x="56" y="20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60" y="28"/>
                  </a:lnTo>
                  <a:lnTo>
                    <a:pt x="61" y="30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59" y="36"/>
                  </a:lnTo>
                  <a:lnTo>
                    <a:pt x="57" y="35"/>
                  </a:lnTo>
                  <a:lnTo>
                    <a:pt x="54" y="34"/>
                  </a:lnTo>
                  <a:lnTo>
                    <a:pt x="51" y="32"/>
                  </a:lnTo>
                  <a:lnTo>
                    <a:pt x="49" y="30"/>
                  </a:lnTo>
                  <a:lnTo>
                    <a:pt x="47" y="30"/>
                  </a:lnTo>
                  <a:lnTo>
                    <a:pt x="44" y="30"/>
                  </a:lnTo>
                  <a:lnTo>
                    <a:pt x="40" y="31"/>
                  </a:lnTo>
                  <a:lnTo>
                    <a:pt x="36" y="30"/>
                  </a:lnTo>
                  <a:lnTo>
                    <a:pt x="33" y="28"/>
                  </a:lnTo>
                  <a:lnTo>
                    <a:pt x="30" y="26"/>
                  </a:lnTo>
                  <a:lnTo>
                    <a:pt x="27" y="23"/>
                  </a:lnTo>
                  <a:lnTo>
                    <a:pt x="24" y="23"/>
                  </a:lnTo>
                  <a:lnTo>
                    <a:pt x="21" y="23"/>
                  </a:lnTo>
                  <a:lnTo>
                    <a:pt x="19" y="24"/>
                  </a:lnTo>
                  <a:lnTo>
                    <a:pt x="15" y="24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6" y="21"/>
                  </a:lnTo>
                  <a:lnTo>
                    <a:pt x="7" y="18"/>
                  </a:lnTo>
                  <a:lnTo>
                    <a:pt x="10" y="17"/>
                  </a:lnTo>
                  <a:lnTo>
                    <a:pt x="11" y="16"/>
                  </a:lnTo>
                  <a:lnTo>
                    <a:pt x="10" y="13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7"/>
                  </a:lnTo>
                  <a:lnTo>
                    <a:pt x="2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5" y="6"/>
                  </a:lnTo>
                  <a:lnTo>
                    <a:pt x="19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9" name="Freeform 28"/>
            <p:cNvSpPr>
              <a:spLocks/>
            </p:cNvSpPr>
            <p:nvPr/>
          </p:nvSpPr>
          <p:spPr bwMode="auto">
            <a:xfrm>
              <a:off x="4022725" y="1878013"/>
              <a:ext cx="36513" cy="28575"/>
            </a:xfrm>
            <a:custGeom>
              <a:avLst/>
              <a:gdLst>
                <a:gd name="T0" fmla="*/ 34365 w 17"/>
                <a:gd name="T1" fmla="*/ 15128 h 17"/>
                <a:gd name="T2" fmla="*/ 25774 w 17"/>
                <a:gd name="T3" fmla="*/ 26894 h 17"/>
                <a:gd name="T4" fmla="*/ 21478 w 17"/>
                <a:gd name="T5" fmla="*/ 26894 h 17"/>
                <a:gd name="T6" fmla="*/ 12887 w 17"/>
                <a:gd name="T7" fmla="*/ 20171 h 17"/>
                <a:gd name="T8" fmla="*/ 4296 w 17"/>
                <a:gd name="T9" fmla="*/ 15128 h 17"/>
                <a:gd name="T10" fmla="*/ 0 w 17"/>
                <a:gd name="T11" fmla="*/ 10085 h 17"/>
                <a:gd name="T12" fmla="*/ 4296 w 17"/>
                <a:gd name="T13" fmla="*/ 0 h 17"/>
                <a:gd name="T14" fmla="*/ 12887 w 17"/>
                <a:gd name="T15" fmla="*/ 0 h 17"/>
                <a:gd name="T16" fmla="*/ 21478 w 17"/>
                <a:gd name="T17" fmla="*/ 0 h 17"/>
                <a:gd name="T18" fmla="*/ 30070 w 17"/>
                <a:gd name="T19" fmla="*/ 5043 h 17"/>
                <a:gd name="T20" fmla="*/ 34365 w 17"/>
                <a:gd name="T21" fmla="*/ 15128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9"/>
                  </a:moveTo>
                  <a:lnTo>
                    <a:pt x="12" y="16"/>
                  </a:lnTo>
                  <a:lnTo>
                    <a:pt x="10" y="16"/>
                  </a:lnTo>
                  <a:lnTo>
                    <a:pt x="6" y="12"/>
                  </a:lnTo>
                  <a:lnTo>
                    <a:pt x="2" y="9"/>
                  </a:lnTo>
                  <a:lnTo>
                    <a:pt x="0" y="6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" name="Freeform 29"/>
            <p:cNvSpPr>
              <a:spLocks/>
            </p:cNvSpPr>
            <p:nvPr/>
          </p:nvSpPr>
          <p:spPr bwMode="auto">
            <a:xfrm>
              <a:off x="4022725" y="1878013"/>
              <a:ext cx="36513" cy="28575"/>
            </a:xfrm>
            <a:custGeom>
              <a:avLst/>
              <a:gdLst>
                <a:gd name="T0" fmla="*/ 34365 w 17"/>
                <a:gd name="T1" fmla="*/ 13447 h 17"/>
                <a:gd name="T2" fmla="*/ 25774 w 17"/>
                <a:gd name="T3" fmla="*/ 26894 h 17"/>
                <a:gd name="T4" fmla="*/ 19330 w 17"/>
                <a:gd name="T5" fmla="*/ 23532 h 17"/>
                <a:gd name="T6" fmla="*/ 10739 w 17"/>
                <a:gd name="T7" fmla="*/ 21851 h 17"/>
                <a:gd name="T8" fmla="*/ 4296 w 17"/>
                <a:gd name="T9" fmla="*/ 13447 h 17"/>
                <a:gd name="T10" fmla="*/ 0 w 17"/>
                <a:gd name="T11" fmla="*/ 11766 h 17"/>
                <a:gd name="T12" fmla="*/ 2148 w 17"/>
                <a:gd name="T13" fmla="*/ 0 h 17"/>
                <a:gd name="T14" fmla="*/ 10739 w 17"/>
                <a:gd name="T15" fmla="*/ 0 h 17"/>
                <a:gd name="T16" fmla="*/ 19330 w 17"/>
                <a:gd name="T17" fmla="*/ 0 h 17"/>
                <a:gd name="T18" fmla="*/ 27922 w 17"/>
                <a:gd name="T19" fmla="*/ 3362 h 17"/>
                <a:gd name="T20" fmla="*/ 34365 w 17"/>
                <a:gd name="T21" fmla="*/ 13447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8"/>
                  </a:moveTo>
                  <a:lnTo>
                    <a:pt x="12" y="16"/>
                  </a:lnTo>
                  <a:lnTo>
                    <a:pt x="9" y="14"/>
                  </a:lnTo>
                  <a:lnTo>
                    <a:pt x="5" y="13"/>
                  </a:lnTo>
                  <a:lnTo>
                    <a:pt x="2" y="8"/>
                  </a:lnTo>
                  <a:lnTo>
                    <a:pt x="0" y="7"/>
                  </a:lnTo>
                  <a:lnTo>
                    <a:pt x="1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" name="Line 30"/>
            <p:cNvSpPr>
              <a:spLocks noChangeShapeType="1"/>
            </p:cNvSpPr>
            <p:nvPr/>
          </p:nvSpPr>
          <p:spPr bwMode="auto">
            <a:xfrm flipH="1">
              <a:off x="4516438" y="2171700"/>
              <a:ext cx="1587" cy="0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Freeform 31"/>
            <p:cNvSpPr>
              <a:spLocks/>
            </p:cNvSpPr>
            <p:nvPr/>
          </p:nvSpPr>
          <p:spPr bwMode="auto">
            <a:xfrm>
              <a:off x="4511675" y="2171700"/>
              <a:ext cx="34925" cy="0"/>
            </a:xfrm>
            <a:custGeom>
              <a:avLst/>
              <a:gdLst>
                <a:gd name="T0" fmla="*/ 32871 w 17"/>
                <a:gd name="T1" fmla="*/ 0 h 1"/>
                <a:gd name="T2" fmla="*/ 0 w 17"/>
                <a:gd name="T3" fmla="*/ 0 h 1"/>
                <a:gd name="T4" fmla="*/ 32871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12700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3" name="Freeform 32"/>
            <p:cNvSpPr>
              <a:spLocks/>
            </p:cNvSpPr>
            <p:nvPr/>
          </p:nvSpPr>
          <p:spPr bwMode="auto">
            <a:xfrm>
              <a:off x="4525963" y="2171700"/>
              <a:ext cx="36512" cy="3175"/>
            </a:xfrm>
            <a:custGeom>
              <a:avLst/>
              <a:gdLst>
                <a:gd name="T0" fmla="*/ 0 w 17"/>
                <a:gd name="T1" fmla="*/ 0 h 1"/>
                <a:gd name="T2" fmla="*/ 34364 w 17"/>
                <a:gd name="T3" fmla="*/ 0 h 1"/>
                <a:gd name="T4" fmla="*/ 0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Freeform 33"/>
            <p:cNvSpPr>
              <a:spLocks/>
            </p:cNvSpPr>
            <p:nvPr/>
          </p:nvSpPr>
          <p:spPr bwMode="auto">
            <a:xfrm>
              <a:off x="4525963" y="1882775"/>
              <a:ext cx="36512" cy="31750"/>
            </a:xfrm>
            <a:custGeom>
              <a:avLst/>
              <a:gdLst>
                <a:gd name="T0" fmla="*/ 0 w 17"/>
                <a:gd name="T1" fmla="*/ 3735 h 17"/>
                <a:gd name="T2" fmla="*/ 0 w 17"/>
                <a:gd name="T3" fmla="*/ 0 h 17"/>
                <a:gd name="T4" fmla="*/ 34364 w 17"/>
                <a:gd name="T5" fmla="*/ 24279 h 17"/>
                <a:gd name="T6" fmla="*/ 34364 w 17"/>
                <a:gd name="T7" fmla="*/ 29882 h 17"/>
                <a:gd name="T8" fmla="*/ 0 w 17"/>
                <a:gd name="T9" fmla="*/ 373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2"/>
                  </a:moveTo>
                  <a:lnTo>
                    <a:pt x="0" y="0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0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" name="Freeform 34"/>
            <p:cNvSpPr>
              <a:spLocks/>
            </p:cNvSpPr>
            <p:nvPr/>
          </p:nvSpPr>
          <p:spPr bwMode="auto">
            <a:xfrm>
              <a:off x="3770313" y="1887538"/>
              <a:ext cx="80962" cy="31750"/>
            </a:xfrm>
            <a:custGeom>
              <a:avLst/>
              <a:gdLst>
                <a:gd name="T0" fmla="*/ 78831 w 38"/>
                <a:gd name="T1" fmla="*/ 24279 h 17"/>
                <a:gd name="T2" fmla="*/ 72440 w 38"/>
                <a:gd name="T3" fmla="*/ 26147 h 17"/>
                <a:gd name="T4" fmla="*/ 66048 w 38"/>
                <a:gd name="T5" fmla="*/ 28015 h 17"/>
                <a:gd name="T6" fmla="*/ 59656 w 38"/>
                <a:gd name="T7" fmla="*/ 28015 h 17"/>
                <a:gd name="T8" fmla="*/ 55395 w 38"/>
                <a:gd name="T9" fmla="*/ 28015 h 17"/>
                <a:gd name="T10" fmla="*/ 51134 w 38"/>
                <a:gd name="T11" fmla="*/ 28015 h 17"/>
                <a:gd name="T12" fmla="*/ 44742 w 38"/>
                <a:gd name="T13" fmla="*/ 28015 h 17"/>
                <a:gd name="T14" fmla="*/ 38350 w 38"/>
                <a:gd name="T15" fmla="*/ 28015 h 17"/>
                <a:gd name="T16" fmla="*/ 34089 w 38"/>
                <a:gd name="T17" fmla="*/ 28015 h 17"/>
                <a:gd name="T18" fmla="*/ 29828 w 38"/>
                <a:gd name="T19" fmla="*/ 28015 h 17"/>
                <a:gd name="T20" fmla="*/ 25567 w 38"/>
                <a:gd name="T21" fmla="*/ 28015 h 17"/>
                <a:gd name="T22" fmla="*/ 21306 w 38"/>
                <a:gd name="T23" fmla="*/ 28015 h 17"/>
                <a:gd name="T24" fmla="*/ 17045 w 38"/>
                <a:gd name="T25" fmla="*/ 29882 h 17"/>
                <a:gd name="T26" fmla="*/ 12783 w 38"/>
                <a:gd name="T27" fmla="*/ 29882 h 17"/>
                <a:gd name="T28" fmla="*/ 10653 w 38"/>
                <a:gd name="T29" fmla="*/ 29882 h 17"/>
                <a:gd name="T30" fmla="*/ 4261 w 38"/>
                <a:gd name="T31" fmla="*/ 29882 h 17"/>
                <a:gd name="T32" fmla="*/ 2131 w 38"/>
                <a:gd name="T33" fmla="*/ 28015 h 17"/>
                <a:gd name="T34" fmla="*/ 0 w 38"/>
                <a:gd name="T35" fmla="*/ 22412 h 17"/>
                <a:gd name="T36" fmla="*/ 4261 w 38"/>
                <a:gd name="T37" fmla="*/ 16809 h 17"/>
                <a:gd name="T38" fmla="*/ 12783 w 38"/>
                <a:gd name="T39" fmla="*/ 11206 h 17"/>
                <a:gd name="T40" fmla="*/ 19175 w 38"/>
                <a:gd name="T41" fmla="*/ 9338 h 17"/>
                <a:gd name="T42" fmla="*/ 27698 w 38"/>
                <a:gd name="T43" fmla="*/ 7471 h 17"/>
                <a:gd name="T44" fmla="*/ 34089 w 38"/>
                <a:gd name="T45" fmla="*/ 3735 h 17"/>
                <a:gd name="T46" fmla="*/ 40481 w 38"/>
                <a:gd name="T47" fmla="*/ 0 h 17"/>
                <a:gd name="T48" fmla="*/ 49003 w 38"/>
                <a:gd name="T49" fmla="*/ 0 h 17"/>
                <a:gd name="T50" fmla="*/ 57526 w 38"/>
                <a:gd name="T51" fmla="*/ 0 h 17"/>
                <a:gd name="T52" fmla="*/ 59656 w 38"/>
                <a:gd name="T53" fmla="*/ 0 h 17"/>
                <a:gd name="T54" fmla="*/ 63917 w 38"/>
                <a:gd name="T55" fmla="*/ 3735 h 17"/>
                <a:gd name="T56" fmla="*/ 68179 w 38"/>
                <a:gd name="T57" fmla="*/ 7471 h 17"/>
                <a:gd name="T58" fmla="*/ 68179 w 38"/>
                <a:gd name="T59" fmla="*/ 11206 h 17"/>
                <a:gd name="T60" fmla="*/ 72440 w 38"/>
                <a:gd name="T61" fmla="*/ 14941 h 17"/>
                <a:gd name="T62" fmla="*/ 74570 w 38"/>
                <a:gd name="T63" fmla="*/ 16809 h 17"/>
                <a:gd name="T64" fmla="*/ 74570 w 38"/>
                <a:gd name="T65" fmla="*/ 20544 h 17"/>
                <a:gd name="T66" fmla="*/ 78831 w 38"/>
                <a:gd name="T67" fmla="*/ 24279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17"/>
                <a:gd name="T104" fmla="*/ 38 w 38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17">
                  <a:moveTo>
                    <a:pt x="37" y="13"/>
                  </a:moveTo>
                  <a:lnTo>
                    <a:pt x="34" y="14"/>
                  </a:lnTo>
                  <a:lnTo>
                    <a:pt x="31" y="15"/>
                  </a:lnTo>
                  <a:lnTo>
                    <a:pt x="28" y="15"/>
                  </a:lnTo>
                  <a:lnTo>
                    <a:pt x="26" y="15"/>
                  </a:lnTo>
                  <a:lnTo>
                    <a:pt x="24" y="15"/>
                  </a:lnTo>
                  <a:lnTo>
                    <a:pt x="21" y="15"/>
                  </a:lnTo>
                  <a:lnTo>
                    <a:pt x="18" y="15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2" y="9"/>
                  </a:lnTo>
                  <a:lnTo>
                    <a:pt x="6" y="6"/>
                  </a:lnTo>
                  <a:lnTo>
                    <a:pt x="9" y="5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7" y="13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" name="Freeform 35"/>
            <p:cNvSpPr>
              <a:spLocks/>
            </p:cNvSpPr>
            <p:nvPr/>
          </p:nvSpPr>
          <p:spPr bwMode="auto">
            <a:xfrm>
              <a:off x="3770313" y="1887538"/>
              <a:ext cx="88900" cy="31750"/>
            </a:xfrm>
            <a:custGeom>
              <a:avLst/>
              <a:gdLst>
                <a:gd name="T0" fmla="*/ 86783 w 42"/>
                <a:gd name="T1" fmla="*/ 24279 h 17"/>
                <a:gd name="T2" fmla="*/ 78317 w 42"/>
                <a:gd name="T3" fmla="*/ 26147 h 17"/>
                <a:gd name="T4" fmla="*/ 71967 w 42"/>
                <a:gd name="T5" fmla="*/ 26147 h 17"/>
                <a:gd name="T6" fmla="*/ 65617 w 42"/>
                <a:gd name="T7" fmla="*/ 26147 h 17"/>
                <a:gd name="T8" fmla="*/ 61383 w 42"/>
                <a:gd name="T9" fmla="*/ 26147 h 17"/>
                <a:gd name="T10" fmla="*/ 57150 w 42"/>
                <a:gd name="T11" fmla="*/ 26147 h 17"/>
                <a:gd name="T12" fmla="*/ 48683 w 42"/>
                <a:gd name="T13" fmla="*/ 26147 h 17"/>
                <a:gd name="T14" fmla="*/ 44450 w 42"/>
                <a:gd name="T15" fmla="*/ 26147 h 17"/>
                <a:gd name="T16" fmla="*/ 35983 w 42"/>
                <a:gd name="T17" fmla="*/ 26147 h 17"/>
                <a:gd name="T18" fmla="*/ 31750 w 42"/>
                <a:gd name="T19" fmla="*/ 26147 h 17"/>
                <a:gd name="T20" fmla="*/ 25400 w 42"/>
                <a:gd name="T21" fmla="*/ 26147 h 17"/>
                <a:gd name="T22" fmla="*/ 23283 w 42"/>
                <a:gd name="T23" fmla="*/ 28015 h 17"/>
                <a:gd name="T24" fmla="*/ 19050 w 42"/>
                <a:gd name="T25" fmla="*/ 29882 h 17"/>
                <a:gd name="T26" fmla="*/ 14817 w 42"/>
                <a:gd name="T27" fmla="*/ 29882 h 17"/>
                <a:gd name="T28" fmla="*/ 10583 w 42"/>
                <a:gd name="T29" fmla="*/ 29882 h 17"/>
                <a:gd name="T30" fmla="*/ 6350 w 42"/>
                <a:gd name="T31" fmla="*/ 29882 h 17"/>
                <a:gd name="T32" fmla="*/ 2117 w 42"/>
                <a:gd name="T33" fmla="*/ 26147 h 17"/>
                <a:gd name="T34" fmla="*/ 0 w 42"/>
                <a:gd name="T35" fmla="*/ 22412 h 17"/>
                <a:gd name="T36" fmla="*/ 6350 w 42"/>
                <a:gd name="T37" fmla="*/ 16809 h 17"/>
                <a:gd name="T38" fmla="*/ 12700 w 42"/>
                <a:gd name="T39" fmla="*/ 13074 h 17"/>
                <a:gd name="T40" fmla="*/ 21167 w 42"/>
                <a:gd name="T41" fmla="*/ 9338 h 17"/>
                <a:gd name="T42" fmla="*/ 29633 w 42"/>
                <a:gd name="T43" fmla="*/ 7471 h 17"/>
                <a:gd name="T44" fmla="*/ 38100 w 42"/>
                <a:gd name="T45" fmla="*/ 3735 h 17"/>
                <a:gd name="T46" fmla="*/ 44450 w 42"/>
                <a:gd name="T47" fmla="*/ 1868 h 17"/>
                <a:gd name="T48" fmla="*/ 52917 w 42"/>
                <a:gd name="T49" fmla="*/ 0 h 17"/>
                <a:gd name="T50" fmla="*/ 61383 w 42"/>
                <a:gd name="T51" fmla="*/ 0 h 17"/>
                <a:gd name="T52" fmla="*/ 65617 w 42"/>
                <a:gd name="T53" fmla="*/ 1868 h 17"/>
                <a:gd name="T54" fmla="*/ 69850 w 42"/>
                <a:gd name="T55" fmla="*/ 3735 h 17"/>
                <a:gd name="T56" fmla="*/ 74083 w 42"/>
                <a:gd name="T57" fmla="*/ 7471 h 17"/>
                <a:gd name="T58" fmla="*/ 76200 w 42"/>
                <a:gd name="T59" fmla="*/ 11206 h 17"/>
                <a:gd name="T60" fmla="*/ 78317 w 42"/>
                <a:gd name="T61" fmla="*/ 14941 h 17"/>
                <a:gd name="T62" fmla="*/ 80433 w 42"/>
                <a:gd name="T63" fmla="*/ 16809 h 17"/>
                <a:gd name="T64" fmla="*/ 82550 w 42"/>
                <a:gd name="T65" fmla="*/ 20544 h 17"/>
                <a:gd name="T66" fmla="*/ 86783 w 42"/>
                <a:gd name="T67" fmla="*/ 24279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"/>
                <a:gd name="T103" fmla="*/ 0 h 17"/>
                <a:gd name="T104" fmla="*/ 42 w 42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" h="17">
                  <a:moveTo>
                    <a:pt x="41" y="13"/>
                  </a:moveTo>
                  <a:lnTo>
                    <a:pt x="37" y="14"/>
                  </a:lnTo>
                  <a:lnTo>
                    <a:pt x="34" y="14"/>
                  </a:lnTo>
                  <a:lnTo>
                    <a:pt x="31" y="14"/>
                  </a:lnTo>
                  <a:lnTo>
                    <a:pt x="29" y="14"/>
                  </a:lnTo>
                  <a:lnTo>
                    <a:pt x="27" y="14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12" y="14"/>
                  </a:lnTo>
                  <a:lnTo>
                    <a:pt x="11" y="15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3" y="9"/>
                  </a:lnTo>
                  <a:lnTo>
                    <a:pt x="6" y="7"/>
                  </a:lnTo>
                  <a:lnTo>
                    <a:pt x="10" y="5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2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37" y="8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41" y="1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" name="Freeform 36"/>
            <p:cNvSpPr>
              <a:spLocks/>
            </p:cNvSpPr>
            <p:nvPr/>
          </p:nvSpPr>
          <p:spPr bwMode="auto">
            <a:xfrm>
              <a:off x="4059238" y="1906588"/>
              <a:ext cx="82550" cy="44450"/>
            </a:xfrm>
            <a:custGeom>
              <a:avLst/>
              <a:gdLst>
                <a:gd name="T0" fmla="*/ 55721 w 40"/>
                <a:gd name="T1" fmla="*/ 24077 h 24"/>
                <a:gd name="T2" fmla="*/ 59849 w 40"/>
                <a:gd name="T3" fmla="*/ 25929 h 24"/>
                <a:gd name="T4" fmla="*/ 61912 w 40"/>
                <a:gd name="T5" fmla="*/ 25929 h 24"/>
                <a:gd name="T6" fmla="*/ 68104 w 40"/>
                <a:gd name="T7" fmla="*/ 25929 h 24"/>
                <a:gd name="T8" fmla="*/ 72231 w 40"/>
                <a:gd name="T9" fmla="*/ 25929 h 24"/>
                <a:gd name="T10" fmla="*/ 76359 w 40"/>
                <a:gd name="T11" fmla="*/ 25929 h 24"/>
                <a:gd name="T12" fmla="*/ 78423 w 40"/>
                <a:gd name="T13" fmla="*/ 25929 h 24"/>
                <a:gd name="T14" fmla="*/ 80486 w 40"/>
                <a:gd name="T15" fmla="*/ 29633 h 24"/>
                <a:gd name="T16" fmla="*/ 80486 w 40"/>
                <a:gd name="T17" fmla="*/ 33338 h 24"/>
                <a:gd name="T18" fmla="*/ 76359 w 40"/>
                <a:gd name="T19" fmla="*/ 33338 h 24"/>
                <a:gd name="T20" fmla="*/ 70168 w 40"/>
                <a:gd name="T21" fmla="*/ 37042 h 24"/>
                <a:gd name="T22" fmla="*/ 68104 w 40"/>
                <a:gd name="T23" fmla="*/ 40746 h 24"/>
                <a:gd name="T24" fmla="*/ 63976 w 40"/>
                <a:gd name="T25" fmla="*/ 42598 h 24"/>
                <a:gd name="T26" fmla="*/ 45402 w 40"/>
                <a:gd name="T27" fmla="*/ 40746 h 24"/>
                <a:gd name="T28" fmla="*/ 45402 w 40"/>
                <a:gd name="T29" fmla="*/ 37042 h 24"/>
                <a:gd name="T30" fmla="*/ 43339 w 40"/>
                <a:gd name="T31" fmla="*/ 33338 h 24"/>
                <a:gd name="T32" fmla="*/ 41275 w 40"/>
                <a:gd name="T33" fmla="*/ 31485 h 24"/>
                <a:gd name="T34" fmla="*/ 37148 w 40"/>
                <a:gd name="T35" fmla="*/ 29633 h 24"/>
                <a:gd name="T36" fmla="*/ 24765 w 40"/>
                <a:gd name="T37" fmla="*/ 33338 h 24"/>
                <a:gd name="T38" fmla="*/ 18574 w 40"/>
                <a:gd name="T39" fmla="*/ 31485 h 24"/>
                <a:gd name="T40" fmla="*/ 14446 w 40"/>
                <a:gd name="T41" fmla="*/ 29633 h 24"/>
                <a:gd name="T42" fmla="*/ 12382 w 40"/>
                <a:gd name="T43" fmla="*/ 25929 h 24"/>
                <a:gd name="T44" fmla="*/ 12382 w 40"/>
                <a:gd name="T45" fmla="*/ 22225 h 24"/>
                <a:gd name="T46" fmla="*/ 10319 w 40"/>
                <a:gd name="T47" fmla="*/ 18521 h 24"/>
                <a:gd name="T48" fmla="*/ 10319 w 40"/>
                <a:gd name="T49" fmla="*/ 14817 h 24"/>
                <a:gd name="T50" fmla="*/ 6191 w 40"/>
                <a:gd name="T51" fmla="*/ 12965 h 24"/>
                <a:gd name="T52" fmla="*/ 0 w 40"/>
                <a:gd name="T53" fmla="*/ 9260 h 24"/>
                <a:gd name="T54" fmla="*/ 0 w 40"/>
                <a:gd name="T55" fmla="*/ 5556 h 24"/>
                <a:gd name="T56" fmla="*/ 0 w 40"/>
                <a:gd name="T57" fmla="*/ 3704 h 24"/>
                <a:gd name="T58" fmla="*/ 2064 w 40"/>
                <a:gd name="T59" fmla="*/ 1852 h 24"/>
                <a:gd name="T60" fmla="*/ 2064 w 40"/>
                <a:gd name="T61" fmla="*/ 0 h 24"/>
                <a:gd name="T62" fmla="*/ 10319 w 40"/>
                <a:gd name="T63" fmla="*/ 3704 h 24"/>
                <a:gd name="T64" fmla="*/ 18574 w 40"/>
                <a:gd name="T65" fmla="*/ 5556 h 24"/>
                <a:gd name="T66" fmla="*/ 28892 w 40"/>
                <a:gd name="T67" fmla="*/ 5556 h 24"/>
                <a:gd name="T68" fmla="*/ 41275 w 40"/>
                <a:gd name="T69" fmla="*/ 7408 h 24"/>
                <a:gd name="T70" fmla="*/ 47466 w 40"/>
                <a:gd name="T71" fmla="*/ 9260 h 24"/>
                <a:gd name="T72" fmla="*/ 55721 w 40"/>
                <a:gd name="T73" fmla="*/ 12965 h 24"/>
                <a:gd name="T74" fmla="*/ 57785 w 40"/>
                <a:gd name="T75" fmla="*/ 16669 h 24"/>
                <a:gd name="T76" fmla="*/ 55721 w 40"/>
                <a:gd name="T77" fmla="*/ 24077 h 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"/>
                <a:gd name="T118" fmla="*/ 0 h 24"/>
                <a:gd name="T119" fmla="*/ 40 w 40"/>
                <a:gd name="T120" fmla="*/ 24 h 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" h="24">
                  <a:moveTo>
                    <a:pt x="27" y="13"/>
                  </a:moveTo>
                  <a:lnTo>
                    <a:pt x="29" y="14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8" y="14"/>
                  </a:lnTo>
                  <a:lnTo>
                    <a:pt x="39" y="16"/>
                  </a:lnTo>
                  <a:lnTo>
                    <a:pt x="39" y="18"/>
                  </a:lnTo>
                  <a:lnTo>
                    <a:pt x="37" y="18"/>
                  </a:lnTo>
                  <a:lnTo>
                    <a:pt x="34" y="20"/>
                  </a:lnTo>
                  <a:lnTo>
                    <a:pt x="33" y="22"/>
                  </a:lnTo>
                  <a:lnTo>
                    <a:pt x="31" y="23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1" y="18"/>
                  </a:lnTo>
                  <a:lnTo>
                    <a:pt x="20" y="17"/>
                  </a:lnTo>
                  <a:lnTo>
                    <a:pt x="18" y="16"/>
                  </a:lnTo>
                  <a:lnTo>
                    <a:pt x="12" y="18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5" y="2"/>
                  </a:lnTo>
                  <a:lnTo>
                    <a:pt x="9" y="3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3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7" y="13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" name="Freeform 37"/>
            <p:cNvSpPr>
              <a:spLocks/>
            </p:cNvSpPr>
            <p:nvPr/>
          </p:nvSpPr>
          <p:spPr bwMode="auto">
            <a:xfrm>
              <a:off x="4059238" y="1906588"/>
              <a:ext cx="95250" cy="53975"/>
            </a:xfrm>
            <a:custGeom>
              <a:avLst/>
              <a:gdLst>
                <a:gd name="T0" fmla="*/ 65617 w 45"/>
                <a:gd name="T1" fmla="*/ 30586 h 30"/>
                <a:gd name="T2" fmla="*/ 67733 w 45"/>
                <a:gd name="T3" fmla="*/ 30586 h 30"/>
                <a:gd name="T4" fmla="*/ 74083 w 45"/>
                <a:gd name="T5" fmla="*/ 32385 h 30"/>
                <a:gd name="T6" fmla="*/ 78317 w 45"/>
                <a:gd name="T7" fmla="*/ 32385 h 30"/>
                <a:gd name="T8" fmla="*/ 82550 w 45"/>
                <a:gd name="T9" fmla="*/ 32385 h 30"/>
                <a:gd name="T10" fmla="*/ 88900 w 45"/>
                <a:gd name="T11" fmla="*/ 32385 h 30"/>
                <a:gd name="T12" fmla="*/ 91017 w 45"/>
                <a:gd name="T13" fmla="*/ 32385 h 30"/>
                <a:gd name="T14" fmla="*/ 93133 w 45"/>
                <a:gd name="T15" fmla="*/ 35983 h 30"/>
                <a:gd name="T16" fmla="*/ 93133 w 45"/>
                <a:gd name="T17" fmla="*/ 39582 h 30"/>
                <a:gd name="T18" fmla="*/ 86783 w 45"/>
                <a:gd name="T19" fmla="*/ 41381 h 30"/>
                <a:gd name="T20" fmla="*/ 82550 w 45"/>
                <a:gd name="T21" fmla="*/ 44979 h 30"/>
                <a:gd name="T22" fmla="*/ 78317 w 45"/>
                <a:gd name="T23" fmla="*/ 48578 h 30"/>
                <a:gd name="T24" fmla="*/ 74083 w 45"/>
                <a:gd name="T25" fmla="*/ 52176 h 30"/>
                <a:gd name="T26" fmla="*/ 52917 w 45"/>
                <a:gd name="T27" fmla="*/ 48578 h 30"/>
                <a:gd name="T28" fmla="*/ 52917 w 45"/>
                <a:gd name="T29" fmla="*/ 44979 h 30"/>
                <a:gd name="T30" fmla="*/ 48683 w 45"/>
                <a:gd name="T31" fmla="*/ 41381 h 30"/>
                <a:gd name="T32" fmla="*/ 46567 w 45"/>
                <a:gd name="T33" fmla="*/ 39582 h 30"/>
                <a:gd name="T34" fmla="*/ 44450 w 45"/>
                <a:gd name="T35" fmla="*/ 35983 h 30"/>
                <a:gd name="T36" fmla="*/ 27517 w 45"/>
                <a:gd name="T37" fmla="*/ 41381 h 30"/>
                <a:gd name="T38" fmla="*/ 23283 w 45"/>
                <a:gd name="T39" fmla="*/ 39582 h 30"/>
                <a:gd name="T40" fmla="*/ 16933 w 45"/>
                <a:gd name="T41" fmla="*/ 35983 h 30"/>
                <a:gd name="T42" fmla="*/ 14817 w 45"/>
                <a:gd name="T43" fmla="*/ 32385 h 30"/>
                <a:gd name="T44" fmla="*/ 14817 w 45"/>
                <a:gd name="T45" fmla="*/ 26988 h 30"/>
                <a:gd name="T46" fmla="*/ 10583 w 45"/>
                <a:gd name="T47" fmla="*/ 21590 h 30"/>
                <a:gd name="T48" fmla="*/ 10583 w 45"/>
                <a:gd name="T49" fmla="*/ 17992 h 30"/>
                <a:gd name="T50" fmla="*/ 6350 w 45"/>
                <a:gd name="T51" fmla="*/ 14393 h 30"/>
                <a:gd name="T52" fmla="*/ 0 w 45"/>
                <a:gd name="T53" fmla="*/ 10795 h 30"/>
                <a:gd name="T54" fmla="*/ 0 w 45"/>
                <a:gd name="T55" fmla="*/ 7197 h 30"/>
                <a:gd name="T56" fmla="*/ 0 w 45"/>
                <a:gd name="T57" fmla="*/ 3598 h 30"/>
                <a:gd name="T58" fmla="*/ 2117 w 45"/>
                <a:gd name="T59" fmla="*/ 3598 h 30"/>
                <a:gd name="T60" fmla="*/ 4233 w 45"/>
                <a:gd name="T61" fmla="*/ 0 h 30"/>
                <a:gd name="T62" fmla="*/ 10583 w 45"/>
                <a:gd name="T63" fmla="*/ 3598 h 30"/>
                <a:gd name="T64" fmla="*/ 23283 w 45"/>
                <a:gd name="T65" fmla="*/ 7197 h 30"/>
                <a:gd name="T66" fmla="*/ 33867 w 45"/>
                <a:gd name="T67" fmla="*/ 7197 h 30"/>
                <a:gd name="T68" fmla="*/ 46567 w 45"/>
                <a:gd name="T69" fmla="*/ 8996 h 30"/>
                <a:gd name="T70" fmla="*/ 55033 w 45"/>
                <a:gd name="T71" fmla="*/ 10795 h 30"/>
                <a:gd name="T72" fmla="*/ 63500 w 45"/>
                <a:gd name="T73" fmla="*/ 14393 h 30"/>
                <a:gd name="T74" fmla="*/ 65617 w 45"/>
                <a:gd name="T75" fmla="*/ 19791 h 30"/>
                <a:gd name="T76" fmla="*/ 65617 w 45"/>
                <a:gd name="T77" fmla="*/ 30586 h 3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"/>
                <a:gd name="T118" fmla="*/ 0 h 30"/>
                <a:gd name="T119" fmla="*/ 45 w 45"/>
                <a:gd name="T120" fmla="*/ 30 h 3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" h="30">
                  <a:moveTo>
                    <a:pt x="31" y="17"/>
                  </a:moveTo>
                  <a:lnTo>
                    <a:pt x="32" y="17"/>
                  </a:lnTo>
                  <a:lnTo>
                    <a:pt x="35" y="18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42" y="18"/>
                  </a:lnTo>
                  <a:lnTo>
                    <a:pt x="43" y="18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1" y="23"/>
                  </a:lnTo>
                  <a:lnTo>
                    <a:pt x="39" y="25"/>
                  </a:lnTo>
                  <a:lnTo>
                    <a:pt x="37" y="27"/>
                  </a:lnTo>
                  <a:lnTo>
                    <a:pt x="35" y="29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3" y="23"/>
                  </a:lnTo>
                  <a:lnTo>
                    <a:pt x="22" y="22"/>
                  </a:lnTo>
                  <a:lnTo>
                    <a:pt x="21" y="20"/>
                  </a:lnTo>
                  <a:lnTo>
                    <a:pt x="13" y="23"/>
                  </a:lnTo>
                  <a:lnTo>
                    <a:pt x="11" y="22"/>
                  </a:lnTo>
                  <a:lnTo>
                    <a:pt x="8" y="20"/>
                  </a:lnTo>
                  <a:lnTo>
                    <a:pt x="7" y="18"/>
                  </a:lnTo>
                  <a:lnTo>
                    <a:pt x="7" y="15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3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0"/>
                  </a:lnTo>
                  <a:lnTo>
                    <a:pt x="5" y="2"/>
                  </a:lnTo>
                  <a:lnTo>
                    <a:pt x="11" y="4"/>
                  </a:lnTo>
                  <a:lnTo>
                    <a:pt x="16" y="4"/>
                  </a:lnTo>
                  <a:lnTo>
                    <a:pt x="22" y="5"/>
                  </a:lnTo>
                  <a:lnTo>
                    <a:pt x="26" y="6"/>
                  </a:lnTo>
                  <a:lnTo>
                    <a:pt x="30" y="8"/>
                  </a:lnTo>
                  <a:lnTo>
                    <a:pt x="31" y="11"/>
                  </a:lnTo>
                  <a:lnTo>
                    <a:pt x="31" y="17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Freeform 38"/>
            <p:cNvSpPr>
              <a:spLocks/>
            </p:cNvSpPr>
            <p:nvPr/>
          </p:nvSpPr>
          <p:spPr bwMode="auto">
            <a:xfrm>
              <a:off x="3727450" y="1909763"/>
              <a:ext cx="36513" cy="30162"/>
            </a:xfrm>
            <a:custGeom>
              <a:avLst/>
              <a:gdLst>
                <a:gd name="T0" fmla="*/ 34365 w 17"/>
                <a:gd name="T1" fmla="*/ 19517 h 17"/>
                <a:gd name="T2" fmla="*/ 25774 w 17"/>
                <a:gd name="T3" fmla="*/ 23065 h 17"/>
                <a:gd name="T4" fmla="*/ 19330 w 17"/>
                <a:gd name="T5" fmla="*/ 28388 h 17"/>
                <a:gd name="T6" fmla="*/ 8591 w 17"/>
                <a:gd name="T7" fmla="*/ 28388 h 17"/>
                <a:gd name="T8" fmla="*/ 0 w 17"/>
                <a:gd name="T9" fmla="*/ 28388 h 17"/>
                <a:gd name="T10" fmla="*/ 2148 w 17"/>
                <a:gd name="T11" fmla="*/ 19517 h 17"/>
                <a:gd name="T12" fmla="*/ 2148 w 17"/>
                <a:gd name="T13" fmla="*/ 7097 h 17"/>
                <a:gd name="T14" fmla="*/ 4296 w 17"/>
                <a:gd name="T15" fmla="*/ 0 h 17"/>
                <a:gd name="T16" fmla="*/ 17183 w 17"/>
                <a:gd name="T17" fmla="*/ 0 h 17"/>
                <a:gd name="T18" fmla="*/ 34365 w 17"/>
                <a:gd name="T19" fmla="*/ 1951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1"/>
                  </a:moveTo>
                  <a:lnTo>
                    <a:pt x="12" y="13"/>
                  </a:lnTo>
                  <a:lnTo>
                    <a:pt x="9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1" y="4"/>
                  </a:lnTo>
                  <a:lnTo>
                    <a:pt x="2" y="0"/>
                  </a:lnTo>
                  <a:lnTo>
                    <a:pt x="8" y="0"/>
                  </a:lnTo>
                  <a:lnTo>
                    <a:pt x="16" y="11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0" name="Freeform 39"/>
            <p:cNvSpPr>
              <a:spLocks/>
            </p:cNvSpPr>
            <p:nvPr/>
          </p:nvSpPr>
          <p:spPr bwMode="auto">
            <a:xfrm>
              <a:off x="3727450" y="1909763"/>
              <a:ext cx="36513" cy="30162"/>
            </a:xfrm>
            <a:custGeom>
              <a:avLst/>
              <a:gdLst>
                <a:gd name="T0" fmla="*/ 34365 w 17"/>
                <a:gd name="T1" fmla="*/ 19517 h 17"/>
                <a:gd name="T2" fmla="*/ 25774 w 17"/>
                <a:gd name="T3" fmla="*/ 23065 h 17"/>
                <a:gd name="T4" fmla="*/ 17183 w 17"/>
                <a:gd name="T5" fmla="*/ 28388 h 17"/>
                <a:gd name="T6" fmla="*/ 8591 w 17"/>
                <a:gd name="T7" fmla="*/ 28388 h 17"/>
                <a:gd name="T8" fmla="*/ 0 w 17"/>
                <a:gd name="T9" fmla="*/ 24839 h 17"/>
                <a:gd name="T10" fmla="*/ 2148 w 17"/>
                <a:gd name="T11" fmla="*/ 19517 h 17"/>
                <a:gd name="T12" fmla="*/ 0 w 17"/>
                <a:gd name="T13" fmla="*/ 7097 h 17"/>
                <a:gd name="T14" fmla="*/ 4296 w 17"/>
                <a:gd name="T15" fmla="*/ 1774 h 17"/>
                <a:gd name="T16" fmla="*/ 17183 w 17"/>
                <a:gd name="T17" fmla="*/ 0 h 17"/>
                <a:gd name="T18" fmla="*/ 34365 w 17"/>
                <a:gd name="T19" fmla="*/ 1951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1"/>
                  </a:moveTo>
                  <a:lnTo>
                    <a:pt x="12" y="13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0" y="4"/>
                  </a:lnTo>
                  <a:lnTo>
                    <a:pt x="2" y="1"/>
                  </a:lnTo>
                  <a:lnTo>
                    <a:pt x="8" y="0"/>
                  </a:lnTo>
                  <a:lnTo>
                    <a:pt x="16" y="11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1" name="Freeform 40"/>
            <p:cNvSpPr>
              <a:spLocks/>
            </p:cNvSpPr>
            <p:nvPr/>
          </p:nvSpPr>
          <p:spPr bwMode="auto">
            <a:xfrm>
              <a:off x="3768725" y="1919288"/>
              <a:ext cx="57150" cy="31750"/>
            </a:xfrm>
            <a:custGeom>
              <a:avLst/>
              <a:gdLst>
                <a:gd name="T0" fmla="*/ 55033 w 27"/>
                <a:gd name="T1" fmla="*/ 1868 h 17"/>
                <a:gd name="T2" fmla="*/ 52917 w 27"/>
                <a:gd name="T3" fmla="*/ 5603 h 17"/>
                <a:gd name="T4" fmla="*/ 52917 w 27"/>
                <a:gd name="T5" fmla="*/ 9338 h 17"/>
                <a:gd name="T6" fmla="*/ 50800 w 27"/>
                <a:gd name="T7" fmla="*/ 13074 h 17"/>
                <a:gd name="T8" fmla="*/ 50800 w 27"/>
                <a:gd name="T9" fmla="*/ 16809 h 17"/>
                <a:gd name="T10" fmla="*/ 50800 w 27"/>
                <a:gd name="T11" fmla="*/ 18676 h 17"/>
                <a:gd name="T12" fmla="*/ 48683 w 27"/>
                <a:gd name="T13" fmla="*/ 22412 h 17"/>
                <a:gd name="T14" fmla="*/ 46567 w 27"/>
                <a:gd name="T15" fmla="*/ 24279 h 17"/>
                <a:gd name="T16" fmla="*/ 44450 w 27"/>
                <a:gd name="T17" fmla="*/ 26147 h 17"/>
                <a:gd name="T18" fmla="*/ 38100 w 27"/>
                <a:gd name="T19" fmla="*/ 26147 h 17"/>
                <a:gd name="T20" fmla="*/ 31750 w 27"/>
                <a:gd name="T21" fmla="*/ 29882 h 17"/>
                <a:gd name="T22" fmla="*/ 25400 w 27"/>
                <a:gd name="T23" fmla="*/ 26147 h 17"/>
                <a:gd name="T24" fmla="*/ 19050 w 27"/>
                <a:gd name="T25" fmla="*/ 26147 h 17"/>
                <a:gd name="T26" fmla="*/ 12700 w 27"/>
                <a:gd name="T27" fmla="*/ 24279 h 17"/>
                <a:gd name="T28" fmla="*/ 8467 w 27"/>
                <a:gd name="T29" fmla="*/ 22412 h 17"/>
                <a:gd name="T30" fmla="*/ 4233 w 27"/>
                <a:gd name="T31" fmla="*/ 18676 h 17"/>
                <a:gd name="T32" fmla="*/ 0 w 27"/>
                <a:gd name="T33" fmla="*/ 14941 h 17"/>
                <a:gd name="T34" fmla="*/ 0 w 27"/>
                <a:gd name="T35" fmla="*/ 7471 h 17"/>
                <a:gd name="T36" fmla="*/ 2117 w 27"/>
                <a:gd name="T37" fmla="*/ 3735 h 17"/>
                <a:gd name="T38" fmla="*/ 8467 w 27"/>
                <a:gd name="T39" fmla="*/ 1868 h 17"/>
                <a:gd name="T40" fmla="*/ 12700 w 27"/>
                <a:gd name="T41" fmla="*/ 1868 h 17"/>
                <a:gd name="T42" fmla="*/ 19050 w 27"/>
                <a:gd name="T43" fmla="*/ 1868 h 17"/>
                <a:gd name="T44" fmla="*/ 25400 w 27"/>
                <a:gd name="T45" fmla="*/ 1868 h 17"/>
                <a:gd name="T46" fmla="*/ 31750 w 27"/>
                <a:gd name="T47" fmla="*/ 1868 h 17"/>
                <a:gd name="T48" fmla="*/ 38100 w 27"/>
                <a:gd name="T49" fmla="*/ 0 h 17"/>
                <a:gd name="T50" fmla="*/ 42333 w 27"/>
                <a:gd name="T51" fmla="*/ 0 h 17"/>
                <a:gd name="T52" fmla="*/ 46567 w 27"/>
                <a:gd name="T53" fmla="*/ 0 h 17"/>
                <a:gd name="T54" fmla="*/ 50800 w 27"/>
                <a:gd name="T55" fmla="*/ 1868 h 17"/>
                <a:gd name="T56" fmla="*/ 55033 w 27"/>
                <a:gd name="T57" fmla="*/ 1868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"/>
                <a:gd name="T88" fmla="*/ 0 h 17"/>
                <a:gd name="T89" fmla="*/ 27 w 27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" h="17">
                  <a:moveTo>
                    <a:pt x="26" y="1"/>
                  </a:moveTo>
                  <a:lnTo>
                    <a:pt x="25" y="3"/>
                  </a:lnTo>
                  <a:lnTo>
                    <a:pt x="25" y="5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3" y="12"/>
                  </a:lnTo>
                  <a:lnTo>
                    <a:pt x="22" y="13"/>
                  </a:lnTo>
                  <a:lnTo>
                    <a:pt x="21" y="14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6" y="1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Freeform 41"/>
            <p:cNvSpPr>
              <a:spLocks/>
            </p:cNvSpPr>
            <p:nvPr/>
          </p:nvSpPr>
          <p:spPr bwMode="auto">
            <a:xfrm>
              <a:off x="3768725" y="1919288"/>
              <a:ext cx="66675" cy="31750"/>
            </a:xfrm>
            <a:custGeom>
              <a:avLst/>
              <a:gdLst>
                <a:gd name="T0" fmla="*/ 64524 w 31"/>
                <a:gd name="T1" fmla="*/ 1868 h 17"/>
                <a:gd name="T2" fmla="*/ 62373 w 31"/>
                <a:gd name="T3" fmla="*/ 7471 h 17"/>
                <a:gd name="T4" fmla="*/ 62373 w 31"/>
                <a:gd name="T5" fmla="*/ 9338 h 17"/>
                <a:gd name="T6" fmla="*/ 60223 w 31"/>
                <a:gd name="T7" fmla="*/ 13074 h 17"/>
                <a:gd name="T8" fmla="*/ 60223 w 31"/>
                <a:gd name="T9" fmla="*/ 16809 h 17"/>
                <a:gd name="T10" fmla="*/ 60223 w 31"/>
                <a:gd name="T11" fmla="*/ 18676 h 17"/>
                <a:gd name="T12" fmla="*/ 55921 w 31"/>
                <a:gd name="T13" fmla="*/ 22412 h 17"/>
                <a:gd name="T14" fmla="*/ 55921 w 31"/>
                <a:gd name="T15" fmla="*/ 24279 h 17"/>
                <a:gd name="T16" fmla="*/ 51619 w 31"/>
                <a:gd name="T17" fmla="*/ 28015 h 17"/>
                <a:gd name="T18" fmla="*/ 45167 w 31"/>
                <a:gd name="T19" fmla="*/ 28015 h 17"/>
                <a:gd name="T20" fmla="*/ 36564 w 31"/>
                <a:gd name="T21" fmla="*/ 29882 h 17"/>
                <a:gd name="T22" fmla="*/ 30111 w 31"/>
                <a:gd name="T23" fmla="*/ 28015 h 17"/>
                <a:gd name="T24" fmla="*/ 23659 w 31"/>
                <a:gd name="T25" fmla="*/ 26147 h 17"/>
                <a:gd name="T26" fmla="*/ 17206 w 31"/>
                <a:gd name="T27" fmla="*/ 24279 h 17"/>
                <a:gd name="T28" fmla="*/ 10754 w 31"/>
                <a:gd name="T29" fmla="*/ 22412 h 17"/>
                <a:gd name="T30" fmla="*/ 4302 w 31"/>
                <a:gd name="T31" fmla="*/ 18676 h 17"/>
                <a:gd name="T32" fmla="*/ 0 w 31"/>
                <a:gd name="T33" fmla="*/ 14941 h 17"/>
                <a:gd name="T34" fmla="*/ 0 w 31"/>
                <a:gd name="T35" fmla="*/ 7471 h 17"/>
                <a:gd name="T36" fmla="*/ 4302 w 31"/>
                <a:gd name="T37" fmla="*/ 3735 h 17"/>
                <a:gd name="T38" fmla="*/ 8603 w 31"/>
                <a:gd name="T39" fmla="*/ 1868 h 17"/>
                <a:gd name="T40" fmla="*/ 15056 w 31"/>
                <a:gd name="T41" fmla="*/ 1868 h 17"/>
                <a:gd name="T42" fmla="*/ 23659 w 31"/>
                <a:gd name="T43" fmla="*/ 1868 h 17"/>
                <a:gd name="T44" fmla="*/ 30111 w 31"/>
                <a:gd name="T45" fmla="*/ 1868 h 17"/>
                <a:gd name="T46" fmla="*/ 38715 w 31"/>
                <a:gd name="T47" fmla="*/ 1868 h 17"/>
                <a:gd name="T48" fmla="*/ 43016 w 31"/>
                <a:gd name="T49" fmla="*/ 0 h 17"/>
                <a:gd name="T50" fmla="*/ 49469 w 31"/>
                <a:gd name="T51" fmla="*/ 0 h 17"/>
                <a:gd name="T52" fmla="*/ 53770 w 31"/>
                <a:gd name="T53" fmla="*/ 0 h 17"/>
                <a:gd name="T54" fmla="*/ 60223 w 31"/>
                <a:gd name="T55" fmla="*/ 0 h 17"/>
                <a:gd name="T56" fmla="*/ 64524 w 31"/>
                <a:gd name="T57" fmla="*/ 1868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"/>
                <a:gd name="T88" fmla="*/ 0 h 17"/>
                <a:gd name="T89" fmla="*/ 31 w 3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" h="17">
                  <a:moveTo>
                    <a:pt x="30" y="1"/>
                  </a:moveTo>
                  <a:lnTo>
                    <a:pt x="29" y="4"/>
                  </a:lnTo>
                  <a:lnTo>
                    <a:pt x="29" y="5"/>
                  </a:lnTo>
                  <a:lnTo>
                    <a:pt x="28" y="7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6" y="13"/>
                  </a:lnTo>
                  <a:lnTo>
                    <a:pt x="24" y="15"/>
                  </a:lnTo>
                  <a:lnTo>
                    <a:pt x="21" y="15"/>
                  </a:lnTo>
                  <a:lnTo>
                    <a:pt x="17" y="16"/>
                  </a:lnTo>
                  <a:lnTo>
                    <a:pt x="14" y="15"/>
                  </a:lnTo>
                  <a:lnTo>
                    <a:pt x="11" y="14"/>
                  </a:lnTo>
                  <a:lnTo>
                    <a:pt x="8" y="13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0" y="1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Freeform 42"/>
            <p:cNvSpPr>
              <a:spLocks/>
            </p:cNvSpPr>
            <p:nvPr/>
          </p:nvSpPr>
          <p:spPr bwMode="auto">
            <a:xfrm>
              <a:off x="3511550" y="1924050"/>
              <a:ext cx="182563" cy="63500"/>
            </a:xfrm>
            <a:custGeom>
              <a:avLst/>
              <a:gdLst>
                <a:gd name="T0" fmla="*/ 178317 w 86"/>
                <a:gd name="T1" fmla="*/ 10886 h 35"/>
                <a:gd name="T2" fmla="*/ 180440 w 86"/>
                <a:gd name="T3" fmla="*/ 19957 h 35"/>
                <a:gd name="T4" fmla="*/ 180440 w 86"/>
                <a:gd name="T5" fmla="*/ 29029 h 35"/>
                <a:gd name="T6" fmla="*/ 174072 w 86"/>
                <a:gd name="T7" fmla="*/ 36286 h 35"/>
                <a:gd name="T8" fmla="*/ 163458 w 86"/>
                <a:gd name="T9" fmla="*/ 41729 h 35"/>
                <a:gd name="T10" fmla="*/ 154966 w 86"/>
                <a:gd name="T11" fmla="*/ 47171 h 35"/>
                <a:gd name="T12" fmla="*/ 144352 w 86"/>
                <a:gd name="T13" fmla="*/ 32657 h 35"/>
                <a:gd name="T14" fmla="*/ 133738 w 86"/>
                <a:gd name="T15" fmla="*/ 38100 h 35"/>
                <a:gd name="T16" fmla="*/ 131615 w 86"/>
                <a:gd name="T17" fmla="*/ 47171 h 35"/>
                <a:gd name="T18" fmla="*/ 123124 w 86"/>
                <a:gd name="T19" fmla="*/ 50800 h 35"/>
                <a:gd name="T20" fmla="*/ 116755 w 86"/>
                <a:gd name="T21" fmla="*/ 52614 h 35"/>
                <a:gd name="T22" fmla="*/ 108264 w 86"/>
                <a:gd name="T23" fmla="*/ 54429 h 35"/>
                <a:gd name="T24" fmla="*/ 99773 w 86"/>
                <a:gd name="T25" fmla="*/ 54429 h 35"/>
                <a:gd name="T26" fmla="*/ 89159 w 86"/>
                <a:gd name="T27" fmla="*/ 50800 h 35"/>
                <a:gd name="T28" fmla="*/ 78545 w 86"/>
                <a:gd name="T29" fmla="*/ 54429 h 35"/>
                <a:gd name="T30" fmla="*/ 70053 w 86"/>
                <a:gd name="T31" fmla="*/ 58057 h 35"/>
                <a:gd name="T32" fmla="*/ 59439 w 86"/>
                <a:gd name="T33" fmla="*/ 54429 h 35"/>
                <a:gd name="T34" fmla="*/ 48825 w 86"/>
                <a:gd name="T35" fmla="*/ 56243 h 35"/>
                <a:gd name="T36" fmla="*/ 38211 w 86"/>
                <a:gd name="T37" fmla="*/ 59871 h 35"/>
                <a:gd name="T38" fmla="*/ 27597 w 86"/>
                <a:gd name="T39" fmla="*/ 61686 h 35"/>
                <a:gd name="T40" fmla="*/ 16983 w 86"/>
                <a:gd name="T41" fmla="*/ 58057 h 35"/>
                <a:gd name="T42" fmla="*/ 4246 w 86"/>
                <a:gd name="T43" fmla="*/ 56243 h 35"/>
                <a:gd name="T44" fmla="*/ 0 w 86"/>
                <a:gd name="T45" fmla="*/ 52614 h 35"/>
                <a:gd name="T46" fmla="*/ 4246 w 86"/>
                <a:gd name="T47" fmla="*/ 47171 h 35"/>
                <a:gd name="T48" fmla="*/ 12737 w 86"/>
                <a:gd name="T49" fmla="*/ 47171 h 35"/>
                <a:gd name="T50" fmla="*/ 21228 w 86"/>
                <a:gd name="T51" fmla="*/ 45357 h 35"/>
                <a:gd name="T52" fmla="*/ 31842 w 86"/>
                <a:gd name="T53" fmla="*/ 43543 h 35"/>
                <a:gd name="T54" fmla="*/ 46702 w 86"/>
                <a:gd name="T55" fmla="*/ 39914 h 35"/>
                <a:gd name="T56" fmla="*/ 70053 w 86"/>
                <a:gd name="T57" fmla="*/ 34471 h 35"/>
                <a:gd name="T58" fmla="*/ 91282 w 86"/>
                <a:gd name="T59" fmla="*/ 30843 h 35"/>
                <a:gd name="T60" fmla="*/ 112510 w 86"/>
                <a:gd name="T61" fmla="*/ 23586 h 35"/>
                <a:gd name="T62" fmla="*/ 127370 w 86"/>
                <a:gd name="T63" fmla="*/ 18143 h 35"/>
                <a:gd name="T64" fmla="*/ 137984 w 86"/>
                <a:gd name="T65" fmla="*/ 14514 h 35"/>
                <a:gd name="T66" fmla="*/ 146475 w 86"/>
                <a:gd name="T67" fmla="*/ 9071 h 35"/>
                <a:gd name="T68" fmla="*/ 154966 w 86"/>
                <a:gd name="T69" fmla="*/ 10886 h 35"/>
                <a:gd name="T70" fmla="*/ 159212 w 86"/>
                <a:gd name="T71" fmla="*/ 10886 h 35"/>
                <a:gd name="T72" fmla="*/ 163458 w 86"/>
                <a:gd name="T73" fmla="*/ 1814 h 35"/>
                <a:gd name="T74" fmla="*/ 174072 w 86"/>
                <a:gd name="T75" fmla="*/ 0 h 35"/>
                <a:gd name="T76" fmla="*/ 176195 w 86"/>
                <a:gd name="T77" fmla="*/ 5443 h 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6"/>
                <a:gd name="T118" fmla="*/ 0 h 35"/>
                <a:gd name="T119" fmla="*/ 86 w 86"/>
                <a:gd name="T120" fmla="*/ 35 h 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6" h="35">
                  <a:moveTo>
                    <a:pt x="84" y="4"/>
                  </a:moveTo>
                  <a:lnTo>
                    <a:pt x="84" y="6"/>
                  </a:lnTo>
                  <a:lnTo>
                    <a:pt x="85" y="8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5" y="16"/>
                  </a:lnTo>
                  <a:lnTo>
                    <a:pt x="84" y="19"/>
                  </a:lnTo>
                  <a:lnTo>
                    <a:pt x="82" y="20"/>
                  </a:lnTo>
                  <a:lnTo>
                    <a:pt x="79" y="23"/>
                  </a:lnTo>
                  <a:lnTo>
                    <a:pt x="77" y="23"/>
                  </a:lnTo>
                  <a:lnTo>
                    <a:pt x="75" y="25"/>
                  </a:lnTo>
                  <a:lnTo>
                    <a:pt x="73" y="26"/>
                  </a:lnTo>
                  <a:lnTo>
                    <a:pt x="71" y="26"/>
                  </a:lnTo>
                  <a:lnTo>
                    <a:pt x="68" y="18"/>
                  </a:lnTo>
                  <a:lnTo>
                    <a:pt x="66" y="19"/>
                  </a:lnTo>
                  <a:lnTo>
                    <a:pt x="63" y="21"/>
                  </a:lnTo>
                  <a:lnTo>
                    <a:pt x="62" y="23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8"/>
                  </a:lnTo>
                  <a:lnTo>
                    <a:pt x="57" y="28"/>
                  </a:lnTo>
                  <a:lnTo>
                    <a:pt x="55" y="29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49" y="30"/>
                  </a:lnTo>
                  <a:lnTo>
                    <a:pt x="47" y="30"/>
                  </a:lnTo>
                  <a:lnTo>
                    <a:pt x="45" y="28"/>
                  </a:lnTo>
                  <a:lnTo>
                    <a:pt x="42" y="28"/>
                  </a:lnTo>
                  <a:lnTo>
                    <a:pt x="40" y="29"/>
                  </a:lnTo>
                  <a:lnTo>
                    <a:pt x="37" y="30"/>
                  </a:lnTo>
                  <a:lnTo>
                    <a:pt x="34" y="31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28" y="30"/>
                  </a:lnTo>
                  <a:lnTo>
                    <a:pt x="25" y="30"/>
                  </a:lnTo>
                  <a:lnTo>
                    <a:pt x="23" y="31"/>
                  </a:lnTo>
                  <a:lnTo>
                    <a:pt x="21" y="32"/>
                  </a:lnTo>
                  <a:lnTo>
                    <a:pt x="18" y="33"/>
                  </a:lnTo>
                  <a:lnTo>
                    <a:pt x="16" y="34"/>
                  </a:lnTo>
                  <a:lnTo>
                    <a:pt x="13" y="34"/>
                  </a:lnTo>
                  <a:lnTo>
                    <a:pt x="10" y="33"/>
                  </a:lnTo>
                  <a:lnTo>
                    <a:pt x="8" y="32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18" y="25"/>
                  </a:lnTo>
                  <a:lnTo>
                    <a:pt x="22" y="22"/>
                  </a:lnTo>
                  <a:lnTo>
                    <a:pt x="27" y="20"/>
                  </a:lnTo>
                  <a:lnTo>
                    <a:pt x="33" y="19"/>
                  </a:lnTo>
                  <a:lnTo>
                    <a:pt x="38" y="18"/>
                  </a:lnTo>
                  <a:lnTo>
                    <a:pt x="43" y="17"/>
                  </a:lnTo>
                  <a:lnTo>
                    <a:pt x="49" y="15"/>
                  </a:lnTo>
                  <a:lnTo>
                    <a:pt x="53" y="13"/>
                  </a:lnTo>
                  <a:lnTo>
                    <a:pt x="57" y="10"/>
                  </a:lnTo>
                  <a:lnTo>
                    <a:pt x="60" y="10"/>
                  </a:lnTo>
                  <a:lnTo>
                    <a:pt x="62" y="9"/>
                  </a:lnTo>
                  <a:lnTo>
                    <a:pt x="65" y="8"/>
                  </a:lnTo>
                  <a:lnTo>
                    <a:pt x="67" y="6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3" y="6"/>
                  </a:lnTo>
                  <a:lnTo>
                    <a:pt x="75" y="8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7" y="1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83" y="1"/>
                  </a:lnTo>
                  <a:lnTo>
                    <a:pt x="83" y="3"/>
                  </a:lnTo>
                  <a:lnTo>
                    <a:pt x="84" y="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4" name="Freeform 43"/>
            <p:cNvSpPr>
              <a:spLocks/>
            </p:cNvSpPr>
            <p:nvPr/>
          </p:nvSpPr>
          <p:spPr bwMode="auto">
            <a:xfrm>
              <a:off x="3511550" y="1924050"/>
              <a:ext cx="190500" cy="71438"/>
            </a:xfrm>
            <a:custGeom>
              <a:avLst/>
              <a:gdLst>
                <a:gd name="T0" fmla="*/ 186267 w 90"/>
                <a:gd name="T1" fmla="*/ 12502 h 40"/>
                <a:gd name="T2" fmla="*/ 188383 w 90"/>
                <a:gd name="T3" fmla="*/ 23217 h 40"/>
                <a:gd name="T4" fmla="*/ 188383 w 90"/>
                <a:gd name="T5" fmla="*/ 32147 h 40"/>
                <a:gd name="T6" fmla="*/ 182033 w 90"/>
                <a:gd name="T7" fmla="*/ 41077 h 40"/>
                <a:gd name="T8" fmla="*/ 171450 w 90"/>
                <a:gd name="T9" fmla="*/ 48221 h 40"/>
                <a:gd name="T10" fmla="*/ 162983 w 90"/>
                <a:gd name="T11" fmla="*/ 53578 h 40"/>
                <a:gd name="T12" fmla="*/ 150283 w 90"/>
                <a:gd name="T13" fmla="*/ 37505 h 40"/>
                <a:gd name="T14" fmla="*/ 139700 w 90"/>
                <a:gd name="T15" fmla="*/ 42863 h 40"/>
                <a:gd name="T16" fmla="*/ 137583 w 90"/>
                <a:gd name="T17" fmla="*/ 51793 h 40"/>
                <a:gd name="T18" fmla="*/ 129117 w 90"/>
                <a:gd name="T19" fmla="*/ 57150 h 40"/>
                <a:gd name="T20" fmla="*/ 120650 w 90"/>
                <a:gd name="T21" fmla="*/ 58936 h 40"/>
                <a:gd name="T22" fmla="*/ 112183 w 90"/>
                <a:gd name="T23" fmla="*/ 62508 h 40"/>
                <a:gd name="T24" fmla="*/ 103717 w 90"/>
                <a:gd name="T25" fmla="*/ 60722 h 40"/>
                <a:gd name="T26" fmla="*/ 93133 w 90"/>
                <a:gd name="T27" fmla="*/ 57150 h 40"/>
                <a:gd name="T28" fmla="*/ 82550 w 90"/>
                <a:gd name="T29" fmla="*/ 62508 h 40"/>
                <a:gd name="T30" fmla="*/ 71967 w 90"/>
                <a:gd name="T31" fmla="*/ 66080 h 40"/>
                <a:gd name="T32" fmla="*/ 63500 w 90"/>
                <a:gd name="T33" fmla="*/ 62508 h 40"/>
                <a:gd name="T34" fmla="*/ 50800 w 90"/>
                <a:gd name="T35" fmla="*/ 64294 h 40"/>
                <a:gd name="T36" fmla="*/ 40217 w 90"/>
                <a:gd name="T37" fmla="*/ 67866 h 40"/>
                <a:gd name="T38" fmla="*/ 29633 w 90"/>
                <a:gd name="T39" fmla="*/ 69652 h 40"/>
                <a:gd name="T40" fmla="*/ 19050 w 90"/>
                <a:gd name="T41" fmla="*/ 66080 h 40"/>
                <a:gd name="T42" fmla="*/ 4233 w 90"/>
                <a:gd name="T43" fmla="*/ 64294 h 40"/>
                <a:gd name="T44" fmla="*/ 0 w 90"/>
                <a:gd name="T45" fmla="*/ 58936 h 40"/>
                <a:gd name="T46" fmla="*/ 4233 w 90"/>
                <a:gd name="T47" fmla="*/ 53578 h 40"/>
                <a:gd name="T48" fmla="*/ 12700 w 90"/>
                <a:gd name="T49" fmla="*/ 51793 h 40"/>
                <a:gd name="T50" fmla="*/ 23283 w 90"/>
                <a:gd name="T51" fmla="*/ 50007 h 40"/>
                <a:gd name="T52" fmla="*/ 31750 w 90"/>
                <a:gd name="T53" fmla="*/ 50007 h 40"/>
                <a:gd name="T54" fmla="*/ 48683 w 90"/>
                <a:gd name="T55" fmla="*/ 44649 h 40"/>
                <a:gd name="T56" fmla="*/ 71967 w 90"/>
                <a:gd name="T57" fmla="*/ 39291 h 40"/>
                <a:gd name="T58" fmla="*/ 95250 w 90"/>
                <a:gd name="T59" fmla="*/ 33933 h 40"/>
                <a:gd name="T60" fmla="*/ 118533 w 90"/>
                <a:gd name="T61" fmla="*/ 26789 h 40"/>
                <a:gd name="T62" fmla="*/ 131233 w 90"/>
                <a:gd name="T63" fmla="*/ 21431 h 40"/>
                <a:gd name="T64" fmla="*/ 143933 w 90"/>
                <a:gd name="T65" fmla="*/ 16074 h 40"/>
                <a:gd name="T66" fmla="*/ 152400 w 90"/>
                <a:gd name="T67" fmla="*/ 10716 h 40"/>
                <a:gd name="T68" fmla="*/ 160867 w 90"/>
                <a:gd name="T69" fmla="*/ 12502 h 40"/>
                <a:gd name="T70" fmla="*/ 165100 w 90"/>
                <a:gd name="T71" fmla="*/ 12502 h 40"/>
                <a:gd name="T72" fmla="*/ 169333 w 90"/>
                <a:gd name="T73" fmla="*/ 3572 h 40"/>
                <a:gd name="T74" fmla="*/ 179917 w 90"/>
                <a:gd name="T75" fmla="*/ 0 h 40"/>
                <a:gd name="T76" fmla="*/ 184150 w 90"/>
                <a:gd name="T77" fmla="*/ 5358 h 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0"/>
                <a:gd name="T118" fmla="*/ 0 h 40"/>
                <a:gd name="T119" fmla="*/ 90 w 90"/>
                <a:gd name="T120" fmla="*/ 40 h 4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0" h="40">
                  <a:moveTo>
                    <a:pt x="88" y="5"/>
                  </a:moveTo>
                  <a:lnTo>
                    <a:pt x="88" y="7"/>
                  </a:lnTo>
                  <a:lnTo>
                    <a:pt x="89" y="10"/>
                  </a:lnTo>
                  <a:lnTo>
                    <a:pt x="89" y="13"/>
                  </a:lnTo>
                  <a:lnTo>
                    <a:pt x="89" y="16"/>
                  </a:lnTo>
                  <a:lnTo>
                    <a:pt x="89" y="18"/>
                  </a:lnTo>
                  <a:lnTo>
                    <a:pt x="88" y="22"/>
                  </a:lnTo>
                  <a:lnTo>
                    <a:pt x="86" y="23"/>
                  </a:lnTo>
                  <a:lnTo>
                    <a:pt x="83" y="26"/>
                  </a:lnTo>
                  <a:lnTo>
                    <a:pt x="81" y="27"/>
                  </a:lnTo>
                  <a:lnTo>
                    <a:pt x="79" y="28"/>
                  </a:lnTo>
                  <a:lnTo>
                    <a:pt x="77" y="30"/>
                  </a:lnTo>
                  <a:lnTo>
                    <a:pt x="75" y="30"/>
                  </a:lnTo>
                  <a:lnTo>
                    <a:pt x="71" y="21"/>
                  </a:lnTo>
                  <a:lnTo>
                    <a:pt x="68" y="22"/>
                  </a:lnTo>
                  <a:lnTo>
                    <a:pt x="66" y="24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3" y="30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57" y="33"/>
                  </a:lnTo>
                  <a:lnTo>
                    <a:pt x="55" y="34"/>
                  </a:lnTo>
                  <a:lnTo>
                    <a:pt x="53" y="35"/>
                  </a:lnTo>
                  <a:lnTo>
                    <a:pt x="51" y="35"/>
                  </a:lnTo>
                  <a:lnTo>
                    <a:pt x="49" y="34"/>
                  </a:lnTo>
                  <a:lnTo>
                    <a:pt x="47" y="32"/>
                  </a:lnTo>
                  <a:lnTo>
                    <a:pt x="44" y="32"/>
                  </a:lnTo>
                  <a:lnTo>
                    <a:pt x="41" y="33"/>
                  </a:lnTo>
                  <a:lnTo>
                    <a:pt x="39" y="35"/>
                  </a:lnTo>
                  <a:lnTo>
                    <a:pt x="36" y="36"/>
                  </a:lnTo>
                  <a:lnTo>
                    <a:pt x="34" y="37"/>
                  </a:lnTo>
                  <a:lnTo>
                    <a:pt x="32" y="36"/>
                  </a:lnTo>
                  <a:lnTo>
                    <a:pt x="30" y="35"/>
                  </a:lnTo>
                  <a:lnTo>
                    <a:pt x="27" y="35"/>
                  </a:lnTo>
                  <a:lnTo>
                    <a:pt x="24" y="36"/>
                  </a:lnTo>
                  <a:lnTo>
                    <a:pt x="22" y="37"/>
                  </a:lnTo>
                  <a:lnTo>
                    <a:pt x="19" y="38"/>
                  </a:lnTo>
                  <a:lnTo>
                    <a:pt x="17" y="39"/>
                  </a:lnTo>
                  <a:lnTo>
                    <a:pt x="14" y="39"/>
                  </a:lnTo>
                  <a:lnTo>
                    <a:pt x="11" y="38"/>
                  </a:lnTo>
                  <a:lnTo>
                    <a:pt x="9" y="37"/>
                  </a:lnTo>
                  <a:lnTo>
                    <a:pt x="4" y="37"/>
                  </a:lnTo>
                  <a:lnTo>
                    <a:pt x="2" y="36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6" y="29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3" y="28"/>
                  </a:lnTo>
                  <a:lnTo>
                    <a:pt x="15" y="28"/>
                  </a:lnTo>
                  <a:lnTo>
                    <a:pt x="19" y="28"/>
                  </a:lnTo>
                  <a:lnTo>
                    <a:pt x="23" y="25"/>
                  </a:lnTo>
                  <a:lnTo>
                    <a:pt x="29" y="23"/>
                  </a:lnTo>
                  <a:lnTo>
                    <a:pt x="34" y="22"/>
                  </a:lnTo>
                  <a:lnTo>
                    <a:pt x="40" y="21"/>
                  </a:lnTo>
                  <a:lnTo>
                    <a:pt x="45" y="19"/>
                  </a:lnTo>
                  <a:lnTo>
                    <a:pt x="51" y="17"/>
                  </a:lnTo>
                  <a:lnTo>
                    <a:pt x="56" y="15"/>
                  </a:lnTo>
                  <a:lnTo>
                    <a:pt x="60" y="11"/>
                  </a:lnTo>
                  <a:lnTo>
                    <a:pt x="62" y="12"/>
                  </a:lnTo>
                  <a:lnTo>
                    <a:pt x="66" y="11"/>
                  </a:lnTo>
                  <a:lnTo>
                    <a:pt x="68" y="9"/>
                  </a:lnTo>
                  <a:lnTo>
                    <a:pt x="70" y="7"/>
                  </a:lnTo>
                  <a:lnTo>
                    <a:pt x="72" y="6"/>
                  </a:lnTo>
                  <a:lnTo>
                    <a:pt x="75" y="5"/>
                  </a:lnTo>
                  <a:lnTo>
                    <a:pt x="76" y="7"/>
                  </a:lnTo>
                  <a:lnTo>
                    <a:pt x="78" y="9"/>
                  </a:lnTo>
                  <a:lnTo>
                    <a:pt x="78" y="7"/>
                  </a:lnTo>
                  <a:lnTo>
                    <a:pt x="79" y="4"/>
                  </a:lnTo>
                  <a:lnTo>
                    <a:pt x="80" y="2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7" y="1"/>
                  </a:lnTo>
                  <a:lnTo>
                    <a:pt x="87" y="3"/>
                  </a:lnTo>
                  <a:lnTo>
                    <a:pt x="88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5" name="Freeform 44"/>
            <p:cNvSpPr>
              <a:spLocks/>
            </p:cNvSpPr>
            <p:nvPr/>
          </p:nvSpPr>
          <p:spPr bwMode="auto">
            <a:xfrm>
              <a:off x="3894138" y="1924050"/>
              <a:ext cx="36512" cy="28575"/>
            </a:xfrm>
            <a:custGeom>
              <a:avLst/>
              <a:gdLst>
                <a:gd name="T0" fmla="*/ 34364 w 17"/>
                <a:gd name="T1" fmla="*/ 23532 h 17"/>
                <a:gd name="T2" fmla="*/ 30069 w 17"/>
                <a:gd name="T3" fmla="*/ 26894 h 17"/>
                <a:gd name="T4" fmla="*/ 25773 w 17"/>
                <a:gd name="T5" fmla="*/ 26894 h 17"/>
                <a:gd name="T6" fmla="*/ 17182 w 17"/>
                <a:gd name="T7" fmla="*/ 23532 h 17"/>
                <a:gd name="T8" fmla="*/ 12887 w 17"/>
                <a:gd name="T9" fmla="*/ 23532 h 17"/>
                <a:gd name="T10" fmla="*/ 8591 w 17"/>
                <a:gd name="T11" fmla="*/ 20171 h 17"/>
                <a:gd name="T12" fmla="*/ 8591 w 17"/>
                <a:gd name="T13" fmla="*/ 18490 h 17"/>
                <a:gd name="T14" fmla="*/ 4296 w 17"/>
                <a:gd name="T15" fmla="*/ 15128 h 17"/>
                <a:gd name="T16" fmla="*/ 4296 w 17"/>
                <a:gd name="T17" fmla="*/ 13447 h 17"/>
                <a:gd name="T18" fmla="*/ 0 w 17"/>
                <a:gd name="T19" fmla="*/ 11766 h 17"/>
                <a:gd name="T20" fmla="*/ 0 w 17"/>
                <a:gd name="T21" fmla="*/ 8404 h 17"/>
                <a:gd name="T22" fmla="*/ 0 w 17"/>
                <a:gd name="T23" fmla="*/ 5043 h 17"/>
                <a:gd name="T24" fmla="*/ 0 w 17"/>
                <a:gd name="T25" fmla="*/ 3362 h 17"/>
                <a:gd name="T26" fmla="*/ 4296 w 17"/>
                <a:gd name="T27" fmla="*/ 1681 h 17"/>
                <a:gd name="T28" fmla="*/ 8591 w 17"/>
                <a:gd name="T29" fmla="*/ 0 h 17"/>
                <a:gd name="T30" fmla="*/ 12887 w 17"/>
                <a:gd name="T31" fmla="*/ 0 h 17"/>
                <a:gd name="T32" fmla="*/ 17182 w 17"/>
                <a:gd name="T33" fmla="*/ 1681 h 17"/>
                <a:gd name="T34" fmla="*/ 21478 w 17"/>
                <a:gd name="T35" fmla="*/ 3362 h 17"/>
                <a:gd name="T36" fmla="*/ 25773 w 17"/>
                <a:gd name="T37" fmla="*/ 6724 h 17"/>
                <a:gd name="T38" fmla="*/ 25773 w 17"/>
                <a:gd name="T39" fmla="*/ 8404 h 17"/>
                <a:gd name="T40" fmla="*/ 30069 w 17"/>
                <a:gd name="T41" fmla="*/ 11766 h 17"/>
                <a:gd name="T42" fmla="*/ 30069 w 17"/>
                <a:gd name="T43" fmla="*/ 13447 h 17"/>
                <a:gd name="T44" fmla="*/ 30069 w 17"/>
                <a:gd name="T45" fmla="*/ 16809 h 17"/>
                <a:gd name="T46" fmla="*/ 34364 w 17"/>
                <a:gd name="T47" fmla="*/ 20171 h 17"/>
                <a:gd name="T48" fmla="*/ 34364 w 17"/>
                <a:gd name="T49" fmla="*/ 23532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17"/>
                <a:gd name="T77" fmla="*/ 17 w 17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17">
                  <a:moveTo>
                    <a:pt x="16" y="14"/>
                  </a:moveTo>
                  <a:lnTo>
                    <a:pt x="14" y="16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2" y="9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6" y="1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Freeform 45"/>
            <p:cNvSpPr>
              <a:spLocks/>
            </p:cNvSpPr>
            <p:nvPr/>
          </p:nvSpPr>
          <p:spPr bwMode="auto">
            <a:xfrm>
              <a:off x="3894138" y="1924050"/>
              <a:ext cx="36512" cy="28575"/>
            </a:xfrm>
            <a:custGeom>
              <a:avLst/>
              <a:gdLst>
                <a:gd name="T0" fmla="*/ 34364 w 17"/>
                <a:gd name="T1" fmla="*/ 23532 h 17"/>
                <a:gd name="T2" fmla="*/ 27921 w 17"/>
                <a:gd name="T3" fmla="*/ 26894 h 17"/>
                <a:gd name="T4" fmla="*/ 23625 w 17"/>
                <a:gd name="T5" fmla="*/ 26894 h 17"/>
                <a:gd name="T6" fmla="*/ 17182 w 17"/>
                <a:gd name="T7" fmla="*/ 25213 h 17"/>
                <a:gd name="T8" fmla="*/ 10739 w 17"/>
                <a:gd name="T9" fmla="*/ 23532 h 17"/>
                <a:gd name="T10" fmla="*/ 8591 w 17"/>
                <a:gd name="T11" fmla="*/ 21851 h 17"/>
                <a:gd name="T12" fmla="*/ 6443 w 17"/>
                <a:gd name="T13" fmla="*/ 20171 h 17"/>
                <a:gd name="T14" fmla="*/ 4296 w 17"/>
                <a:gd name="T15" fmla="*/ 15128 h 17"/>
                <a:gd name="T16" fmla="*/ 2148 w 17"/>
                <a:gd name="T17" fmla="*/ 13447 h 17"/>
                <a:gd name="T18" fmla="*/ 0 w 17"/>
                <a:gd name="T19" fmla="*/ 11766 h 17"/>
                <a:gd name="T20" fmla="*/ 0 w 17"/>
                <a:gd name="T21" fmla="*/ 8404 h 17"/>
                <a:gd name="T22" fmla="*/ 0 w 17"/>
                <a:gd name="T23" fmla="*/ 5043 h 17"/>
                <a:gd name="T24" fmla="*/ 0 w 17"/>
                <a:gd name="T25" fmla="*/ 3362 h 17"/>
                <a:gd name="T26" fmla="*/ 2148 w 17"/>
                <a:gd name="T27" fmla="*/ 0 h 17"/>
                <a:gd name="T28" fmla="*/ 8591 w 17"/>
                <a:gd name="T29" fmla="*/ 0 h 17"/>
                <a:gd name="T30" fmla="*/ 10739 w 17"/>
                <a:gd name="T31" fmla="*/ 0 h 17"/>
                <a:gd name="T32" fmla="*/ 17182 w 17"/>
                <a:gd name="T33" fmla="*/ 0 h 17"/>
                <a:gd name="T34" fmla="*/ 21478 w 17"/>
                <a:gd name="T35" fmla="*/ 3362 h 17"/>
                <a:gd name="T36" fmla="*/ 23625 w 17"/>
                <a:gd name="T37" fmla="*/ 6724 h 17"/>
                <a:gd name="T38" fmla="*/ 25773 w 17"/>
                <a:gd name="T39" fmla="*/ 8404 h 17"/>
                <a:gd name="T40" fmla="*/ 25773 w 17"/>
                <a:gd name="T41" fmla="*/ 13447 h 17"/>
                <a:gd name="T42" fmla="*/ 25773 w 17"/>
                <a:gd name="T43" fmla="*/ 13447 h 17"/>
                <a:gd name="T44" fmla="*/ 27921 w 17"/>
                <a:gd name="T45" fmla="*/ 18490 h 17"/>
                <a:gd name="T46" fmla="*/ 34364 w 17"/>
                <a:gd name="T47" fmla="*/ 21851 h 17"/>
                <a:gd name="T48" fmla="*/ 34364 w 17"/>
                <a:gd name="T49" fmla="*/ 23532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17"/>
                <a:gd name="T77" fmla="*/ 17 w 17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17">
                  <a:moveTo>
                    <a:pt x="16" y="14"/>
                  </a:moveTo>
                  <a:lnTo>
                    <a:pt x="13" y="16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3" y="11"/>
                  </a:lnTo>
                  <a:lnTo>
                    <a:pt x="16" y="13"/>
                  </a:lnTo>
                  <a:lnTo>
                    <a:pt x="16" y="1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Freeform 46"/>
            <p:cNvSpPr>
              <a:spLocks/>
            </p:cNvSpPr>
            <p:nvPr/>
          </p:nvSpPr>
          <p:spPr bwMode="auto">
            <a:xfrm>
              <a:off x="3949700" y="1924050"/>
              <a:ext cx="34925" cy="31750"/>
            </a:xfrm>
            <a:custGeom>
              <a:avLst/>
              <a:gdLst>
                <a:gd name="T0" fmla="*/ 0 w 17"/>
                <a:gd name="T1" fmla="*/ 29882 h 17"/>
                <a:gd name="T2" fmla="*/ 0 w 17"/>
                <a:gd name="T3" fmla="*/ 0 h 17"/>
                <a:gd name="T4" fmla="*/ 32871 w 17"/>
                <a:gd name="T5" fmla="*/ 0 h 17"/>
                <a:gd name="T6" fmla="*/ 32871 w 17"/>
                <a:gd name="T7" fmla="*/ 29882 h 17"/>
                <a:gd name="T8" fmla="*/ 0 w 17"/>
                <a:gd name="T9" fmla="*/ 2988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8" name="Freeform 47"/>
            <p:cNvSpPr>
              <a:spLocks/>
            </p:cNvSpPr>
            <p:nvPr/>
          </p:nvSpPr>
          <p:spPr bwMode="auto">
            <a:xfrm>
              <a:off x="3951288" y="1930400"/>
              <a:ext cx="36512" cy="30163"/>
            </a:xfrm>
            <a:custGeom>
              <a:avLst/>
              <a:gdLst>
                <a:gd name="T0" fmla="*/ 34364 w 17"/>
                <a:gd name="T1" fmla="*/ 8871 h 17"/>
                <a:gd name="T2" fmla="*/ 34364 w 17"/>
                <a:gd name="T3" fmla="*/ 17743 h 17"/>
                <a:gd name="T4" fmla="*/ 25773 w 17"/>
                <a:gd name="T5" fmla="*/ 28389 h 17"/>
                <a:gd name="T6" fmla="*/ 8591 w 17"/>
                <a:gd name="T7" fmla="*/ 28389 h 17"/>
                <a:gd name="T8" fmla="*/ 0 w 17"/>
                <a:gd name="T9" fmla="*/ 17743 h 17"/>
                <a:gd name="T10" fmla="*/ 0 w 17"/>
                <a:gd name="T11" fmla="*/ 0 h 17"/>
                <a:gd name="T12" fmla="*/ 8591 w 17"/>
                <a:gd name="T13" fmla="*/ 0 h 17"/>
                <a:gd name="T14" fmla="*/ 17182 w 17"/>
                <a:gd name="T15" fmla="*/ 0 h 17"/>
                <a:gd name="T16" fmla="*/ 34364 w 17"/>
                <a:gd name="T17" fmla="*/ 0 h 17"/>
                <a:gd name="T18" fmla="*/ 34364 w 17"/>
                <a:gd name="T19" fmla="*/ 8871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5"/>
                  </a:moveTo>
                  <a:lnTo>
                    <a:pt x="16" y="10"/>
                  </a:lnTo>
                  <a:lnTo>
                    <a:pt x="12" y="16"/>
                  </a:lnTo>
                  <a:lnTo>
                    <a:pt x="4" y="16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Freeform 48"/>
            <p:cNvSpPr>
              <a:spLocks/>
            </p:cNvSpPr>
            <p:nvPr/>
          </p:nvSpPr>
          <p:spPr bwMode="auto">
            <a:xfrm>
              <a:off x="3968750" y="1938338"/>
              <a:ext cx="38100" cy="30162"/>
            </a:xfrm>
            <a:custGeom>
              <a:avLst/>
              <a:gdLst>
                <a:gd name="T0" fmla="*/ 35859 w 17"/>
                <a:gd name="T1" fmla="*/ 17742 h 17"/>
                <a:gd name="T2" fmla="*/ 26894 w 17"/>
                <a:gd name="T3" fmla="*/ 28388 h 17"/>
                <a:gd name="T4" fmla="*/ 20171 w 17"/>
                <a:gd name="T5" fmla="*/ 28388 h 17"/>
                <a:gd name="T6" fmla="*/ 8965 w 17"/>
                <a:gd name="T7" fmla="*/ 28388 h 17"/>
                <a:gd name="T8" fmla="*/ 2241 w 17"/>
                <a:gd name="T9" fmla="*/ 28388 h 17"/>
                <a:gd name="T10" fmla="*/ 2241 w 17"/>
                <a:gd name="T11" fmla="*/ 17742 h 17"/>
                <a:gd name="T12" fmla="*/ 0 w 17"/>
                <a:gd name="T13" fmla="*/ 8871 h 17"/>
                <a:gd name="T14" fmla="*/ 2241 w 17"/>
                <a:gd name="T15" fmla="*/ 0 h 17"/>
                <a:gd name="T16" fmla="*/ 11206 w 17"/>
                <a:gd name="T17" fmla="*/ 0 h 17"/>
                <a:gd name="T18" fmla="*/ 22412 w 17"/>
                <a:gd name="T19" fmla="*/ 0 h 17"/>
                <a:gd name="T20" fmla="*/ 29135 w 17"/>
                <a:gd name="T21" fmla="*/ 8871 h 17"/>
                <a:gd name="T22" fmla="*/ 35859 w 17"/>
                <a:gd name="T23" fmla="*/ 17742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10"/>
                  </a:moveTo>
                  <a:lnTo>
                    <a:pt x="12" y="16"/>
                  </a:lnTo>
                  <a:lnTo>
                    <a:pt x="9" y="16"/>
                  </a:lnTo>
                  <a:lnTo>
                    <a:pt x="4" y="16"/>
                  </a:lnTo>
                  <a:lnTo>
                    <a:pt x="1" y="16"/>
                  </a:lnTo>
                  <a:lnTo>
                    <a:pt x="1" y="10"/>
                  </a:lnTo>
                  <a:lnTo>
                    <a:pt x="0" y="5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3" y="5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0" name="Freeform 49"/>
            <p:cNvSpPr>
              <a:spLocks/>
            </p:cNvSpPr>
            <p:nvPr/>
          </p:nvSpPr>
          <p:spPr bwMode="auto">
            <a:xfrm>
              <a:off x="3968750" y="1938338"/>
              <a:ext cx="38100" cy="30162"/>
            </a:xfrm>
            <a:custGeom>
              <a:avLst/>
              <a:gdLst>
                <a:gd name="T0" fmla="*/ 35859 w 17"/>
                <a:gd name="T1" fmla="*/ 21291 h 17"/>
                <a:gd name="T2" fmla="*/ 26894 w 17"/>
                <a:gd name="T3" fmla="*/ 28388 h 17"/>
                <a:gd name="T4" fmla="*/ 20171 w 17"/>
                <a:gd name="T5" fmla="*/ 28388 h 17"/>
                <a:gd name="T6" fmla="*/ 8965 w 17"/>
                <a:gd name="T7" fmla="*/ 28388 h 17"/>
                <a:gd name="T8" fmla="*/ 2241 w 17"/>
                <a:gd name="T9" fmla="*/ 28388 h 17"/>
                <a:gd name="T10" fmla="*/ 0 w 17"/>
                <a:gd name="T11" fmla="*/ 21291 h 17"/>
                <a:gd name="T12" fmla="*/ 0 w 17"/>
                <a:gd name="T13" fmla="*/ 10645 h 17"/>
                <a:gd name="T14" fmla="*/ 0 w 17"/>
                <a:gd name="T15" fmla="*/ 7097 h 17"/>
                <a:gd name="T16" fmla="*/ 2241 w 17"/>
                <a:gd name="T17" fmla="*/ 0 h 17"/>
                <a:gd name="T18" fmla="*/ 11206 w 17"/>
                <a:gd name="T19" fmla="*/ 0 h 17"/>
                <a:gd name="T20" fmla="*/ 22412 w 17"/>
                <a:gd name="T21" fmla="*/ 3548 h 17"/>
                <a:gd name="T22" fmla="*/ 29135 w 17"/>
                <a:gd name="T23" fmla="*/ 7097 h 17"/>
                <a:gd name="T24" fmla="*/ 35859 w 17"/>
                <a:gd name="T25" fmla="*/ 2129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2"/>
                  </a:moveTo>
                  <a:lnTo>
                    <a:pt x="12" y="16"/>
                  </a:lnTo>
                  <a:lnTo>
                    <a:pt x="9" y="16"/>
                  </a:lnTo>
                  <a:lnTo>
                    <a:pt x="4" y="16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6" y="1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1" name="Freeform 50"/>
            <p:cNvSpPr>
              <a:spLocks/>
            </p:cNvSpPr>
            <p:nvPr/>
          </p:nvSpPr>
          <p:spPr bwMode="auto">
            <a:xfrm>
              <a:off x="4216400" y="1943100"/>
              <a:ext cx="34925" cy="28575"/>
            </a:xfrm>
            <a:custGeom>
              <a:avLst/>
              <a:gdLst>
                <a:gd name="T0" fmla="*/ 32871 w 17"/>
                <a:gd name="T1" fmla="*/ 15128 h 17"/>
                <a:gd name="T2" fmla="*/ 28762 w 17"/>
                <a:gd name="T3" fmla="*/ 18490 h 17"/>
                <a:gd name="T4" fmla="*/ 28762 w 17"/>
                <a:gd name="T5" fmla="*/ 21851 h 17"/>
                <a:gd name="T6" fmla="*/ 26707 w 17"/>
                <a:gd name="T7" fmla="*/ 26894 h 17"/>
                <a:gd name="T8" fmla="*/ 18490 w 17"/>
                <a:gd name="T9" fmla="*/ 18490 h 17"/>
                <a:gd name="T10" fmla="*/ 8218 w 17"/>
                <a:gd name="T11" fmla="*/ 15128 h 17"/>
                <a:gd name="T12" fmla="*/ 2054 w 17"/>
                <a:gd name="T13" fmla="*/ 10085 h 17"/>
                <a:gd name="T14" fmla="*/ 0 w 17"/>
                <a:gd name="T15" fmla="*/ 0 h 17"/>
                <a:gd name="T16" fmla="*/ 8218 w 17"/>
                <a:gd name="T17" fmla="*/ 0 h 17"/>
                <a:gd name="T18" fmla="*/ 16435 w 17"/>
                <a:gd name="T19" fmla="*/ 3362 h 17"/>
                <a:gd name="T20" fmla="*/ 22599 w 17"/>
                <a:gd name="T21" fmla="*/ 6724 h 17"/>
                <a:gd name="T22" fmla="*/ 32871 w 17"/>
                <a:gd name="T23" fmla="*/ 15128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9"/>
                  </a:moveTo>
                  <a:lnTo>
                    <a:pt x="14" y="11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9" y="11"/>
                  </a:lnTo>
                  <a:lnTo>
                    <a:pt x="4" y="9"/>
                  </a:lnTo>
                  <a:lnTo>
                    <a:pt x="1" y="6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Freeform 51"/>
            <p:cNvSpPr>
              <a:spLocks/>
            </p:cNvSpPr>
            <p:nvPr/>
          </p:nvSpPr>
          <p:spPr bwMode="auto">
            <a:xfrm>
              <a:off x="4216400" y="1943100"/>
              <a:ext cx="34925" cy="28575"/>
            </a:xfrm>
            <a:custGeom>
              <a:avLst/>
              <a:gdLst>
                <a:gd name="T0" fmla="*/ 32871 w 17"/>
                <a:gd name="T1" fmla="*/ 13447 h 17"/>
                <a:gd name="T2" fmla="*/ 30816 w 17"/>
                <a:gd name="T3" fmla="*/ 15128 h 17"/>
                <a:gd name="T4" fmla="*/ 30816 w 17"/>
                <a:gd name="T5" fmla="*/ 18490 h 17"/>
                <a:gd name="T6" fmla="*/ 30816 w 17"/>
                <a:gd name="T7" fmla="*/ 21851 h 17"/>
                <a:gd name="T8" fmla="*/ 26707 w 17"/>
                <a:gd name="T9" fmla="*/ 26894 h 17"/>
                <a:gd name="T10" fmla="*/ 16435 w 17"/>
                <a:gd name="T11" fmla="*/ 18490 h 17"/>
                <a:gd name="T12" fmla="*/ 8218 w 17"/>
                <a:gd name="T13" fmla="*/ 13447 h 17"/>
                <a:gd name="T14" fmla="*/ 0 w 17"/>
                <a:gd name="T15" fmla="*/ 10085 h 17"/>
                <a:gd name="T16" fmla="*/ 0 w 17"/>
                <a:gd name="T17" fmla="*/ 0 h 17"/>
                <a:gd name="T18" fmla="*/ 8218 w 17"/>
                <a:gd name="T19" fmla="*/ 0 h 17"/>
                <a:gd name="T20" fmla="*/ 16435 w 17"/>
                <a:gd name="T21" fmla="*/ 1681 h 17"/>
                <a:gd name="T22" fmla="*/ 24653 w 17"/>
                <a:gd name="T23" fmla="*/ 6724 h 17"/>
                <a:gd name="T24" fmla="*/ 32871 w 17"/>
                <a:gd name="T25" fmla="*/ 13447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8"/>
                  </a:moveTo>
                  <a:lnTo>
                    <a:pt x="15" y="9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3" y="16"/>
                  </a:lnTo>
                  <a:lnTo>
                    <a:pt x="8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2" y="4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3" name="Freeform 52"/>
            <p:cNvSpPr>
              <a:spLocks/>
            </p:cNvSpPr>
            <p:nvPr/>
          </p:nvSpPr>
          <p:spPr bwMode="auto">
            <a:xfrm>
              <a:off x="3732213" y="2239963"/>
              <a:ext cx="36512" cy="1587"/>
            </a:xfrm>
            <a:custGeom>
              <a:avLst/>
              <a:gdLst>
                <a:gd name="T0" fmla="*/ 34364 w 17"/>
                <a:gd name="T1" fmla="*/ 0 h 1"/>
                <a:gd name="T2" fmla="*/ 0 w 17"/>
                <a:gd name="T3" fmla="*/ 0 h 1"/>
                <a:gd name="T4" fmla="*/ 34364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4" name="Freeform 53"/>
            <p:cNvSpPr>
              <a:spLocks/>
            </p:cNvSpPr>
            <p:nvPr/>
          </p:nvSpPr>
          <p:spPr bwMode="auto">
            <a:xfrm>
              <a:off x="3732213" y="1951038"/>
              <a:ext cx="36512" cy="30162"/>
            </a:xfrm>
            <a:custGeom>
              <a:avLst/>
              <a:gdLst>
                <a:gd name="T0" fmla="*/ 34364 w 17"/>
                <a:gd name="T1" fmla="*/ 28388 h 17"/>
                <a:gd name="T2" fmla="*/ 27921 w 17"/>
                <a:gd name="T3" fmla="*/ 28388 h 17"/>
                <a:gd name="T4" fmla="*/ 23625 w 17"/>
                <a:gd name="T5" fmla="*/ 28388 h 17"/>
                <a:gd name="T6" fmla="*/ 19330 w 17"/>
                <a:gd name="T7" fmla="*/ 28388 h 17"/>
                <a:gd name="T8" fmla="*/ 12887 w 17"/>
                <a:gd name="T9" fmla="*/ 28388 h 17"/>
                <a:gd name="T10" fmla="*/ 8591 w 17"/>
                <a:gd name="T11" fmla="*/ 17742 h 17"/>
                <a:gd name="T12" fmla="*/ 4296 w 17"/>
                <a:gd name="T13" fmla="*/ 8871 h 17"/>
                <a:gd name="T14" fmla="*/ 0 w 17"/>
                <a:gd name="T15" fmla="*/ 3548 h 17"/>
                <a:gd name="T16" fmla="*/ 8591 w 17"/>
                <a:gd name="T17" fmla="*/ 0 h 17"/>
                <a:gd name="T18" fmla="*/ 19330 w 17"/>
                <a:gd name="T19" fmla="*/ 3548 h 17"/>
                <a:gd name="T20" fmla="*/ 27921 w 17"/>
                <a:gd name="T21" fmla="*/ 8871 h 17"/>
                <a:gd name="T22" fmla="*/ 27921 w 17"/>
                <a:gd name="T23" fmla="*/ 14194 h 17"/>
                <a:gd name="T24" fmla="*/ 34364 w 17"/>
                <a:gd name="T25" fmla="*/ 28388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6"/>
                  </a:moveTo>
                  <a:lnTo>
                    <a:pt x="13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0"/>
                  </a:lnTo>
                  <a:lnTo>
                    <a:pt x="2" y="5"/>
                  </a:lnTo>
                  <a:lnTo>
                    <a:pt x="0" y="2"/>
                  </a:lnTo>
                  <a:lnTo>
                    <a:pt x="4" y="0"/>
                  </a:lnTo>
                  <a:lnTo>
                    <a:pt x="9" y="2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5" name="Freeform 54"/>
            <p:cNvSpPr>
              <a:spLocks/>
            </p:cNvSpPr>
            <p:nvPr/>
          </p:nvSpPr>
          <p:spPr bwMode="auto">
            <a:xfrm>
              <a:off x="3921125" y="1958975"/>
              <a:ext cx="34925" cy="30163"/>
            </a:xfrm>
            <a:custGeom>
              <a:avLst/>
              <a:gdLst>
                <a:gd name="T0" fmla="*/ 32871 w 17"/>
                <a:gd name="T1" fmla="*/ 15969 h 17"/>
                <a:gd name="T2" fmla="*/ 28762 w 17"/>
                <a:gd name="T3" fmla="*/ 21292 h 17"/>
                <a:gd name="T4" fmla="*/ 24653 w 17"/>
                <a:gd name="T5" fmla="*/ 28389 h 17"/>
                <a:gd name="T6" fmla="*/ 16435 w 17"/>
                <a:gd name="T7" fmla="*/ 28389 h 17"/>
                <a:gd name="T8" fmla="*/ 14381 w 17"/>
                <a:gd name="T9" fmla="*/ 28389 h 17"/>
                <a:gd name="T10" fmla="*/ 6163 w 17"/>
                <a:gd name="T11" fmla="*/ 21292 h 17"/>
                <a:gd name="T12" fmla="*/ 2054 w 17"/>
                <a:gd name="T13" fmla="*/ 15969 h 17"/>
                <a:gd name="T14" fmla="*/ 0 w 17"/>
                <a:gd name="T15" fmla="*/ 10646 h 17"/>
                <a:gd name="T16" fmla="*/ 10272 w 17"/>
                <a:gd name="T17" fmla="*/ 0 h 17"/>
                <a:gd name="T18" fmla="*/ 16435 w 17"/>
                <a:gd name="T19" fmla="*/ 0 h 17"/>
                <a:gd name="T20" fmla="*/ 24653 w 17"/>
                <a:gd name="T21" fmla="*/ 5323 h 17"/>
                <a:gd name="T22" fmla="*/ 28762 w 17"/>
                <a:gd name="T23" fmla="*/ 10646 h 17"/>
                <a:gd name="T24" fmla="*/ 32871 w 17"/>
                <a:gd name="T25" fmla="*/ 15969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9"/>
                  </a:moveTo>
                  <a:lnTo>
                    <a:pt x="14" y="12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3"/>
                  </a:lnTo>
                  <a:lnTo>
                    <a:pt x="14" y="6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6" name="Freeform 55"/>
            <p:cNvSpPr>
              <a:spLocks/>
            </p:cNvSpPr>
            <p:nvPr/>
          </p:nvSpPr>
          <p:spPr bwMode="auto">
            <a:xfrm>
              <a:off x="3921125" y="1958975"/>
              <a:ext cx="34925" cy="30163"/>
            </a:xfrm>
            <a:custGeom>
              <a:avLst/>
              <a:gdLst>
                <a:gd name="T0" fmla="*/ 32871 w 17"/>
                <a:gd name="T1" fmla="*/ 14194 h 17"/>
                <a:gd name="T2" fmla="*/ 32871 w 17"/>
                <a:gd name="T3" fmla="*/ 19517 h 17"/>
                <a:gd name="T4" fmla="*/ 26707 w 17"/>
                <a:gd name="T5" fmla="*/ 19517 h 17"/>
                <a:gd name="T6" fmla="*/ 24653 w 17"/>
                <a:gd name="T7" fmla="*/ 24840 h 17"/>
                <a:gd name="T8" fmla="*/ 18490 w 17"/>
                <a:gd name="T9" fmla="*/ 28389 h 17"/>
                <a:gd name="T10" fmla="*/ 12326 w 17"/>
                <a:gd name="T11" fmla="*/ 24840 h 17"/>
                <a:gd name="T12" fmla="*/ 8218 w 17"/>
                <a:gd name="T13" fmla="*/ 19517 h 17"/>
                <a:gd name="T14" fmla="*/ 4109 w 17"/>
                <a:gd name="T15" fmla="*/ 17743 h 17"/>
                <a:gd name="T16" fmla="*/ 0 w 17"/>
                <a:gd name="T17" fmla="*/ 8871 h 17"/>
                <a:gd name="T18" fmla="*/ 10272 w 17"/>
                <a:gd name="T19" fmla="*/ 0 h 17"/>
                <a:gd name="T20" fmla="*/ 16435 w 17"/>
                <a:gd name="T21" fmla="*/ 1774 h 17"/>
                <a:gd name="T22" fmla="*/ 22599 w 17"/>
                <a:gd name="T23" fmla="*/ 3549 h 17"/>
                <a:gd name="T24" fmla="*/ 26707 w 17"/>
                <a:gd name="T25" fmla="*/ 8871 h 17"/>
                <a:gd name="T26" fmla="*/ 32871 w 17"/>
                <a:gd name="T27" fmla="*/ 14194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8"/>
                  </a:moveTo>
                  <a:lnTo>
                    <a:pt x="16" y="11"/>
                  </a:lnTo>
                  <a:lnTo>
                    <a:pt x="13" y="11"/>
                  </a:lnTo>
                  <a:lnTo>
                    <a:pt x="12" y="14"/>
                  </a:lnTo>
                  <a:lnTo>
                    <a:pt x="9" y="16"/>
                  </a:lnTo>
                  <a:lnTo>
                    <a:pt x="6" y="14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0" y="5"/>
                  </a:lnTo>
                  <a:lnTo>
                    <a:pt x="5" y="0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5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7" name="Freeform 56"/>
            <p:cNvSpPr>
              <a:spLocks/>
            </p:cNvSpPr>
            <p:nvPr/>
          </p:nvSpPr>
          <p:spPr bwMode="auto">
            <a:xfrm>
              <a:off x="3987800" y="1958975"/>
              <a:ext cx="82550" cy="46038"/>
            </a:xfrm>
            <a:custGeom>
              <a:avLst/>
              <a:gdLst>
                <a:gd name="T0" fmla="*/ 76200 w 39"/>
                <a:gd name="T1" fmla="*/ 5312 h 26"/>
                <a:gd name="T2" fmla="*/ 76200 w 39"/>
                <a:gd name="T3" fmla="*/ 10624 h 26"/>
                <a:gd name="T4" fmla="*/ 76200 w 39"/>
                <a:gd name="T5" fmla="*/ 15936 h 26"/>
                <a:gd name="T6" fmla="*/ 76200 w 39"/>
                <a:gd name="T7" fmla="*/ 21248 h 26"/>
                <a:gd name="T8" fmla="*/ 76200 w 39"/>
                <a:gd name="T9" fmla="*/ 24790 h 26"/>
                <a:gd name="T10" fmla="*/ 78317 w 39"/>
                <a:gd name="T11" fmla="*/ 30102 h 26"/>
                <a:gd name="T12" fmla="*/ 80433 w 39"/>
                <a:gd name="T13" fmla="*/ 33643 h 26"/>
                <a:gd name="T14" fmla="*/ 80433 w 39"/>
                <a:gd name="T15" fmla="*/ 38955 h 26"/>
                <a:gd name="T16" fmla="*/ 76200 w 39"/>
                <a:gd name="T17" fmla="*/ 42497 h 26"/>
                <a:gd name="T18" fmla="*/ 67733 w 39"/>
                <a:gd name="T19" fmla="*/ 44267 h 26"/>
                <a:gd name="T20" fmla="*/ 61383 w 39"/>
                <a:gd name="T21" fmla="*/ 38955 h 26"/>
                <a:gd name="T22" fmla="*/ 50800 w 39"/>
                <a:gd name="T23" fmla="*/ 37185 h 26"/>
                <a:gd name="T24" fmla="*/ 40217 w 39"/>
                <a:gd name="T25" fmla="*/ 35414 h 26"/>
                <a:gd name="T26" fmla="*/ 31750 w 39"/>
                <a:gd name="T27" fmla="*/ 31872 h 26"/>
                <a:gd name="T28" fmla="*/ 27517 w 39"/>
                <a:gd name="T29" fmla="*/ 30102 h 26"/>
                <a:gd name="T30" fmla="*/ 14817 w 39"/>
                <a:gd name="T31" fmla="*/ 31872 h 26"/>
                <a:gd name="T32" fmla="*/ 4233 w 39"/>
                <a:gd name="T33" fmla="*/ 30102 h 26"/>
                <a:gd name="T34" fmla="*/ 0 w 39"/>
                <a:gd name="T35" fmla="*/ 23019 h 26"/>
                <a:gd name="T36" fmla="*/ 0 w 39"/>
                <a:gd name="T37" fmla="*/ 19478 h 26"/>
                <a:gd name="T38" fmla="*/ 0 w 39"/>
                <a:gd name="T39" fmla="*/ 12395 h 26"/>
                <a:gd name="T40" fmla="*/ 4233 w 39"/>
                <a:gd name="T41" fmla="*/ 8853 h 26"/>
                <a:gd name="T42" fmla="*/ 14817 w 39"/>
                <a:gd name="T43" fmla="*/ 8853 h 26"/>
                <a:gd name="T44" fmla="*/ 21167 w 39"/>
                <a:gd name="T45" fmla="*/ 12395 h 26"/>
                <a:gd name="T46" fmla="*/ 27517 w 39"/>
                <a:gd name="T47" fmla="*/ 19478 h 26"/>
                <a:gd name="T48" fmla="*/ 35983 w 39"/>
                <a:gd name="T49" fmla="*/ 19478 h 26"/>
                <a:gd name="T50" fmla="*/ 38100 w 39"/>
                <a:gd name="T51" fmla="*/ 17707 h 26"/>
                <a:gd name="T52" fmla="*/ 38100 w 39"/>
                <a:gd name="T53" fmla="*/ 12395 h 26"/>
                <a:gd name="T54" fmla="*/ 31750 w 39"/>
                <a:gd name="T55" fmla="*/ 5312 h 26"/>
                <a:gd name="T56" fmla="*/ 23283 w 39"/>
                <a:gd name="T57" fmla="*/ 3541 h 26"/>
                <a:gd name="T58" fmla="*/ 19050 w 39"/>
                <a:gd name="T59" fmla="*/ 0 h 26"/>
                <a:gd name="T60" fmla="*/ 33867 w 39"/>
                <a:gd name="T61" fmla="*/ 1771 h 26"/>
                <a:gd name="T62" fmla="*/ 48683 w 39"/>
                <a:gd name="T63" fmla="*/ 1771 h 26"/>
                <a:gd name="T64" fmla="*/ 63500 w 39"/>
                <a:gd name="T65" fmla="*/ 1771 h 26"/>
                <a:gd name="T66" fmla="*/ 78317 w 39"/>
                <a:gd name="T67" fmla="*/ 3541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9"/>
                <a:gd name="T103" fmla="*/ 0 h 26"/>
                <a:gd name="T104" fmla="*/ 39 w 39"/>
                <a:gd name="T105" fmla="*/ 26 h 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9" h="26">
                  <a:moveTo>
                    <a:pt x="37" y="2"/>
                  </a:moveTo>
                  <a:lnTo>
                    <a:pt x="36" y="3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5" y="13"/>
                  </a:lnTo>
                  <a:lnTo>
                    <a:pt x="36" y="14"/>
                  </a:lnTo>
                  <a:lnTo>
                    <a:pt x="36" y="15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8" y="23"/>
                  </a:lnTo>
                  <a:lnTo>
                    <a:pt x="36" y="24"/>
                  </a:lnTo>
                  <a:lnTo>
                    <a:pt x="34" y="25"/>
                  </a:lnTo>
                  <a:lnTo>
                    <a:pt x="32" y="25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26" y="21"/>
                  </a:lnTo>
                  <a:lnTo>
                    <a:pt x="24" y="21"/>
                  </a:lnTo>
                  <a:lnTo>
                    <a:pt x="21" y="20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3" y="17"/>
                  </a:lnTo>
                  <a:lnTo>
                    <a:pt x="10" y="17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6"/>
                  </a:lnTo>
                  <a:lnTo>
                    <a:pt x="10" y="7"/>
                  </a:lnTo>
                  <a:lnTo>
                    <a:pt x="11" y="9"/>
                  </a:lnTo>
                  <a:lnTo>
                    <a:pt x="13" y="11"/>
                  </a:lnTo>
                  <a:lnTo>
                    <a:pt x="15" y="12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8" y="10"/>
                  </a:lnTo>
                  <a:lnTo>
                    <a:pt x="19" y="8"/>
                  </a:lnTo>
                  <a:lnTo>
                    <a:pt x="18" y="7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9" y="1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3" y="1"/>
                  </a:lnTo>
                  <a:lnTo>
                    <a:pt x="37" y="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8" name="Freeform 57"/>
            <p:cNvSpPr>
              <a:spLocks/>
            </p:cNvSpPr>
            <p:nvPr/>
          </p:nvSpPr>
          <p:spPr bwMode="auto">
            <a:xfrm>
              <a:off x="3987800" y="1958975"/>
              <a:ext cx="92075" cy="53975"/>
            </a:xfrm>
            <a:custGeom>
              <a:avLst/>
              <a:gdLst>
                <a:gd name="T0" fmla="*/ 85651 w 43"/>
                <a:gd name="T1" fmla="*/ 7197 h 30"/>
                <a:gd name="T2" fmla="*/ 83510 w 43"/>
                <a:gd name="T3" fmla="*/ 12594 h 30"/>
                <a:gd name="T4" fmla="*/ 83510 w 43"/>
                <a:gd name="T5" fmla="*/ 17992 h 30"/>
                <a:gd name="T6" fmla="*/ 83510 w 43"/>
                <a:gd name="T7" fmla="*/ 26988 h 30"/>
                <a:gd name="T8" fmla="*/ 83510 w 43"/>
                <a:gd name="T9" fmla="*/ 28787 h 30"/>
                <a:gd name="T10" fmla="*/ 85651 w 43"/>
                <a:gd name="T11" fmla="*/ 34184 h 30"/>
                <a:gd name="T12" fmla="*/ 89934 w 43"/>
                <a:gd name="T13" fmla="*/ 39582 h 30"/>
                <a:gd name="T14" fmla="*/ 89934 w 43"/>
                <a:gd name="T15" fmla="*/ 46778 h 30"/>
                <a:gd name="T16" fmla="*/ 83510 w 43"/>
                <a:gd name="T17" fmla="*/ 50377 h 30"/>
                <a:gd name="T18" fmla="*/ 74945 w 43"/>
                <a:gd name="T19" fmla="*/ 52176 h 30"/>
                <a:gd name="T20" fmla="*/ 66380 w 43"/>
                <a:gd name="T21" fmla="*/ 46778 h 30"/>
                <a:gd name="T22" fmla="*/ 55673 w 43"/>
                <a:gd name="T23" fmla="*/ 43180 h 30"/>
                <a:gd name="T24" fmla="*/ 44967 w 43"/>
                <a:gd name="T25" fmla="*/ 43180 h 30"/>
                <a:gd name="T26" fmla="*/ 36402 w 43"/>
                <a:gd name="T27" fmla="*/ 37783 h 30"/>
                <a:gd name="T28" fmla="*/ 29978 w 43"/>
                <a:gd name="T29" fmla="*/ 34184 h 30"/>
                <a:gd name="T30" fmla="*/ 17130 w 43"/>
                <a:gd name="T31" fmla="*/ 37783 h 30"/>
                <a:gd name="T32" fmla="*/ 6424 w 43"/>
                <a:gd name="T33" fmla="*/ 34184 h 30"/>
                <a:gd name="T34" fmla="*/ 0 w 43"/>
                <a:gd name="T35" fmla="*/ 28787 h 30"/>
                <a:gd name="T36" fmla="*/ 0 w 43"/>
                <a:gd name="T37" fmla="*/ 23389 h 30"/>
                <a:gd name="T38" fmla="*/ 0 w 43"/>
                <a:gd name="T39" fmla="*/ 16193 h 30"/>
                <a:gd name="T40" fmla="*/ 6424 w 43"/>
                <a:gd name="T41" fmla="*/ 8996 h 30"/>
                <a:gd name="T42" fmla="*/ 17130 w 43"/>
                <a:gd name="T43" fmla="*/ 10795 h 30"/>
                <a:gd name="T44" fmla="*/ 25695 w 43"/>
                <a:gd name="T45" fmla="*/ 16193 h 30"/>
                <a:gd name="T46" fmla="*/ 29978 w 43"/>
                <a:gd name="T47" fmla="*/ 23389 h 30"/>
                <a:gd name="T48" fmla="*/ 38543 w 43"/>
                <a:gd name="T49" fmla="*/ 23389 h 30"/>
                <a:gd name="T50" fmla="*/ 42826 w 43"/>
                <a:gd name="T51" fmla="*/ 23389 h 30"/>
                <a:gd name="T52" fmla="*/ 44967 w 43"/>
                <a:gd name="T53" fmla="*/ 17992 h 30"/>
                <a:gd name="T54" fmla="*/ 38543 w 43"/>
                <a:gd name="T55" fmla="*/ 10795 h 30"/>
                <a:gd name="T56" fmla="*/ 29978 w 43"/>
                <a:gd name="T57" fmla="*/ 5398 h 30"/>
                <a:gd name="T58" fmla="*/ 23554 w 43"/>
                <a:gd name="T59" fmla="*/ 1799 h 30"/>
                <a:gd name="T60" fmla="*/ 29978 w 43"/>
                <a:gd name="T61" fmla="*/ 1799 h 30"/>
                <a:gd name="T62" fmla="*/ 47108 w 43"/>
                <a:gd name="T63" fmla="*/ 1799 h 30"/>
                <a:gd name="T64" fmla="*/ 62097 w 43"/>
                <a:gd name="T65" fmla="*/ 1799 h 30"/>
                <a:gd name="T66" fmla="*/ 79227 w 43"/>
                <a:gd name="T67" fmla="*/ 1799 h 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"/>
                <a:gd name="T103" fmla="*/ 0 h 30"/>
                <a:gd name="T104" fmla="*/ 43 w 43"/>
                <a:gd name="T105" fmla="*/ 30 h 3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" h="30">
                  <a:moveTo>
                    <a:pt x="40" y="2"/>
                  </a:moveTo>
                  <a:lnTo>
                    <a:pt x="40" y="4"/>
                  </a:lnTo>
                  <a:lnTo>
                    <a:pt x="39" y="5"/>
                  </a:lnTo>
                  <a:lnTo>
                    <a:pt x="39" y="7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39" y="13"/>
                  </a:lnTo>
                  <a:lnTo>
                    <a:pt x="39" y="15"/>
                  </a:lnTo>
                  <a:lnTo>
                    <a:pt x="38" y="15"/>
                  </a:lnTo>
                  <a:lnTo>
                    <a:pt x="39" y="16"/>
                  </a:lnTo>
                  <a:lnTo>
                    <a:pt x="40" y="18"/>
                  </a:lnTo>
                  <a:lnTo>
                    <a:pt x="40" y="19"/>
                  </a:lnTo>
                  <a:lnTo>
                    <a:pt x="41" y="21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2" y="26"/>
                  </a:lnTo>
                  <a:lnTo>
                    <a:pt x="42" y="27"/>
                  </a:lnTo>
                  <a:lnTo>
                    <a:pt x="39" y="28"/>
                  </a:lnTo>
                  <a:lnTo>
                    <a:pt x="38" y="29"/>
                  </a:lnTo>
                  <a:lnTo>
                    <a:pt x="35" y="29"/>
                  </a:lnTo>
                  <a:lnTo>
                    <a:pt x="32" y="28"/>
                  </a:lnTo>
                  <a:lnTo>
                    <a:pt x="31" y="26"/>
                  </a:lnTo>
                  <a:lnTo>
                    <a:pt x="29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1" y="24"/>
                  </a:lnTo>
                  <a:lnTo>
                    <a:pt x="18" y="22"/>
                  </a:lnTo>
                  <a:lnTo>
                    <a:pt x="17" y="21"/>
                  </a:lnTo>
                  <a:lnTo>
                    <a:pt x="17" y="18"/>
                  </a:lnTo>
                  <a:lnTo>
                    <a:pt x="14" y="19"/>
                  </a:lnTo>
                  <a:lnTo>
                    <a:pt x="12" y="20"/>
                  </a:lnTo>
                  <a:lnTo>
                    <a:pt x="8" y="21"/>
                  </a:lnTo>
                  <a:lnTo>
                    <a:pt x="4" y="21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7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6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7" y="15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1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1"/>
                  </a:lnTo>
                  <a:lnTo>
                    <a:pt x="22" y="1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3" y="1"/>
                  </a:lnTo>
                  <a:lnTo>
                    <a:pt x="37" y="1"/>
                  </a:lnTo>
                  <a:lnTo>
                    <a:pt x="40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9" name="Freeform 58"/>
            <p:cNvSpPr>
              <a:spLocks/>
            </p:cNvSpPr>
            <p:nvPr/>
          </p:nvSpPr>
          <p:spPr bwMode="auto">
            <a:xfrm>
              <a:off x="4121150" y="1955800"/>
              <a:ext cx="328613" cy="73025"/>
            </a:xfrm>
            <a:custGeom>
              <a:avLst/>
              <a:gdLst>
                <a:gd name="T0" fmla="*/ 56875 w 156"/>
                <a:gd name="T1" fmla="*/ 10954 h 40"/>
                <a:gd name="T2" fmla="*/ 69514 w 156"/>
                <a:gd name="T3" fmla="*/ 10954 h 40"/>
                <a:gd name="T4" fmla="*/ 84260 w 156"/>
                <a:gd name="T5" fmla="*/ 10954 h 40"/>
                <a:gd name="T6" fmla="*/ 101112 w 156"/>
                <a:gd name="T7" fmla="*/ 7303 h 40"/>
                <a:gd name="T8" fmla="*/ 111644 w 156"/>
                <a:gd name="T9" fmla="*/ 14605 h 40"/>
                <a:gd name="T10" fmla="*/ 101112 w 156"/>
                <a:gd name="T11" fmla="*/ 27384 h 40"/>
                <a:gd name="T12" fmla="*/ 111644 w 156"/>
                <a:gd name="T13" fmla="*/ 31036 h 40"/>
                <a:gd name="T14" fmla="*/ 124283 w 156"/>
                <a:gd name="T15" fmla="*/ 31036 h 40"/>
                <a:gd name="T16" fmla="*/ 151668 w 156"/>
                <a:gd name="T17" fmla="*/ 32861 h 40"/>
                <a:gd name="T18" fmla="*/ 166413 w 156"/>
                <a:gd name="T19" fmla="*/ 38338 h 40"/>
                <a:gd name="T20" fmla="*/ 179052 w 156"/>
                <a:gd name="T21" fmla="*/ 34687 h 40"/>
                <a:gd name="T22" fmla="*/ 193797 w 156"/>
                <a:gd name="T23" fmla="*/ 38338 h 40"/>
                <a:gd name="T24" fmla="*/ 206436 w 156"/>
                <a:gd name="T25" fmla="*/ 43815 h 40"/>
                <a:gd name="T26" fmla="*/ 202223 w 156"/>
                <a:gd name="T27" fmla="*/ 38338 h 40"/>
                <a:gd name="T28" fmla="*/ 233821 w 156"/>
                <a:gd name="T29" fmla="*/ 34687 h 40"/>
                <a:gd name="T30" fmla="*/ 265418 w 156"/>
                <a:gd name="T31" fmla="*/ 31036 h 40"/>
                <a:gd name="T32" fmla="*/ 290696 w 156"/>
                <a:gd name="T33" fmla="*/ 31036 h 40"/>
                <a:gd name="T34" fmla="*/ 301229 w 156"/>
                <a:gd name="T35" fmla="*/ 31036 h 40"/>
                <a:gd name="T36" fmla="*/ 311761 w 156"/>
                <a:gd name="T37" fmla="*/ 34687 h 40"/>
                <a:gd name="T38" fmla="*/ 322294 w 156"/>
                <a:gd name="T39" fmla="*/ 38338 h 40"/>
                <a:gd name="T40" fmla="*/ 326507 w 156"/>
                <a:gd name="T41" fmla="*/ 47466 h 40"/>
                <a:gd name="T42" fmla="*/ 320187 w 156"/>
                <a:gd name="T43" fmla="*/ 56594 h 40"/>
                <a:gd name="T44" fmla="*/ 303335 w 156"/>
                <a:gd name="T45" fmla="*/ 63897 h 40"/>
                <a:gd name="T46" fmla="*/ 288590 w 156"/>
                <a:gd name="T47" fmla="*/ 71199 h 40"/>
                <a:gd name="T48" fmla="*/ 271738 w 156"/>
                <a:gd name="T49" fmla="*/ 67548 h 40"/>
                <a:gd name="T50" fmla="*/ 265418 w 156"/>
                <a:gd name="T51" fmla="*/ 60246 h 40"/>
                <a:gd name="T52" fmla="*/ 267525 w 156"/>
                <a:gd name="T53" fmla="*/ 52943 h 40"/>
                <a:gd name="T54" fmla="*/ 269631 w 156"/>
                <a:gd name="T55" fmla="*/ 47466 h 40"/>
                <a:gd name="T56" fmla="*/ 259099 w 156"/>
                <a:gd name="T57" fmla="*/ 47466 h 40"/>
                <a:gd name="T58" fmla="*/ 254886 w 156"/>
                <a:gd name="T59" fmla="*/ 60246 h 40"/>
                <a:gd name="T60" fmla="*/ 242247 w 156"/>
                <a:gd name="T61" fmla="*/ 67548 h 40"/>
                <a:gd name="T62" fmla="*/ 225395 w 156"/>
                <a:gd name="T63" fmla="*/ 67548 h 40"/>
                <a:gd name="T64" fmla="*/ 212756 w 156"/>
                <a:gd name="T65" fmla="*/ 71199 h 40"/>
                <a:gd name="T66" fmla="*/ 198010 w 156"/>
                <a:gd name="T67" fmla="*/ 69374 h 40"/>
                <a:gd name="T68" fmla="*/ 179052 w 156"/>
                <a:gd name="T69" fmla="*/ 67548 h 40"/>
                <a:gd name="T70" fmla="*/ 164307 w 156"/>
                <a:gd name="T71" fmla="*/ 67548 h 40"/>
                <a:gd name="T72" fmla="*/ 149561 w 156"/>
                <a:gd name="T73" fmla="*/ 65723 h 40"/>
                <a:gd name="T74" fmla="*/ 141135 w 156"/>
                <a:gd name="T75" fmla="*/ 58420 h 40"/>
                <a:gd name="T76" fmla="*/ 128496 w 156"/>
                <a:gd name="T77" fmla="*/ 52943 h 40"/>
                <a:gd name="T78" fmla="*/ 128496 w 156"/>
                <a:gd name="T79" fmla="*/ 62071 h 40"/>
                <a:gd name="T80" fmla="*/ 113751 w 156"/>
                <a:gd name="T81" fmla="*/ 65723 h 40"/>
                <a:gd name="T82" fmla="*/ 99005 w 156"/>
                <a:gd name="T83" fmla="*/ 62071 h 40"/>
                <a:gd name="T84" fmla="*/ 84260 w 156"/>
                <a:gd name="T85" fmla="*/ 56594 h 40"/>
                <a:gd name="T86" fmla="*/ 77940 w 156"/>
                <a:gd name="T87" fmla="*/ 41989 h 40"/>
                <a:gd name="T88" fmla="*/ 71621 w 156"/>
                <a:gd name="T89" fmla="*/ 27384 h 40"/>
                <a:gd name="T90" fmla="*/ 54769 w 156"/>
                <a:gd name="T91" fmla="*/ 20082 h 40"/>
                <a:gd name="T92" fmla="*/ 40023 w 156"/>
                <a:gd name="T93" fmla="*/ 21907 h 40"/>
                <a:gd name="T94" fmla="*/ 23171 w 156"/>
                <a:gd name="T95" fmla="*/ 21907 h 40"/>
                <a:gd name="T96" fmla="*/ 4213 w 156"/>
                <a:gd name="T97" fmla="*/ 5477 h 40"/>
                <a:gd name="T98" fmla="*/ 18958 w 156"/>
                <a:gd name="T99" fmla="*/ 1826 h 40"/>
                <a:gd name="T100" fmla="*/ 35810 w 156"/>
                <a:gd name="T101" fmla="*/ 0 h 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6"/>
                <a:gd name="T154" fmla="*/ 0 h 40"/>
                <a:gd name="T155" fmla="*/ 156 w 156"/>
                <a:gd name="T156" fmla="*/ 40 h 4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6" h="40">
                  <a:moveTo>
                    <a:pt x="25" y="2"/>
                  </a:moveTo>
                  <a:lnTo>
                    <a:pt x="25" y="4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40" y="6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1" y="6"/>
                  </a:lnTo>
                  <a:lnTo>
                    <a:pt x="53" y="8"/>
                  </a:lnTo>
                  <a:lnTo>
                    <a:pt x="57" y="9"/>
                  </a:lnTo>
                  <a:lnTo>
                    <a:pt x="58" y="12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51" y="16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72" y="18"/>
                  </a:lnTo>
                  <a:lnTo>
                    <a:pt x="73" y="20"/>
                  </a:lnTo>
                  <a:lnTo>
                    <a:pt x="76" y="20"/>
                  </a:lnTo>
                  <a:lnTo>
                    <a:pt x="79" y="21"/>
                  </a:lnTo>
                  <a:lnTo>
                    <a:pt x="81" y="21"/>
                  </a:lnTo>
                  <a:lnTo>
                    <a:pt x="83" y="20"/>
                  </a:lnTo>
                  <a:lnTo>
                    <a:pt x="85" y="19"/>
                  </a:lnTo>
                  <a:lnTo>
                    <a:pt x="87" y="20"/>
                  </a:lnTo>
                  <a:lnTo>
                    <a:pt x="89" y="20"/>
                  </a:lnTo>
                  <a:lnTo>
                    <a:pt x="92" y="21"/>
                  </a:lnTo>
                  <a:lnTo>
                    <a:pt x="94" y="23"/>
                  </a:lnTo>
                  <a:lnTo>
                    <a:pt x="96" y="24"/>
                  </a:lnTo>
                  <a:lnTo>
                    <a:pt x="98" y="24"/>
                  </a:lnTo>
                  <a:lnTo>
                    <a:pt x="98" y="23"/>
                  </a:lnTo>
                  <a:lnTo>
                    <a:pt x="98" y="22"/>
                  </a:lnTo>
                  <a:lnTo>
                    <a:pt x="96" y="21"/>
                  </a:lnTo>
                  <a:lnTo>
                    <a:pt x="101" y="20"/>
                  </a:lnTo>
                  <a:lnTo>
                    <a:pt x="106" y="20"/>
                  </a:lnTo>
                  <a:lnTo>
                    <a:pt x="111" y="19"/>
                  </a:lnTo>
                  <a:lnTo>
                    <a:pt x="116" y="17"/>
                  </a:lnTo>
                  <a:lnTo>
                    <a:pt x="121" y="17"/>
                  </a:lnTo>
                  <a:lnTo>
                    <a:pt x="126" y="17"/>
                  </a:lnTo>
                  <a:lnTo>
                    <a:pt x="131" y="17"/>
                  </a:lnTo>
                  <a:lnTo>
                    <a:pt x="136" y="18"/>
                  </a:lnTo>
                  <a:lnTo>
                    <a:pt x="138" y="17"/>
                  </a:lnTo>
                  <a:lnTo>
                    <a:pt x="139" y="17"/>
                  </a:lnTo>
                  <a:lnTo>
                    <a:pt x="141" y="17"/>
                  </a:lnTo>
                  <a:lnTo>
                    <a:pt x="143" y="17"/>
                  </a:lnTo>
                  <a:lnTo>
                    <a:pt x="145" y="17"/>
                  </a:lnTo>
                  <a:lnTo>
                    <a:pt x="146" y="19"/>
                  </a:lnTo>
                  <a:lnTo>
                    <a:pt x="148" y="19"/>
                  </a:lnTo>
                  <a:lnTo>
                    <a:pt x="150" y="20"/>
                  </a:lnTo>
                  <a:lnTo>
                    <a:pt x="151" y="20"/>
                  </a:lnTo>
                  <a:lnTo>
                    <a:pt x="153" y="21"/>
                  </a:lnTo>
                  <a:lnTo>
                    <a:pt x="155" y="23"/>
                  </a:lnTo>
                  <a:lnTo>
                    <a:pt x="155" y="24"/>
                  </a:lnTo>
                  <a:lnTo>
                    <a:pt x="155" y="26"/>
                  </a:lnTo>
                  <a:lnTo>
                    <a:pt x="154" y="28"/>
                  </a:lnTo>
                  <a:lnTo>
                    <a:pt x="153" y="29"/>
                  </a:lnTo>
                  <a:lnTo>
                    <a:pt x="152" y="31"/>
                  </a:lnTo>
                  <a:lnTo>
                    <a:pt x="149" y="32"/>
                  </a:lnTo>
                  <a:lnTo>
                    <a:pt x="146" y="33"/>
                  </a:lnTo>
                  <a:lnTo>
                    <a:pt x="144" y="35"/>
                  </a:lnTo>
                  <a:lnTo>
                    <a:pt x="143" y="37"/>
                  </a:lnTo>
                  <a:lnTo>
                    <a:pt x="140" y="39"/>
                  </a:lnTo>
                  <a:lnTo>
                    <a:pt x="137" y="39"/>
                  </a:lnTo>
                  <a:lnTo>
                    <a:pt x="134" y="39"/>
                  </a:lnTo>
                  <a:lnTo>
                    <a:pt x="131" y="38"/>
                  </a:lnTo>
                  <a:lnTo>
                    <a:pt x="129" y="37"/>
                  </a:lnTo>
                  <a:lnTo>
                    <a:pt x="128" y="36"/>
                  </a:lnTo>
                  <a:lnTo>
                    <a:pt x="127" y="35"/>
                  </a:lnTo>
                  <a:lnTo>
                    <a:pt x="126" y="33"/>
                  </a:lnTo>
                  <a:lnTo>
                    <a:pt x="126" y="32"/>
                  </a:lnTo>
                  <a:lnTo>
                    <a:pt x="127" y="31"/>
                  </a:lnTo>
                  <a:lnTo>
                    <a:pt x="127" y="29"/>
                  </a:lnTo>
                  <a:lnTo>
                    <a:pt x="129" y="28"/>
                  </a:lnTo>
                  <a:lnTo>
                    <a:pt x="129" y="27"/>
                  </a:lnTo>
                  <a:lnTo>
                    <a:pt x="128" y="26"/>
                  </a:lnTo>
                  <a:lnTo>
                    <a:pt x="127" y="26"/>
                  </a:lnTo>
                  <a:lnTo>
                    <a:pt x="125" y="26"/>
                  </a:lnTo>
                  <a:lnTo>
                    <a:pt x="123" y="26"/>
                  </a:lnTo>
                  <a:lnTo>
                    <a:pt x="121" y="28"/>
                  </a:lnTo>
                  <a:lnTo>
                    <a:pt x="121" y="30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18" y="37"/>
                  </a:lnTo>
                  <a:lnTo>
                    <a:pt x="115" y="37"/>
                  </a:lnTo>
                  <a:lnTo>
                    <a:pt x="112" y="36"/>
                  </a:lnTo>
                  <a:lnTo>
                    <a:pt x="109" y="36"/>
                  </a:lnTo>
                  <a:lnTo>
                    <a:pt x="107" y="37"/>
                  </a:lnTo>
                  <a:lnTo>
                    <a:pt x="105" y="37"/>
                  </a:lnTo>
                  <a:lnTo>
                    <a:pt x="102" y="37"/>
                  </a:lnTo>
                  <a:lnTo>
                    <a:pt x="101" y="39"/>
                  </a:lnTo>
                  <a:lnTo>
                    <a:pt x="99" y="39"/>
                  </a:lnTo>
                  <a:lnTo>
                    <a:pt x="96" y="37"/>
                  </a:lnTo>
                  <a:lnTo>
                    <a:pt x="94" y="38"/>
                  </a:lnTo>
                  <a:lnTo>
                    <a:pt x="91" y="38"/>
                  </a:lnTo>
                  <a:lnTo>
                    <a:pt x="89" y="37"/>
                  </a:lnTo>
                  <a:lnTo>
                    <a:pt x="85" y="37"/>
                  </a:lnTo>
                  <a:lnTo>
                    <a:pt x="83" y="37"/>
                  </a:lnTo>
                  <a:lnTo>
                    <a:pt x="81" y="37"/>
                  </a:lnTo>
                  <a:lnTo>
                    <a:pt x="78" y="37"/>
                  </a:lnTo>
                  <a:lnTo>
                    <a:pt x="76" y="38"/>
                  </a:lnTo>
                  <a:lnTo>
                    <a:pt x="74" y="37"/>
                  </a:lnTo>
                  <a:lnTo>
                    <a:pt x="71" y="36"/>
                  </a:lnTo>
                  <a:lnTo>
                    <a:pt x="70" y="35"/>
                  </a:lnTo>
                  <a:lnTo>
                    <a:pt x="68" y="33"/>
                  </a:lnTo>
                  <a:lnTo>
                    <a:pt x="67" y="32"/>
                  </a:lnTo>
                  <a:lnTo>
                    <a:pt x="65" y="31"/>
                  </a:lnTo>
                  <a:lnTo>
                    <a:pt x="64" y="29"/>
                  </a:lnTo>
                  <a:lnTo>
                    <a:pt x="61" y="29"/>
                  </a:lnTo>
                  <a:lnTo>
                    <a:pt x="59" y="31"/>
                  </a:lnTo>
                  <a:lnTo>
                    <a:pt x="60" y="32"/>
                  </a:lnTo>
                  <a:lnTo>
                    <a:pt x="61" y="34"/>
                  </a:lnTo>
                  <a:lnTo>
                    <a:pt x="59" y="35"/>
                  </a:lnTo>
                  <a:lnTo>
                    <a:pt x="57" y="36"/>
                  </a:lnTo>
                  <a:lnTo>
                    <a:pt x="54" y="36"/>
                  </a:lnTo>
                  <a:lnTo>
                    <a:pt x="52" y="35"/>
                  </a:lnTo>
                  <a:lnTo>
                    <a:pt x="49" y="35"/>
                  </a:lnTo>
                  <a:lnTo>
                    <a:pt x="47" y="34"/>
                  </a:lnTo>
                  <a:lnTo>
                    <a:pt x="45" y="33"/>
                  </a:lnTo>
                  <a:lnTo>
                    <a:pt x="43" y="32"/>
                  </a:lnTo>
                  <a:lnTo>
                    <a:pt x="40" y="31"/>
                  </a:lnTo>
                  <a:lnTo>
                    <a:pt x="39" y="28"/>
                  </a:lnTo>
                  <a:lnTo>
                    <a:pt x="38" y="26"/>
                  </a:lnTo>
                  <a:lnTo>
                    <a:pt x="37" y="23"/>
                  </a:lnTo>
                  <a:lnTo>
                    <a:pt x="36" y="21"/>
                  </a:lnTo>
                  <a:lnTo>
                    <a:pt x="35" y="17"/>
                  </a:lnTo>
                  <a:lnTo>
                    <a:pt x="34" y="15"/>
                  </a:lnTo>
                  <a:lnTo>
                    <a:pt x="32" y="13"/>
                  </a:lnTo>
                  <a:lnTo>
                    <a:pt x="27" y="12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6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5" y="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0" name="Freeform 59"/>
            <p:cNvSpPr>
              <a:spLocks/>
            </p:cNvSpPr>
            <p:nvPr/>
          </p:nvSpPr>
          <p:spPr bwMode="auto">
            <a:xfrm>
              <a:off x="4121150" y="1955800"/>
              <a:ext cx="338138" cy="77788"/>
            </a:xfrm>
            <a:custGeom>
              <a:avLst/>
              <a:gdLst>
                <a:gd name="T0" fmla="*/ 59174 w 160"/>
                <a:gd name="T1" fmla="*/ 10854 h 43"/>
                <a:gd name="T2" fmla="*/ 71854 w 160"/>
                <a:gd name="T3" fmla="*/ 10854 h 43"/>
                <a:gd name="T4" fmla="*/ 86648 w 160"/>
                <a:gd name="T5" fmla="*/ 10854 h 43"/>
                <a:gd name="T6" fmla="*/ 103555 w 160"/>
                <a:gd name="T7" fmla="*/ 7236 h 43"/>
                <a:gd name="T8" fmla="*/ 116235 w 160"/>
                <a:gd name="T9" fmla="*/ 14472 h 43"/>
                <a:gd name="T10" fmla="*/ 103555 w 160"/>
                <a:gd name="T11" fmla="*/ 28944 h 43"/>
                <a:gd name="T12" fmla="*/ 114122 w 160"/>
                <a:gd name="T13" fmla="*/ 32562 h 43"/>
                <a:gd name="T14" fmla="*/ 126802 w 160"/>
                <a:gd name="T15" fmla="*/ 32562 h 43"/>
                <a:gd name="T16" fmla="*/ 156389 w 160"/>
                <a:gd name="T17" fmla="*/ 36180 h 43"/>
                <a:gd name="T18" fmla="*/ 171182 w 160"/>
                <a:gd name="T19" fmla="*/ 39799 h 43"/>
                <a:gd name="T20" fmla="*/ 183863 w 160"/>
                <a:gd name="T21" fmla="*/ 37989 h 43"/>
                <a:gd name="T22" fmla="*/ 200769 w 160"/>
                <a:gd name="T23" fmla="*/ 41608 h 43"/>
                <a:gd name="T24" fmla="*/ 211336 w 160"/>
                <a:gd name="T25" fmla="*/ 45226 h 43"/>
                <a:gd name="T26" fmla="*/ 209223 w 160"/>
                <a:gd name="T27" fmla="*/ 41608 h 43"/>
                <a:gd name="T28" fmla="*/ 228243 w 160"/>
                <a:gd name="T29" fmla="*/ 37989 h 43"/>
                <a:gd name="T30" fmla="*/ 262057 w 160"/>
                <a:gd name="T31" fmla="*/ 34371 h 43"/>
                <a:gd name="T32" fmla="*/ 293757 w 160"/>
                <a:gd name="T33" fmla="*/ 36180 h 43"/>
                <a:gd name="T34" fmla="*/ 306438 w 160"/>
                <a:gd name="T35" fmla="*/ 34371 h 43"/>
                <a:gd name="T36" fmla="*/ 317004 w 160"/>
                <a:gd name="T37" fmla="*/ 37989 h 43"/>
                <a:gd name="T38" fmla="*/ 327571 w 160"/>
                <a:gd name="T39" fmla="*/ 37989 h 43"/>
                <a:gd name="T40" fmla="*/ 336025 w 160"/>
                <a:gd name="T41" fmla="*/ 47035 h 43"/>
                <a:gd name="T42" fmla="*/ 331798 w 160"/>
                <a:gd name="T43" fmla="*/ 57889 h 43"/>
                <a:gd name="T44" fmla="*/ 317004 w 160"/>
                <a:gd name="T45" fmla="*/ 65125 h 43"/>
                <a:gd name="T46" fmla="*/ 304324 w 160"/>
                <a:gd name="T47" fmla="*/ 75979 h 43"/>
                <a:gd name="T48" fmla="*/ 283191 w 160"/>
                <a:gd name="T49" fmla="*/ 74170 h 43"/>
                <a:gd name="T50" fmla="*/ 276851 w 160"/>
                <a:gd name="T51" fmla="*/ 66934 h 43"/>
                <a:gd name="T52" fmla="*/ 274737 w 160"/>
                <a:gd name="T53" fmla="*/ 59698 h 43"/>
                <a:gd name="T54" fmla="*/ 278964 w 160"/>
                <a:gd name="T55" fmla="*/ 54271 h 43"/>
                <a:gd name="T56" fmla="*/ 270510 w 160"/>
                <a:gd name="T57" fmla="*/ 50653 h 43"/>
                <a:gd name="T58" fmla="*/ 264170 w 160"/>
                <a:gd name="T59" fmla="*/ 57889 h 43"/>
                <a:gd name="T60" fmla="*/ 255717 w 160"/>
                <a:gd name="T61" fmla="*/ 72361 h 43"/>
                <a:gd name="T62" fmla="*/ 236697 w 160"/>
                <a:gd name="T63" fmla="*/ 70552 h 43"/>
                <a:gd name="T64" fmla="*/ 221903 w 160"/>
                <a:gd name="T65" fmla="*/ 72361 h 43"/>
                <a:gd name="T66" fmla="*/ 209223 w 160"/>
                <a:gd name="T67" fmla="*/ 72361 h 43"/>
                <a:gd name="T68" fmla="*/ 192316 w 160"/>
                <a:gd name="T69" fmla="*/ 72361 h 43"/>
                <a:gd name="T70" fmla="*/ 175409 w 160"/>
                <a:gd name="T71" fmla="*/ 72361 h 43"/>
                <a:gd name="T72" fmla="*/ 158502 w 160"/>
                <a:gd name="T73" fmla="*/ 72361 h 43"/>
                <a:gd name="T74" fmla="*/ 147935 w 160"/>
                <a:gd name="T75" fmla="*/ 65125 h 43"/>
                <a:gd name="T76" fmla="*/ 137369 w 160"/>
                <a:gd name="T77" fmla="*/ 57889 h 43"/>
                <a:gd name="T78" fmla="*/ 131028 w 160"/>
                <a:gd name="T79" fmla="*/ 63316 h 43"/>
                <a:gd name="T80" fmla="*/ 122575 w 160"/>
                <a:gd name="T81" fmla="*/ 70552 h 43"/>
                <a:gd name="T82" fmla="*/ 107781 w 160"/>
                <a:gd name="T83" fmla="*/ 66934 h 43"/>
                <a:gd name="T84" fmla="*/ 92988 w 160"/>
                <a:gd name="T85" fmla="*/ 61507 h 43"/>
                <a:gd name="T86" fmla="*/ 82421 w 160"/>
                <a:gd name="T87" fmla="*/ 48844 h 43"/>
                <a:gd name="T88" fmla="*/ 76081 w 160"/>
                <a:gd name="T89" fmla="*/ 34371 h 43"/>
                <a:gd name="T90" fmla="*/ 59174 w 160"/>
                <a:gd name="T91" fmla="*/ 21708 h 43"/>
                <a:gd name="T92" fmla="*/ 44381 w 160"/>
                <a:gd name="T93" fmla="*/ 19899 h 43"/>
                <a:gd name="T94" fmla="*/ 29587 w 160"/>
                <a:gd name="T95" fmla="*/ 23517 h 43"/>
                <a:gd name="T96" fmla="*/ 0 w 160"/>
                <a:gd name="T97" fmla="*/ 9045 h 43"/>
                <a:gd name="T98" fmla="*/ 12680 w 160"/>
                <a:gd name="T99" fmla="*/ 3618 h 43"/>
                <a:gd name="T100" fmla="*/ 31700 w 160"/>
                <a:gd name="T101" fmla="*/ 0 h 43"/>
                <a:gd name="T102" fmla="*/ 52834 w 160"/>
                <a:gd name="T103" fmla="*/ 3618 h 4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0"/>
                <a:gd name="T157" fmla="*/ 0 h 43"/>
                <a:gd name="T158" fmla="*/ 160 w 160"/>
                <a:gd name="T159" fmla="*/ 43 h 4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0" h="43">
                  <a:moveTo>
                    <a:pt x="25" y="2"/>
                  </a:moveTo>
                  <a:lnTo>
                    <a:pt x="26" y="5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1" y="6"/>
                  </a:lnTo>
                  <a:lnTo>
                    <a:pt x="43" y="5"/>
                  </a:lnTo>
                  <a:lnTo>
                    <a:pt x="46" y="4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1" y="7"/>
                  </a:lnTo>
                  <a:lnTo>
                    <a:pt x="55" y="8"/>
                  </a:lnTo>
                  <a:lnTo>
                    <a:pt x="59" y="10"/>
                  </a:lnTo>
                  <a:lnTo>
                    <a:pt x="59" y="12"/>
                  </a:lnTo>
                  <a:lnTo>
                    <a:pt x="49" y="16"/>
                  </a:lnTo>
                  <a:lnTo>
                    <a:pt x="50" y="17"/>
                  </a:lnTo>
                  <a:lnTo>
                    <a:pt x="51" y="17"/>
                  </a:lnTo>
                  <a:lnTo>
                    <a:pt x="54" y="18"/>
                  </a:lnTo>
                  <a:lnTo>
                    <a:pt x="56" y="18"/>
                  </a:lnTo>
                  <a:lnTo>
                    <a:pt x="59" y="18"/>
                  </a:lnTo>
                  <a:lnTo>
                    <a:pt x="60" y="18"/>
                  </a:lnTo>
                  <a:lnTo>
                    <a:pt x="62" y="19"/>
                  </a:lnTo>
                  <a:lnTo>
                    <a:pt x="64" y="20"/>
                  </a:lnTo>
                  <a:lnTo>
                    <a:pt x="74" y="20"/>
                  </a:lnTo>
                  <a:lnTo>
                    <a:pt x="75" y="21"/>
                  </a:lnTo>
                  <a:lnTo>
                    <a:pt x="78" y="21"/>
                  </a:lnTo>
                  <a:lnTo>
                    <a:pt x="81" y="22"/>
                  </a:lnTo>
                  <a:lnTo>
                    <a:pt x="83" y="23"/>
                  </a:lnTo>
                  <a:lnTo>
                    <a:pt x="84" y="21"/>
                  </a:lnTo>
                  <a:lnTo>
                    <a:pt x="87" y="21"/>
                  </a:lnTo>
                  <a:lnTo>
                    <a:pt x="90" y="21"/>
                  </a:lnTo>
                  <a:lnTo>
                    <a:pt x="92" y="21"/>
                  </a:lnTo>
                  <a:lnTo>
                    <a:pt x="95" y="23"/>
                  </a:lnTo>
                  <a:lnTo>
                    <a:pt x="96" y="25"/>
                  </a:lnTo>
                  <a:lnTo>
                    <a:pt x="98" y="26"/>
                  </a:lnTo>
                  <a:lnTo>
                    <a:pt x="100" y="25"/>
                  </a:lnTo>
                  <a:lnTo>
                    <a:pt x="101" y="25"/>
                  </a:lnTo>
                  <a:lnTo>
                    <a:pt x="100" y="24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103" y="21"/>
                  </a:lnTo>
                  <a:lnTo>
                    <a:pt x="108" y="21"/>
                  </a:lnTo>
                  <a:lnTo>
                    <a:pt x="114" y="21"/>
                  </a:lnTo>
                  <a:lnTo>
                    <a:pt x="119" y="19"/>
                  </a:lnTo>
                  <a:lnTo>
                    <a:pt x="124" y="19"/>
                  </a:lnTo>
                  <a:lnTo>
                    <a:pt x="129" y="19"/>
                  </a:lnTo>
                  <a:lnTo>
                    <a:pt x="134" y="19"/>
                  </a:lnTo>
                  <a:lnTo>
                    <a:pt x="139" y="20"/>
                  </a:lnTo>
                  <a:lnTo>
                    <a:pt x="141" y="19"/>
                  </a:lnTo>
                  <a:lnTo>
                    <a:pt x="143" y="19"/>
                  </a:lnTo>
                  <a:lnTo>
                    <a:pt x="145" y="19"/>
                  </a:lnTo>
                  <a:lnTo>
                    <a:pt x="147" y="19"/>
                  </a:lnTo>
                  <a:lnTo>
                    <a:pt x="149" y="19"/>
                  </a:lnTo>
                  <a:lnTo>
                    <a:pt x="150" y="21"/>
                  </a:lnTo>
                  <a:lnTo>
                    <a:pt x="152" y="21"/>
                  </a:lnTo>
                  <a:lnTo>
                    <a:pt x="154" y="21"/>
                  </a:lnTo>
                  <a:lnTo>
                    <a:pt x="155" y="21"/>
                  </a:lnTo>
                  <a:lnTo>
                    <a:pt x="157" y="23"/>
                  </a:lnTo>
                  <a:lnTo>
                    <a:pt x="159" y="25"/>
                  </a:lnTo>
                  <a:lnTo>
                    <a:pt x="159" y="26"/>
                  </a:lnTo>
                  <a:lnTo>
                    <a:pt x="159" y="28"/>
                  </a:lnTo>
                  <a:lnTo>
                    <a:pt x="158" y="30"/>
                  </a:lnTo>
                  <a:lnTo>
                    <a:pt x="157" y="32"/>
                  </a:lnTo>
                  <a:lnTo>
                    <a:pt x="156" y="33"/>
                  </a:lnTo>
                  <a:lnTo>
                    <a:pt x="153" y="35"/>
                  </a:lnTo>
                  <a:lnTo>
                    <a:pt x="150" y="36"/>
                  </a:lnTo>
                  <a:lnTo>
                    <a:pt x="147" y="37"/>
                  </a:lnTo>
                  <a:lnTo>
                    <a:pt x="147" y="40"/>
                  </a:lnTo>
                  <a:lnTo>
                    <a:pt x="144" y="42"/>
                  </a:lnTo>
                  <a:lnTo>
                    <a:pt x="140" y="42"/>
                  </a:lnTo>
                  <a:lnTo>
                    <a:pt x="138" y="42"/>
                  </a:lnTo>
                  <a:lnTo>
                    <a:pt x="134" y="41"/>
                  </a:lnTo>
                  <a:lnTo>
                    <a:pt x="132" y="40"/>
                  </a:lnTo>
                  <a:lnTo>
                    <a:pt x="131" y="39"/>
                  </a:lnTo>
                  <a:lnTo>
                    <a:pt x="131" y="37"/>
                  </a:lnTo>
                  <a:lnTo>
                    <a:pt x="129" y="36"/>
                  </a:lnTo>
                  <a:lnTo>
                    <a:pt x="129" y="34"/>
                  </a:lnTo>
                  <a:lnTo>
                    <a:pt x="130" y="33"/>
                  </a:lnTo>
                  <a:lnTo>
                    <a:pt x="131" y="31"/>
                  </a:lnTo>
                  <a:lnTo>
                    <a:pt x="132" y="30"/>
                  </a:lnTo>
                  <a:lnTo>
                    <a:pt x="131" y="29"/>
                  </a:lnTo>
                  <a:lnTo>
                    <a:pt x="131" y="28"/>
                  </a:lnTo>
                  <a:lnTo>
                    <a:pt x="128" y="28"/>
                  </a:lnTo>
                  <a:lnTo>
                    <a:pt x="126" y="29"/>
                  </a:lnTo>
                  <a:lnTo>
                    <a:pt x="125" y="30"/>
                  </a:lnTo>
                  <a:lnTo>
                    <a:pt x="125" y="32"/>
                  </a:lnTo>
                  <a:lnTo>
                    <a:pt x="125" y="35"/>
                  </a:lnTo>
                  <a:lnTo>
                    <a:pt x="123" y="38"/>
                  </a:lnTo>
                  <a:lnTo>
                    <a:pt x="121" y="40"/>
                  </a:lnTo>
                  <a:lnTo>
                    <a:pt x="117" y="40"/>
                  </a:lnTo>
                  <a:lnTo>
                    <a:pt x="115" y="39"/>
                  </a:lnTo>
                  <a:lnTo>
                    <a:pt x="112" y="39"/>
                  </a:lnTo>
                  <a:lnTo>
                    <a:pt x="110" y="40"/>
                  </a:lnTo>
                  <a:lnTo>
                    <a:pt x="108" y="40"/>
                  </a:lnTo>
                  <a:lnTo>
                    <a:pt x="105" y="40"/>
                  </a:lnTo>
                  <a:lnTo>
                    <a:pt x="103" y="42"/>
                  </a:lnTo>
                  <a:lnTo>
                    <a:pt x="101" y="42"/>
                  </a:lnTo>
                  <a:lnTo>
                    <a:pt x="99" y="40"/>
                  </a:lnTo>
                  <a:lnTo>
                    <a:pt x="97" y="41"/>
                  </a:lnTo>
                  <a:lnTo>
                    <a:pt x="93" y="41"/>
                  </a:lnTo>
                  <a:lnTo>
                    <a:pt x="91" y="40"/>
                  </a:lnTo>
                  <a:lnTo>
                    <a:pt x="88" y="40"/>
                  </a:lnTo>
                  <a:lnTo>
                    <a:pt x="86" y="40"/>
                  </a:lnTo>
                  <a:lnTo>
                    <a:pt x="83" y="40"/>
                  </a:lnTo>
                  <a:lnTo>
                    <a:pt x="80" y="40"/>
                  </a:lnTo>
                  <a:lnTo>
                    <a:pt x="78" y="41"/>
                  </a:lnTo>
                  <a:lnTo>
                    <a:pt x="75" y="40"/>
                  </a:lnTo>
                  <a:lnTo>
                    <a:pt x="73" y="39"/>
                  </a:lnTo>
                  <a:lnTo>
                    <a:pt x="72" y="38"/>
                  </a:lnTo>
                  <a:lnTo>
                    <a:pt x="70" y="36"/>
                  </a:lnTo>
                  <a:lnTo>
                    <a:pt x="69" y="34"/>
                  </a:lnTo>
                  <a:lnTo>
                    <a:pt x="67" y="33"/>
                  </a:lnTo>
                  <a:lnTo>
                    <a:pt x="65" y="32"/>
                  </a:lnTo>
                  <a:lnTo>
                    <a:pt x="62" y="31"/>
                  </a:lnTo>
                  <a:lnTo>
                    <a:pt x="61" y="33"/>
                  </a:lnTo>
                  <a:lnTo>
                    <a:pt x="62" y="35"/>
                  </a:lnTo>
                  <a:lnTo>
                    <a:pt x="62" y="36"/>
                  </a:lnTo>
                  <a:lnTo>
                    <a:pt x="60" y="38"/>
                  </a:lnTo>
                  <a:lnTo>
                    <a:pt x="58" y="39"/>
                  </a:lnTo>
                  <a:lnTo>
                    <a:pt x="56" y="39"/>
                  </a:lnTo>
                  <a:lnTo>
                    <a:pt x="53" y="38"/>
                  </a:lnTo>
                  <a:lnTo>
                    <a:pt x="51" y="37"/>
                  </a:lnTo>
                  <a:lnTo>
                    <a:pt x="48" y="36"/>
                  </a:lnTo>
                  <a:lnTo>
                    <a:pt x="46" y="35"/>
                  </a:lnTo>
                  <a:lnTo>
                    <a:pt x="44" y="34"/>
                  </a:lnTo>
                  <a:lnTo>
                    <a:pt x="42" y="33"/>
                  </a:lnTo>
                  <a:lnTo>
                    <a:pt x="40" y="30"/>
                  </a:lnTo>
                  <a:lnTo>
                    <a:pt x="39" y="27"/>
                  </a:lnTo>
                  <a:lnTo>
                    <a:pt x="38" y="25"/>
                  </a:lnTo>
                  <a:lnTo>
                    <a:pt x="37" y="22"/>
                  </a:lnTo>
                  <a:lnTo>
                    <a:pt x="36" y="19"/>
                  </a:lnTo>
                  <a:lnTo>
                    <a:pt x="35" y="16"/>
                  </a:lnTo>
                  <a:lnTo>
                    <a:pt x="32" y="15"/>
                  </a:lnTo>
                  <a:lnTo>
                    <a:pt x="28" y="12"/>
                  </a:lnTo>
                  <a:lnTo>
                    <a:pt x="27" y="11"/>
                  </a:lnTo>
                  <a:lnTo>
                    <a:pt x="24" y="11"/>
                  </a:lnTo>
                  <a:lnTo>
                    <a:pt x="21" y="11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4" y="13"/>
                  </a:lnTo>
                  <a:lnTo>
                    <a:pt x="11" y="13"/>
                  </a:lnTo>
                  <a:lnTo>
                    <a:pt x="9" y="12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2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5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1" name="Freeform 60"/>
            <p:cNvSpPr>
              <a:spLocks/>
            </p:cNvSpPr>
            <p:nvPr/>
          </p:nvSpPr>
          <p:spPr bwMode="auto">
            <a:xfrm>
              <a:off x="3644900" y="1960563"/>
              <a:ext cx="261938" cy="68262"/>
            </a:xfrm>
            <a:custGeom>
              <a:avLst/>
              <a:gdLst>
                <a:gd name="T0" fmla="*/ 211240 w 124"/>
                <a:gd name="T1" fmla="*/ 14371 h 38"/>
                <a:gd name="T2" fmla="*/ 215465 w 124"/>
                <a:gd name="T3" fmla="*/ 23353 h 38"/>
                <a:gd name="T4" fmla="*/ 228140 w 124"/>
                <a:gd name="T5" fmla="*/ 25149 h 38"/>
                <a:gd name="T6" fmla="*/ 228140 w 124"/>
                <a:gd name="T7" fmla="*/ 16167 h 38"/>
                <a:gd name="T8" fmla="*/ 226027 w 124"/>
                <a:gd name="T9" fmla="*/ 7185 h 38"/>
                <a:gd name="T10" fmla="*/ 238702 w 124"/>
                <a:gd name="T11" fmla="*/ 3593 h 38"/>
                <a:gd name="T12" fmla="*/ 249264 w 124"/>
                <a:gd name="T13" fmla="*/ 14371 h 38"/>
                <a:gd name="T14" fmla="*/ 251376 w 124"/>
                <a:gd name="T15" fmla="*/ 25149 h 38"/>
                <a:gd name="T16" fmla="*/ 259826 w 124"/>
                <a:gd name="T17" fmla="*/ 35927 h 38"/>
                <a:gd name="T18" fmla="*/ 240814 w 124"/>
                <a:gd name="T19" fmla="*/ 52095 h 38"/>
                <a:gd name="T20" fmla="*/ 226027 w 124"/>
                <a:gd name="T21" fmla="*/ 55687 h 38"/>
                <a:gd name="T22" fmla="*/ 207016 w 124"/>
                <a:gd name="T23" fmla="*/ 53891 h 38"/>
                <a:gd name="T24" fmla="*/ 194341 w 124"/>
                <a:gd name="T25" fmla="*/ 55687 h 38"/>
                <a:gd name="T26" fmla="*/ 181667 w 124"/>
                <a:gd name="T27" fmla="*/ 59280 h 38"/>
                <a:gd name="T28" fmla="*/ 164767 w 124"/>
                <a:gd name="T29" fmla="*/ 55687 h 38"/>
                <a:gd name="T30" fmla="*/ 149981 w 124"/>
                <a:gd name="T31" fmla="*/ 59280 h 38"/>
                <a:gd name="T32" fmla="*/ 141531 w 124"/>
                <a:gd name="T33" fmla="*/ 64669 h 38"/>
                <a:gd name="T34" fmla="*/ 126744 w 124"/>
                <a:gd name="T35" fmla="*/ 64669 h 38"/>
                <a:gd name="T36" fmla="*/ 114070 w 124"/>
                <a:gd name="T37" fmla="*/ 57484 h 38"/>
                <a:gd name="T38" fmla="*/ 120407 w 124"/>
                <a:gd name="T39" fmla="*/ 50298 h 38"/>
                <a:gd name="T40" fmla="*/ 126744 w 124"/>
                <a:gd name="T41" fmla="*/ 44909 h 38"/>
                <a:gd name="T42" fmla="*/ 109845 w 124"/>
                <a:gd name="T43" fmla="*/ 39520 h 38"/>
                <a:gd name="T44" fmla="*/ 88721 w 124"/>
                <a:gd name="T45" fmla="*/ 46706 h 38"/>
                <a:gd name="T46" fmla="*/ 76047 w 124"/>
                <a:gd name="T47" fmla="*/ 48502 h 38"/>
                <a:gd name="T48" fmla="*/ 65485 w 124"/>
                <a:gd name="T49" fmla="*/ 46706 h 38"/>
                <a:gd name="T50" fmla="*/ 48585 w 124"/>
                <a:gd name="T51" fmla="*/ 50298 h 38"/>
                <a:gd name="T52" fmla="*/ 29574 w 124"/>
                <a:gd name="T53" fmla="*/ 39520 h 38"/>
                <a:gd name="T54" fmla="*/ 14787 w 124"/>
                <a:gd name="T55" fmla="*/ 39520 h 38"/>
                <a:gd name="T56" fmla="*/ 2112 w 124"/>
                <a:gd name="T57" fmla="*/ 35927 h 38"/>
                <a:gd name="T58" fmla="*/ 0 w 124"/>
                <a:gd name="T59" fmla="*/ 26946 h 38"/>
                <a:gd name="T60" fmla="*/ 10562 w 124"/>
                <a:gd name="T61" fmla="*/ 23353 h 38"/>
                <a:gd name="T62" fmla="*/ 21124 w 124"/>
                <a:gd name="T63" fmla="*/ 21556 h 38"/>
                <a:gd name="T64" fmla="*/ 31686 w 124"/>
                <a:gd name="T65" fmla="*/ 25149 h 38"/>
                <a:gd name="T66" fmla="*/ 48585 w 124"/>
                <a:gd name="T67" fmla="*/ 26946 h 38"/>
                <a:gd name="T68" fmla="*/ 50698 w 124"/>
                <a:gd name="T69" fmla="*/ 16167 h 38"/>
                <a:gd name="T70" fmla="*/ 59147 w 124"/>
                <a:gd name="T71" fmla="*/ 10778 h 38"/>
                <a:gd name="T72" fmla="*/ 71822 w 124"/>
                <a:gd name="T73" fmla="*/ 7185 h 38"/>
                <a:gd name="T74" fmla="*/ 82384 w 124"/>
                <a:gd name="T75" fmla="*/ 8982 h 38"/>
                <a:gd name="T76" fmla="*/ 90833 w 124"/>
                <a:gd name="T77" fmla="*/ 12575 h 38"/>
                <a:gd name="T78" fmla="*/ 101395 w 124"/>
                <a:gd name="T79" fmla="*/ 19760 h 38"/>
                <a:gd name="T80" fmla="*/ 118295 w 124"/>
                <a:gd name="T81" fmla="*/ 21556 h 38"/>
                <a:gd name="T82" fmla="*/ 133081 w 124"/>
                <a:gd name="T83" fmla="*/ 26946 h 38"/>
                <a:gd name="T84" fmla="*/ 154205 w 124"/>
                <a:gd name="T85" fmla="*/ 21556 h 38"/>
                <a:gd name="T86" fmla="*/ 166880 w 124"/>
                <a:gd name="T87" fmla="*/ 30538 h 38"/>
                <a:gd name="T88" fmla="*/ 185892 w 124"/>
                <a:gd name="T89" fmla="*/ 32335 h 38"/>
                <a:gd name="T90" fmla="*/ 194341 w 124"/>
                <a:gd name="T91" fmla="*/ 30538 h 38"/>
                <a:gd name="T92" fmla="*/ 185892 w 124"/>
                <a:gd name="T93" fmla="*/ 19760 h 38"/>
                <a:gd name="T94" fmla="*/ 173217 w 124"/>
                <a:gd name="T95" fmla="*/ 10778 h 38"/>
                <a:gd name="T96" fmla="*/ 181667 w 124"/>
                <a:gd name="T97" fmla="*/ 1796 h 38"/>
                <a:gd name="T98" fmla="*/ 194341 w 124"/>
                <a:gd name="T99" fmla="*/ 0 h 38"/>
                <a:gd name="T100" fmla="*/ 202791 w 124"/>
                <a:gd name="T101" fmla="*/ 8982 h 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4"/>
                <a:gd name="T154" fmla="*/ 0 h 38"/>
                <a:gd name="T155" fmla="*/ 124 w 124"/>
                <a:gd name="T156" fmla="*/ 38 h 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4" h="38">
                  <a:moveTo>
                    <a:pt x="98" y="6"/>
                  </a:moveTo>
                  <a:lnTo>
                    <a:pt x="100" y="6"/>
                  </a:lnTo>
                  <a:lnTo>
                    <a:pt x="100" y="8"/>
                  </a:lnTo>
                  <a:lnTo>
                    <a:pt x="100" y="10"/>
                  </a:lnTo>
                  <a:lnTo>
                    <a:pt x="101" y="12"/>
                  </a:lnTo>
                  <a:lnTo>
                    <a:pt x="102" y="13"/>
                  </a:lnTo>
                  <a:lnTo>
                    <a:pt x="103" y="14"/>
                  </a:lnTo>
                  <a:lnTo>
                    <a:pt x="105" y="14"/>
                  </a:lnTo>
                  <a:lnTo>
                    <a:pt x="108" y="14"/>
                  </a:lnTo>
                  <a:lnTo>
                    <a:pt x="109" y="13"/>
                  </a:lnTo>
                  <a:lnTo>
                    <a:pt x="108" y="11"/>
                  </a:lnTo>
                  <a:lnTo>
                    <a:pt x="108" y="9"/>
                  </a:lnTo>
                  <a:lnTo>
                    <a:pt x="107" y="8"/>
                  </a:lnTo>
                  <a:lnTo>
                    <a:pt x="107" y="6"/>
                  </a:lnTo>
                  <a:lnTo>
                    <a:pt x="107" y="4"/>
                  </a:lnTo>
                  <a:lnTo>
                    <a:pt x="108" y="4"/>
                  </a:lnTo>
                  <a:lnTo>
                    <a:pt x="109" y="2"/>
                  </a:lnTo>
                  <a:lnTo>
                    <a:pt x="113" y="2"/>
                  </a:lnTo>
                  <a:lnTo>
                    <a:pt x="115" y="4"/>
                  </a:lnTo>
                  <a:lnTo>
                    <a:pt x="117" y="6"/>
                  </a:lnTo>
                  <a:lnTo>
                    <a:pt x="118" y="8"/>
                  </a:lnTo>
                  <a:lnTo>
                    <a:pt x="117" y="9"/>
                  </a:lnTo>
                  <a:lnTo>
                    <a:pt x="117" y="11"/>
                  </a:lnTo>
                  <a:lnTo>
                    <a:pt x="119" y="14"/>
                  </a:lnTo>
                  <a:lnTo>
                    <a:pt x="120" y="15"/>
                  </a:lnTo>
                  <a:lnTo>
                    <a:pt x="121" y="17"/>
                  </a:lnTo>
                  <a:lnTo>
                    <a:pt x="123" y="20"/>
                  </a:lnTo>
                  <a:lnTo>
                    <a:pt x="123" y="22"/>
                  </a:lnTo>
                  <a:lnTo>
                    <a:pt x="121" y="24"/>
                  </a:lnTo>
                  <a:lnTo>
                    <a:pt x="114" y="29"/>
                  </a:lnTo>
                  <a:lnTo>
                    <a:pt x="111" y="28"/>
                  </a:lnTo>
                  <a:lnTo>
                    <a:pt x="109" y="29"/>
                  </a:lnTo>
                  <a:lnTo>
                    <a:pt x="107" y="31"/>
                  </a:lnTo>
                  <a:lnTo>
                    <a:pt x="103" y="32"/>
                  </a:lnTo>
                  <a:lnTo>
                    <a:pt x="101" y="31"/>
                  </a:lnTo>
                  <a:lnTo>
                    <a:pt x="98" y="30"/>
                  </a:lnTo>
                  <a:lnTo>
                    <a:pt x="96" y="30"/>
                  </a:lnTo>
                  <a:lnTo>
                    <a:pt x="94" y="28"/>
                  </a:lnTo>
                  <a:lnTo>
                    <a:pt x="92" y="31"/>
                  </a:lnTo>
                  <a:lnTo>
                    <a:pt x="91" y="33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4" y="32"/>
                  </a:lnTo>
                  <a:lnTo>
                    <a:pt x="81" y="31"/>
                  </a:lnTo>
                  <a:lnTo>
                    <a:pt x="78" y="31"/>
                  </a:lnTo>
                  <a:lnTo>
                    <a:pt x="75" y="32"/>
                  </a:lnTo>
                  <a:lnTo>
                    <a:pt x="73" y="32"/>
                  </a:lnTo>
                  <a:lnTo>
                    <a:pt x="71" y="33"/>
                  </a:lnTo>
                  <a:lnTo>
                    <a:pt x="69" y="33"/>
                  </a:lnTo>
                  <a:lnTo>
                    <a:pt x="69" y="35"/>
                  </a:lnTo>
                  <a:lnTo>
                    <a:pt x="67" y="36"/>
                  </a:lnTo>
                  <a:lnTo>
                    <a:pt x="65" y="37"/>
                  </a:lnTo>
                  <a:lnTo>
                    <a:pt x="64" y="37"/>
                  </a:lnTo>
                  <a:lnTo>
                    <a:pt x="60" y="36"/>
                  </a:lnTo>
                  <a:lnTo>
                    <a:pt x="56" y="36"/>
                  </a:lnTo>
                  <a:lnTo>
                    <a:pt x="55" y="34"/>
                  </a:lnTo>
                  <a:lnTo>
                    <a:pt x="54" y="32"/>
                  </a:lnTo>
                  <a:lnTo>
                    <a:pt x="53" y="30"/>
                  </a:lnTo>
                  <a:lnTo>
                    <a:pt x="54" y="29"/>
                  </a:lnTo>
                  <a:lnTo>
                    <a:pt x="57" y="28"/>
                  </a:lnTo>
                  <a:lnTo>
                    <a:pt x="60" y="27"/>
                  </a:lnTo>
                  <a:lnTo>
                    <a:pt x="63" y="26"/>
                  </a:lnTo>
                  <a:lnTo>
                    <a:pt x="60" y="25"/>
                  </a:lnTo>
                  <a:lnTo>
                    <a:pt x="58" y="23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50" y="26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9" y="28"/>
                  </a:lnTo>
                  <a:lnTo>
                    <a:pt x="37" y="28"/>
                  </a:lnTo>
                  <a:lnTo>
                    <a:pt x="36" y="27"/>
                  </a:lnTo>
                  <a:lnTo>
                    <a:pt x="34" y="26"/>
                  </a:lnTo>
                  <a:lnTo>
                    <a:pt x="33" y="25"/>
                  </a:lnTo>
                  <a:lnTo>
                    <a:pt x="31" y="26"/>
                  </a:lnTo>
                  <a:lnTo>
                    <a:pt x="29" y="28"/>
                  </a:lnTo>
                  <a:lnTo>
                    <a:pt x="26" y="28"/>
                  </a:lnTo>
                  <a:lnTo>
                    <a:pt x="23" y="28"/>
                  </a:lnTo>
                  <a:lnTo>
                    <a:pt x="19" y="26"/>
                  </a:lnTo>
                  <a:lnTo>
                    <a:pt x="17" y="24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2" y="20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3" y="15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0" y="5"/>
                  </a:lnTo>
                  <a:lnTo>
                    <a:pt x="31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9" y="5"/>
                  </a:lnTo>
                  <a:lnTo>
                    <a:pt x="41" y="6"/>
                  </a:lnTo>
                  <a:lnTo>
                    <a:pt x="42" y="6"/>
                  </a:lnTo>
                  <a:lnTo>
                    <a:pt x="43" y="7"/>
                  </a:lnTo>
                  <a:lnTo>
                    <a:pt x="43" y="8"/>
                  </a:lnTo>
                  <a:lnTo>
                    <a:pt x="45" y="9"/>
                  </a:lnTo>
                  <a:lnTo>
                    <a:pt x="48" y="11"/>
                  </a:lnTo>
                  <a:lnTo>
                    <a:pt x="50" y="11"/>
                  </a:lnTo>
                  <a:lnTo>
                    <a:pt x="53" y="11"/>
                  </a:lnTo>
                  <a:lnTo>
                    <a:pt x="56" y="12"/>
                  </a:lnTo>
                  <a:lnTo>
                    <a:pt x="58" y="13"/>
                  </a:lnTo>
                  <a:lnTo>
                    <a:pt x="60" y="14"/>
                  </a:lnTo>
                  <a:lnTo>
                    <a:pt x="63" y="15"/>
                  </a:lnTo>
                  <a:lnTo>
                    <a:pt x="66" y="14"/>
                  </a:lnTo>
                  <a:lnTo>
                    <a:pt x="70" y="12"/>
                  </a:lnTo>
                  <a:lnTo>
                    <a:pt x="73" y="12"/>
                  </a:lnTo>
                  <a:lnTo>
                    <a:pt x="75" y="15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82" y="17"/>
                  </a:lnTo>
                  <a:lnTo>
                    <a:pt x="86" y="18"/>
                  </a:lnTo>
                  <a:lnTo>
                    <a:pt x="88" y="18"/>
                  </a:lnTo>
                  <a:lnTo>
                    <a:pt x="90" y="18"/>
                  </a:lnTo>
                  <a:lnTo>
                    <a:pt x="91" y="17"/>
                  </a:lnTo>
                  <a:lnTo>
                    <a:pt x="92" y="17"/>
                  </a:lnTo>
                  <a:lnTo>
                    <a:pt x="92" y="14"/>
                  </a:lnTo>
                  <a:lnTo>
                    <a:pt x="90" y="13"/>
                  </a:lnTo>
                  <a:lnTo>
                    <a:pt x="88" y="11"/>
                  </a:lnTo>
                  <a:lnTo>
                    <a:pt x="86" y="9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3" y="2"/>
                  </a:lnTo>
                  <a:lnTo>
                    <a:pt x="86" y="1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2" y="2"/>
                  </a:lnTo>
                  <a:lnTo>
                    <a:pt x="94" y="4"/>
                  </a:lnTo>
                  <a:lnTo>
                    <a:pt x="96" y="5"/>
                  </a:lnTo>
                  <a:lnTo>
                    <a:pt x="98" y="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2" name="Freeform 61"/>
            <p:cNvSpPr>
              <a:spLocks/>
            </p:cNvSpPr>
            <p:nvPr/>
          </p:nvSpPr>
          <p:spPr bwMode="auto">
            <a:xfrm>
              <a:off x="3644900" y="1960563"/>
              <a:ext cx="271463" cy="73025"/>
            </a:xfrm>
            <a:custGeom>
              <a:avLst/>
              <a:gdLst>
                <a:gd name="T0" fmla="*/ 220958 w 129"/>
                <a:gd name="T1" fmla="*/ 16431 h 40"/>
                <a:gd name="T2" fmla="*/ 223063 w 129"/>
                <a:gd name="T3" fmla="*/ 25559 h 40"/>
                <a:gd name="T4" fmla="*/ 235689 w 129"/>
                <a:gd name="T5" fmla="*/ 27384 h 40"/>
                <a:gd name="T6" fmla="*/ 235689 w 129"/>
                <a:gd name="T7" fmla="*/ 18256 h 40"/>
                <a:gd name="T8" fmla="*/ 233584 w 129"/>
                <a:gd name="T9" fmla="*/ 9128 h 40"/>
                <a:gd name="T10" fmla="*/ 246211 w 129"/>
                <a:gd name="T11" fmla="*/ 3651 h 40"/>
                <a:gd name="T12" fmla="*/ 258837 w 129"/>
                <a:gd name="T13" fmla="*/ 14605 h 40"/>
                <a:gd name="T14" fmla="*/ 260941 w 129"/>
                <a:gd name="T15" fmla="*/ 27384 h 40"/>
                <a:gd name="T16" fmla="*/ 269359 w 129"/>
                <a:gd name="T17" fmla="*/ 38338 h 40"/>
                <a:gd name="T18" fmla="*/ 248315 w 129"/>
                <a:gd name="T19" fmla="*/ 56594 h 40"/>
                <a:gd name="T20" fmla="*/ 233584 w 129"/>
                <a:gd name="T21" fmla="*/ 58420 h 40"/>
                <a:gd name="T22" fmla="*/ 216749 w 129"/>
                <a:gd name="T23" fmla="*/ 58420 h 40"/>
                <a:gd name="T24" fmla="*/ 202019 w 129"/>
                <a:gd name="T25" fmla="*/ 58420 h 40"/>
                <a:gd name="T26" fmla="*/ 189393 w 129"/>
                <a:gd name="T27" fmla="*/ 62071 h 40"/>
                <a:gd name="T28" fmla="*/ 170453 w 129"/>
                <a:gd name="T29" fmla="*/ 60246 h 40"/>
                <a:gd name="T30" fmla="*/ 155723 w 129"/>
                <a:gd name="T31" fmla="*/ 62071 h 40"/>
                <a:gd name="T32" fmla="*/ 145201 w 129"/>
                <a:gd name="T33" fmla="*/ 69374 h 40"/>
                <a:gd name="T34" fmla="*/ 130471 w 129"/>
                <a:gd name="T35" fmla="*/ 69374 h 40"/>
                <a:gd name="T36" fmla="*/ 117844 w 129"/>
                <a:gd name="T37" fmla="*/ 62071 h 40"/>
                <a:gd name="T38" fmla="*/ 126262 w 129"/>
                <a:gd name="T39" fmla="*/ 52943 h 40"/>
                <a:gd name="T40" fmla="*/ 130471 w 129"/>
                <a:gd name="T41" fmla="*/ 47466 h 40"/>
                <a:gd name="T42" fmla="*/ 111531 w 129"/>
                <a:gd name="T43" fmla="*/ 43815 h 40"/>
                <a:gd name="T44" fmla="*/ 92592 w 129"/>
                <a:gd name="T45" fmla="*/ 51117 h 40"/>
                <a:gd name="T46" fmla="*/ 77861 w 129"/>
                <a:gd name="T47" fmla="*/ 51117 h 40"/>
                <a:gd name="T48" fmla="*/ 67340 w 129"/>
                <a:gd name="T49" fmla="*/ 51117 h 40"/>
                <a:gd name="T50" fmla="*/ 50505 w 129"/>
                <a:gd name="T51" fmla="*/ 52943 h 40"/>
                <a:gd name="T52" fmla="*/ 31565 w 129"/>
                <a:gd name="T53" fmla="*/ 43815 h 40"/>
                <a:gd name="T54" fmla="*/ 14731 w 129"/>
                <a:gd name="T55" fmla="*/ 41989 h 40"/>
                <a:gd name="T56" fmla="*/ 2104 w 129"/>
                <a:gd name="T57" fmla="*/ 38338 h 40"/>
                <a:gd name="T58" fmla="*/ 0 w 129"/>
                <a:gd name="T59" fmla="*/ 29210 h 40"/>
                <a:gd name="T60" fmla="*/ 10522 w 129"/>
                <a:gd name="T61" fmla="*/ 25559 h 40"/>
                <a:gd name="T62" fmla="*/ 21044 w 129"/>
                <a:gd name="T63" fmla="*/ 23733 h 40"/>
                <a:gd name="T64" fmla="*/ 33670 w 129"/>
                <a:gd name="T65" fmla="*/ 27384 h 40"/>
                <a:gd name="T66" fmla="*/ 50505 w 129"/>
                <a:gd name="T67" fmla="*/ 29210 h 40"/>
                <a:gd name="T68" fmla="*/ 52609 w 129"/>
                <a:gd name="T69" fmla="*/ 18256 h 40"/>
                <a:gd name="T70" fmla="*/ 61027 w 129"/>
                <a:gd name="T71" fmla="*/ 10954 h 40"/>
                <a:gd name="T72" fmla="*/ 75757 w 129"/>
                <a:gd name="T73" fmla="*/ 7303 h 40"/>
                <a:gd name="T74" fmla="*/ 86279 w 129"/>
                <a:gd name="T75" fmla="*/ 10954 h 40"/>
                <a:gd name="T76" fmla="*/ 94696 w 129"/>
                <a:gd name="T77" fmla="*/ 14605 h 40"/>
                <a:gd name="T78" fmla="*/ 105218 w 129"/>
                <a:gd name="T79" fmla="*/ 20082 h 40"/>
                <a:gd name="T80" fmla="*/ 122053 w 129"/>
                <a:gd name="T81" fmla="*/ 23733 h 40"/>
                <a:gd name="T82" fmla="*/ 136784 w 129"/>
                <a:gd name="T83" fmla="*/ 29210 h 40"/>
                <a:gd name="T84" fmla="*/ 159932 w 129"/>
                <a:gd name="T85" fmla="*/ 23733 h 40"/>
                <a:gd name="T86" fmla="*/ 174662 w 129"/>
                <a:gd name="T87" fmla="*/ 32861 h 40"/>
                <a:gd name="T88" fmla="*/ 193601 w 129"/>
                <a:gd name="T89" fmla="*/ 36513 h 40"/>
                <a:gd name="T90" fmla="*/ 202019 w 129"/>
                <a:gd name="T91" fmla="*/ 32861 h 40"/>
                <a:gd name="T92" fmla="*/ 193601 w 129"/>
                <a:gd name="T93" fmla="*/ 21907 h 40"/>
                <a:gd name="T94" fmla="*/ 180975 w 129"/>
                <a:gd name="T95" fmla="*/ 10954 h 40"/>
                <a:gd name="T96" fmla="*/ 187288 w 129"/>
                <a:gd name="T97" fmla="*/ 1826 h 40"/>
                <a:gd name="T98" fmla="*/ 202019 w 129"/>
                <a:gd name="T99" fmla="*/ 0 h 40"/>
                <a:gd name="T100" fmla="*/ 210436 w 129"/>
                <a:gd name="T101" fmla="*/ 10954 h 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9"/>
                <a:gd name="T154" fmla="*/ 0 h 40"/>
                <a:gd name="T155" fmla="*/ 129 w 129"/>
                <a:gd name="T156" fmla="*/ 40 h 4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9" h="40">
                  <a:moveTo>
                    <a:pt x="103" y="6"/>
                  </a:moveTo>
                  <a:lnTo>
                    <a:pt x="104" y="7"/>
                  </a:lnTo>
                  <a:lnTo>
                    <a:pt x="105" y="9"/>
                  </a:lnTo>
                  <a:lnTo>
                    <a:pt x="105" y="10"/>
                  </a:lnTo>
                  <a:lnTo>
                    <a:pt x="105" y="13"/>
                  </a:lnTo>
                  <a:lnTo>
                    <a:pt x="106" y="14"/>
                  </a:lnTo>
                  <a:lnTo>
                    <a:pt x="107" y="15"/>
                  </a:lnTo>
                  <a:lnTo>
                    <a:pt x="109" y="15"/>
                  </a:lnTo>
                  <a:lnTo>
                    <a:pt x="112" y="15"/>
                  </a:lnTo>
                  <a:lnTo>
                    <a:pt x="113" y="14"/>
                  </a:lnTo>
                  <a:lnTo>
                    <a:pt x="112" y="12"/>
                  </a:lnTo>
                  <a:lnTo>
                    <a:pt x="112" y="10"/>
                  </a:lnTo>
                  <a:lnTo>
                    <a:pt x="111" y="8"/>
                  </a:lnTo>
                  <a:lnTo>
                    <a:pt x="111" y="6"/>
                  </a:lnTo>
                  <a:lnTo>
                    <a:pt x="111" y="5"/>
                  </a:lnTo>
                  <a:lnTo>
                    <a:pt x="112" y="4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20" y="4"/>
                  </a:lnTo>
                  <a:lnTo>
                    <a:pt x="122" y="6"/>
                  </a:lnTo>
                  <a:lnTo>
                    <a:pt x="123" y="8"/>
                  </a:lnTo>
                  <a:lnTo>
                    <a:pt x="122" y="10"/>
                  </a:lnTo>
                  <a:lnTo>
                    <a:pt x="122" y="12"/>
                  </a:lnTo>
                  <a:lnTo>
                    <a:pt x="124" y="15"/>
                  </a:lnTo>
                  <a:lnTo>
                    <a:pt x="125" y="16"/>
                  </a:lnTo>
                  <a:lnTo>
                    <a:pt x="126" y="18"/>
                  </a:lnTo>
                  <a:lnTo>
                    <a:pt x="128" y="21"/>
                  </a:lnTo>
                  <a:lnTo>
                    <a:pt x="128" y="24"/>
                  </a:lnTo>
                  <a:lnTo>
                    <a:pt x="126" y="26"/>
                  </a:lnTo>
                  <a:lnTo>
                    <a:pt x="118" y="31"/>
                  </a:lnTo>
                  <a:lnTo>
                    <a:pt x="116" y="30"/>
                  </a:lnTo>
                  <a:lnTo>
                    <a:pt x="113" y="31"/>
                  </a:lnTo>
                  <a:lnTo>
                    <a:pt x="111" y="32"/>
                  </a:lnTo>
                  <a:lnTo>
                    <a:pt x="107" y="34"/>
                  </a:lnTo>
                  <a:lnTo>
                    <a:pt x="105" y="32"/>
                  </a:lnTo>
                  <a:lnTo>
                    <a:pt x="103" y="32"/>
                  </a:lnTo>
                  <a:lnTo>
                    <a:pt x="100" y="32"/>
                  </a:lnTo>
                  <a:lnTo>
                    <a:pt x="98" y="30"/>
                  </a:lnTo>
                  <a:lnTo>
                    <a:pt x="96" y="32"/>
                  </a:lnTo>
                  <a:lnTo>
                    <a:pt x="94" y="34"/>
                  </a:lnTo>
                  <a:lnTo>
                    <a:pt x="92" y="34"/>
                  </a:lnTo>
                  <a:lnTo>
                    <a:pt x="90" y="34"/>
                  </a:lnTo>
                  <a:lnTo>
                    <a:pt x="87" y="34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79" y="34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3" y="36"/>
                  </a:lnTo>
                  <a:lnTo>
                    <a:pt x="71" y="37"/>
                  </a:lnTo>
                  <a:lnTo>
                    <a:pt x="69" y="38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2" y="38"/>
                  </a:lnTo>
                  <a:lnTo>
                    <a:pt x="59" y="38"/>
                  </a:lnTo>
                  <a:lnTo>
                    <a:pt x="58" y="36"/>
                  </a:lnTo>
                  <a:lnTo>
                    <a:pt x="56" y="34"/>
                  </a:lnTo>
                  <a:lnTo>
                    <a:pt x="55" y="32"/>
                  </a:lnTo>
                  <a:lnTo>
                    <a:pt x="57" y="30"/>
                  </a:lnTo>
                  <a:lnTo>
                    <a:pt x="60" y="29"/>
                  </a:lnTo>
                  <a:lnTo>
                    <a:pt x="62" y="28"/>
                  </a:lnTo>
                  <a:lnTo>
                    <a:pt x="65" y="28"/>
                  </a:lnTo>
                  <a:lnTo>
                    <a:pt x="62" y="26"/>
                  </a:lnTo>
                  <a:lnTo>
                    <a:pt x="60" y="24"/>
                  </a:lnTo>
                  <a:lnTo>
                    <a:pt x="57" y="24"/>
                  </a:lnTo>
                  <a:lnTo>
                    <a:pt x="53" y="24"/>
                  </a:lnTo>
                  <a:lnTo>
                    <a:pt x="51" y="28"/>
                  </a:lnTo>
                  <a:lnTo>
                    <a:pt x="48" y="28"/>
                  </a:lnTo>
                  <a:lnTo>
                    <a:pt x="44" y="28"/>
                  </a:lnTo>
                  <a:lnTo>
                    <a:pt x="40" y="30"/>
                  </a:lnTo>
                  <a:lnTo>
                    <a:pt x="39" y="29"/>
                  </a:lnTo>
                  <a:lnTo>
                    <a:pt x="37" y="28"/>
                  </a:lnTo>
                  <a:lnTo>
                    <a:pt x="36" y="28"/>
                  </a:lnTo>
                  <a:lnTo>
                    <a:pt x="34" y="26"/>
                  </a:lnTo>
                  <a:lnTo>
                    <a:pt x="32" y="28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4" y="29"/>
                  </a:lnTo>
                  <a:lnTo>
                    <a:pt x="19" y="28"/>
                  </a:lnTo>
                  <a:lnTo>
                    <a:pt x="18" y="25"/>
                  </a:lnTo>
                  <a:lnTo>
                    <a:pt x="15" y="24"/>
                  </a:lnTo>
                  <a:lnTo>
                    <a:pt x="10" y="24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4" y="14"/>
                  </a:lnTo>
                  <a:lnTo>
                    <a:pt x="16" y="15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3" y="5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9" y="5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4" y="7"/>
                  </a:lnTo>
                  <a:lnTo>
                    <a:pt x="45" y="8"/>
                  </a:lnTo>
                  <a:lnTo>
                    <a:pt x="45" y="9"/>
                  </a:lnTo>
                  <a:lnTo>
                    <a:pt x="47" y="10"/>
                  </a:lnTo>
                  <a:lnTo>
                    <a:pt x="50" y="11"/>
                  </a:lnTo>
                  <a:lnTo>
                    <a:pt x="52" y="12"/>
                  </a:lnTo>
                  <a:lnTo>
                    <a:pt x="55" y="12"/>
                  </a:lnTo>
                  <a:lnTo>
                    <a:pt x="58" y="13"/>
                  </a:lnTo>
                  <a:lnTo>
                    <a:pt x="60" y="14"/>
                  </a:lnTo>
                  <a:lnTo>
                    <a:pt x="62" y="15"/>
                  </a:lnTo>
                  <a:lnTo>
                    <a:pt x="65" y="16"/>
                  </a:lnTo>
                  <a:lnTo>
                    <a:pt x="68" y="15"/>
                  </a:lnTo>
                  <a:lnTo>
                    <a:pt x="73" y="13"/>
                  </a:lnTo>
                  <a:lnTo>
                    <a:pt x="76" y="13"/>
                  </a:lnTo>
                  <a:lnTo>
                    <a:pt x="79" y="16"/>
                  </a:lnTo>
                  <a:lnTo>
                    <a:pt x="80" y="18"/>
                  </a:lnTo>
                  <a:lnTo>
                    <a:pt x="83" y="18"/>
                  </a:lnTo>
                  <a:lnTo>
                    <a:pt x="86" y="19"/>
                  </a:lnTo>
                  <a:lnTo>
                    <a:pt x="90" y="20"/>
                  </a:lnTo>
                  <a:lnTo>
                    <a:pt x="92" y="20"/>
                  </a:lnTo>
                  <a:lnTo>
                    <a:pt x="93" y="20"/>
                  </a:lnTo>
                  <a:lnTo>
                    <a:pt x="94" y="19"/>
                  </a:lnTo>
                  <a:lnTo>
                    <a:pt x="96" y="18"/>
                  </a:lnTo>
                  <a:lnTo>
                    <a:pt x="95" y="15"/>
                  </a:lnTo>
                  <a:lnTo>
                    <a:pt x="93" y="14"/>
                  </a:lnTo>
                  <a:lnTo>
                    <a:pt x="92" y="12"/>
                  </a:lnTo>
                  <a:lnTo>
                    <a:pt x="90" y="10"/>
                  </a:lnTo>
                  <a:lnTo>
                    <a:pt x="87" y="8"/>
                  </a:lnTo>
                  <a:lnTo>
                    <a:pt x="86" y="6"/>
                  </a:lnTo>
                  <a:lnTo>
                    <a:pt x="86" y="4"/>
                  </a:lnTo>
                  <a:lnTo>
                    <a:pt x="86" y="2"/>
                  </a:lnTo>
                  <a:lnTo>
                    <a:pt x="89" y="1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6"/>
                  </a:lnTo>
                  <a:lnTo>
                    <a:pt x="103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3" name="Freeform 62"/>
            <p:cNvSpPr>
              <a:spLocks/>
            </p:cNvSpPr>
            <p:nvPr/>
          </p:nvSpPr>
          <p:spPr bwMode="auto">
            <a:xfrm>
              <a:off x="3930650" y="1968500"/>
              <a:ext cx="38100" cy="31750"/>
            </a:xfrm>
            <a:custGeom>
              <a:avLst/>
              <a:gdLst>
                <a:gd name="T0" fmla="*/ 26894 w 17"/>
                <a:gd name="T1" fmla="*/ 0 h 17"/>
                <a:gd name="T2" fmla="*/ 26894 w 17"/>
                <a:gd name="T3" fmla="*/ 1868 h 17"/>
                <a:gd name="T4" fmla="*/ 29135 w 17"/>
                <a:gd name="T5" fmla="*/ 3735 h 17"/>
                <a:gd name="T6" fmla="*/ 31376 w 17"/>
                <a:gd name="T7" fmla="*/ 7471 h 17"/>
                <a:gd name="T8" fmla="*/ 33618 w 17"/>
                <a:gd name="T9" fmla="*/ 7471 h 17"/>
                <a:gd name="T10" fmla="*/ 35859 w 17"/>
                <a:gd name="T11" fmla="*/ 7471 h 17"/>
                <a:gd name="T12" fmla="*/ 33618 w 17"/>
                <a:gd name="T13" fmla="*/ 11206 h 17"/>
                <a:gd name="T14" fmla="*/ 31376 w 17"/>
                <a:gd name="T15" fmla="*/ 16809 h 17"/>
                <a:gd name="T16" fmla="*/ 26894 w 17"/>
                <a:gd name="T17" fmla="*/ 18676 h 17"/>
                <a:gd name="T18" fmla="*/ 24653 w 17"/>
                <a:gd name="T19" fmla="*/ 22412 h 17"/>
                <a:gd name="T20" fmla="*/ 17929 w 17"/>
                <a:gd name="T21" fmla="*/ 22412 h 17"/>
                <a:gd name="T22" fmla="*/ 13447 w 17"/>
                <a:gd name="T23" fmla="*/ 24279 h 17"/>
                <a:gd name="T24" fmla="*/ 8965 w 17"/>
                <a:gd name="T25" fmla="*/ 26147 h 17"/>
                <a:gd name="T26" fmla="*/ 6724 w 17"/>
                <a:gd name="T27" fmla="*/ 29882 h 17"/>
                <a:gd name="T28" fmla="*/ 2241 w 17"/>
                <a:gd name="T29" fmla="*/ 26147 h 17"/>
                <a:gd name="T30" fmla="*/ 0 w 17"/>
                <a:gd name="T31" fmla="*/ 26147 h 17"/>
                <a:gd name="T32" fmla="*/ 0 w 17"/>
                <a:gd name="T33" fmla="*/ 24279 h 17"/>
                <a:gd name="T34" fmla="*/ 0 w 17"/>
                <a:gd name="T35" fmla="*/ 22412 h 17"/>
                <a:gd name="T36" fmla="*/ 0 w 17"/>
                <a:gd name="T37" fmla="*/ 18676 h 17"/>
                <a:gd name="T38" fmla="*/ 2241 w 17"/>
                <a:gd name="T39" fmla="*/ 14941 h 17"/>
                <a:gd name="T40" fmla="*/ 6724 w 17"/>
                <a:gd name="T41" fmla="*/ 9338 h 17"/>
                <a:gd name="T42" fmla="*/ 8965 w 17"/>
                <a:gd name="T43" fmla="*/ 7471 h 17"/>
                <a:gd name="T44" fmla="*/ 13447 w 17"/>
                <a:gd name="T45" fmla="*/ 7471 h 17"/>
                <a:gd name="T46" fmla="*/ 17929 w 17"/>
                <a:gd name="T47" fmla="*/ 1868 h 17"/>
                <a:gd name="T48" fmla="*/ 22412 w 17"/>
                <a:gd name="T49" fmla="*/ 1868 h 17"/>
                <a:gd name="T50" fmla="*/ 26894 w 17"/>
                <a:gd name="T51" fmla="*/ 0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17"/>
                <a:gd name="T80" fmla="*/ 17 w 17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17">
                  <a:moveTo>
                    <a:pt x="12" y="0"/>
                  </a:moveTo>
                  <a:lnTo>
                    <a:pt x="12" y="1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5" y="6"/>
                  </a:lnTo>
                  <a:lnTo>
                    <a:pt x="14" y="9"/>
                  </a:lnTo>
                  <a:lnTo>
                    <a:pt x="12" y="10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6" y="13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8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2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4" name="Freeform 63"/>
            <p:cNvSpPr>
              <a:spLocks/>
            </p:cNvSpPr>
            <p:nvPr/>
          </p:nvSpPr>
          <p:spPr bwMode="auto">
            <a:xfrm>
              <a:off x="3930650" y="1968500"/>
              <a:ext cx="39688" cy="31750"/>
            </a:xfrm>
            <a:custGeom>
              <a:avLst/>
              <a:gdLst>
                <a:gd name="T0" fmla="*/ 29244 w 19"/>
                <a:gd name="T1" fmla="*/ 0 h 17"/>
                <a:gd name="T2" fmla="*/ 29244 w 19"/>
                <a:gd name="T3" fmla="*/ 3735 h 17"/>
                <a:gd name="T4" fmla="*/ 31333 w 19"/>
                <a:gd name="T5" fmla="*/ 5603 h 17"/>
                <a:gd name="T6" fmla="*/ 33421 w 19"/>
                <a:gd name="T7" fmla="*/ 5603 h 17"/>
                <a:gd name="T8" fmla="*/ 33421 w 19"/>
                <a:gd name="T9" fmla="*/ 7471 h 17"/>
                <a:gd name="T10" fmla="*/ 37599 w 19"/>
                <a:gd name="T11" fmla="*/ 7471 h 17"/>
                <a:gd name="T12" fmla="*/ 35510 w 19"/>
                <a:gd name="T13" fmla="*/ 13074 h 17"/>
                <a:gd name="T14" fmla="*/ 33421 w 19"/>
                <a:gd name="T15" fmla="*/ 16809 h 17"/>
                <a:gd name="T16" fmla="*/ 29244 w 19"/>
                <a:gd name="T17" fmla="*/ 20544 h 17"/>
                <a:gd name="T18" fmla="*/ 25066 w 19"/>
                <a:gd name="T19" fmla="*/ 22412 h 17"/>
                <a:gd name="T20" fmla="*/ 18800 w 19"/>
                <a:gd name="T21" fmla="*/ 24279 h 17"/>
                <a:gd name="T22" fmla="*/ 14622 w 19"/>
                <a:gd name="T23" fmla="*/ 24279 h 17"/>
                <a:gd name="T24" fmla="*/ 10444 w 19"/>
                <a:gd name="T25" fmla="*/ 26147 h 17"/>
                <a:gd name="T26" fmla="*/ 6267 w 19"/>
                <a:gd name="T27" fmla="*/ 29882 h 17"/>
                <a:gd name="T28" fmla="*/ 4178 w 19"/>
                <a:gd name="T29" fmla="*/ 28015 h 17"/>
                <a:gd name="T30" fmla="*/ 0 w 19"/>
                <a:gd name="T31" fmla="*/ 26147 h 17"/>
                <a:gd name="T32" fmla="*/ 0 w 19"/>
                <a:gd name="T33" fmla="*/ 24279 h 17"/>
                <a:gd name="T34" fmla="*/ 0 w 19"/>
                <a:gd name="T35" fmla="*/ 18676 h 17"/>
                <a:gd name="T36" fmla="*/ 4178 w 19"/>
                <a:gd name="T37" fmla="*/ 14941 h 17"/>
                <a:gd name="T38" fmla="*/ 6267 w 19"/>
                <a:gd name="T39" fmla="*/ 11206 h 17"/>
                <a:gd name="T40" fmla="*/ 10444 w 19"/>
                <a:gd name="T41" fmla="*/ 7471 h 17"/>
                <a:gd name="T42" fmla="*/ 14622 w 19"/>
                <a:gd name="T43" fmla="*/ 5603 h 17"/>
                <a:gd name="T44" fmla="*/ 18800 w 19"/>
                <a:gd name="T45" fmla="*/ 3735 h 17"/>
                <a:gd name="T46" fmla="*/ 22977 w 19"/>
                <a:gd name="T47" fmla="*/ 1868 h 17"/>
                <a:gd name="T48" fmla="*/ 29244 w 19"/>
                <a:gd name="T49" fmla="*/ 0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17"/>
                <a:gd name="T77" fmla="*/ 19 w 19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17">
                  <a:moveTo>
                    <a:pt x="14" y="0"/>
                  </a:moveTo>
                  <a:lnTo>
                    <a:pt x="14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17" y="7"/>
                  </a:lnTo>
                  <a:lnTo>
                    <a:pt x="16" y="9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4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5" name="Freeform 64"/>
            <p:cNvSpPr>
              <a:spLocks/>
            </p:cNvSpPr>
            <p:nvPr/>
          </p:nvSpPr>
          <p:spPr bwMode="auto">
            <a:xfrm>
              <a:off x="3946525" y="1981200"/>
              <a:ext cx="36513" cy="31750"/>
            </a:xfrm>
            <a:custGeom>
              <a:avLst/>
              <a:gdLst>
                <a:gd name="T0" fmla="*/ 34365 w 17"/>
                <a:gd name="T1" fmla="*/ 0 h 17"/>
                <a:gd name="T2" fmla="*/ 30070 w 17"/>
                <a:gd name="T3" fmla="*/ 9338 h 17"/>
                <a:gd name="T4" fmla="*/ 27922 w 17"/>
                <a:gd name="T5" fmla="*/ 14941 h 17"/>
                <a:gd name="T6" fmla="*/ 21478 w 17"/>
                <a:gd name="T7" fmla="*/ 24279 h 17"/>
                <a:gd name="T8" fmla="*/ 17183 w 17"/>
                <a:gd name="T9" fmla="*/ 24279 h 17"/>
                <a:gd name="T10" fmla="*/ 0 w 17"/>
                <a:gd name="T11" fmla="*/ 29882 h 17"/>
                <a:gd name="T12" fmla="*/ 2148 w 17"/>
                <a:gd name="T13" fmla="*/ 14941 h 17"/>
                <a:gd name="T14" fmla="*/ 10739 w 17"/>
                <a:gd name="T15" fmla="*/ 3735 h 17"/>
                <a:gd name="T16" fmla="*/ 21478 w 17"/>
                <a:gd name="T17" fmla="*/ 3735 h 17"/>
                <a:gd name="T18" fmla="*/ 34365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0"/>
                  </a:moveTo>
                  <a:lnTo>
                    <a:pt x="14" y="5"/>
                  </a:lnTo>
                  <a:lnTo>
                    <a:pt x="13" y="8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0" y="16"/>
                  </a:lnTo>
                  <a:lnTo>
                    <a:pt x="1" y="8"/>
                  </a:lnTo>
                  <a:lnTo>
                    <a:pt x="5" y="2"/>
                  </a:lnTo>
                  <a:lnTo>
                    <a:pt x="10" y="2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6" name="Freeform 65"/>
            <p:cNvSpPr>
              <a:spLocks/>
            </p:cNvSpPr>
            <p:nvPr/>
          </p:nvSpPr>
          <p:spPr bwMode="auto">
            <a:xfrm>
              <a:off x="3946525" y="1981200"/>
              <a:ext cx="36513" cy="31750"/>
            </a:xfrm>
            <a:custGeom>
              <a:avLst/>
              <a:gdLst>
                <a:gd name="T0" fmla="*/ 34365 w 17"/>
                <a:gd name="T1" fmla="*/ 0 h 17"/>
                <a:gd name="T2" fmla="*/ 30070 w 17"/>
                <a:gd name="T3" fmla="*/ 7471 h 17"/>
                <a:gd name="T4" fmla="*/ 27922 w 17"/>
                <a:gd name="T5" fmla="*/ 14941 h 17"/>
                <a:gd name="T6" fmla="*/ 21478 w 17"/>
                <a:gd name="T7" fmla="*/ 20544 h 17"/>
                <a:gd name="T8" fmla="*/ 17183 w 17"/>
                <a:gd name="T9" fmla="*/ 24279 h 17"/>
                <a:gd name="T10" fmla="*/ 0 w 17"/>
                <a:gd name="T11" fmla="*/ 29882 h 17"/>
                <a:gd name="T12" fmla="*/ 2148 w 17"/>
                <a:gd name="T13" fmla="*/ 14941 h 17"/>
                <a:gd name="T14" fmla="*/ 10739 w 17"/>
                <a:gd name="T15" fmla="*/ 3735 h 17"/>
                <a:gd name="T16" fmla="*/ 21478 w 17"/>
                <a:gd name="T17" fmla="*/ 1868 h 17"/>
                <a:gd name="T18" fmla="*/ 34365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0"/>
                  </a:moveTo>
                  <a:lnTo>
                    <a:pt x="14" y="4"/>
                  </a:lnTo>
                  <a:lnTo>
                    <a:pt x="13" y="8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0" y="16"/>
                  </a:lnTo>
                  <a:lnTo>
                    <a:pt x="1" y="8"/>
                  </a:lnTo>
                  <a:lnTo>
                    <a:pt x="5" y="2"/>
                  </a:lnTo>
                  <a:lnTo>
                    <a:pt x="10" y="1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7" name="Freeform 66"/>
            <p:cNvSpPr>
              <a:spLocks/>
            </p:cNvSpPr>
            <p:nvPr/>
          </p:nvSpPr>
          <p:spPr bwMode="auto">
            <a:xfrm>
              <a:off x="5653088" y="1981200"/>
              <a:ext cx="38100" cy="31750"/>
            </a:xfrm>
            <a:custGeom>
              <a:avLst/>
              <a:gdLst>
                <a:gd name="T0" fmla="*/ 35859 w 17"/>
                <a:gd name="T1" fmla="*/ 29882 h 17"/>
                <a:gd name="T2" fmla="*/ 35859 w 17"/>
                <a:gd name="T3" fmla="*/ 0 h 17"/>
                <a:gd name="T4" fmla="*/ 0 w 17"/>
                <a:gd name="T5" fmla="*/ 0 h 17"/>
                <a:gd name="T6" fmla="*/ 0 w 17"/>
                <a:gd name="T7" fmla="*/ 29882 h 17"/>
                <a:gd name="T8" fmla="*/ 35859 w 17"/>
                <a:gd name="T9" fmla="*/ 2988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8" name="Freeform 67"/>
            <p:cNvSpPr>
              <a:spLocks/>
            </p:cNvSpPr>
            <p:nvPr/>
          </p:nvSpPr>
          <p:spPr bwMode="auto">
            <a:xfrm>
              <a:off x="5653088" y="1984375"/>
              <a:ext cx="38100" cy="31750"/>
            </a:xfrm>
            <a:custGeom>
              <a:avLst/>
              <a:gdLst>
                <a:gd name="T0" fmla="*/ 35859 w 17"/>
                <a:gd name="T1" fmla="*/ 14941 h 17"/>
                <a:gd name="T2" fmla="*/ 29135 w 17"/>
                <a:gd name="T3" fmla="*/ 29882 h 17"/>
                <a:gd name="T4" fmla="*/ 20171 w 17"/>
                <a:gd name="T5" fmla="*/ 29882 h 17"/>
                <a:gd name="T6" fmla="*/ 13447 w 17"/>
                <a:gd name="T7" fmla="*/ 29882 h 17"/>
                <a:gd name="T8" fmla="*/ 0 w 17"/>
                <a:gd name="T9" fmla="*/ 29882 h 17"/>
                <a:gd name="T10" fmla="*/ 4482 w 17"/>
                <a:gd name="T11" fmla="*/ 14941 h 17"/>
                <a:gd name="T12" fmla="*/ 20171 w 17"/>
                <a:gd name="T13" fmla="*/ 0 h 17"/>
                <a:gd name="T14" fmla="*/ 24653 w 17"/>
                <a:gd name="T15" fmla="*/ 0 h 17"/>
                <a:gd name="T16" fmla="*/ 35859 w 17"/>
                <a:gd name="T17" fmla="*/ 14941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8"/>
                  </a:move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2" y="8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9" name="Freeform 68"/>
            <p:cNvSpPr>
              <a:spLocks/>
            </p:cNvSpPr>
            <p:nvPr/>
          </p:nvSpPr>
          <p:spPr bwMode="auto">
            <a:xfrm>
              <a:off x="4111625" y="1987550"/>
              <a:ext cx="49213" cy="30163"/>
            </a:xfrm>
            <a:custGeom>
              <a:avLst/>
              <a:gdLst>
                <a:gd name="T0" fmla="*/ 47073 w 23"/>
                <a:gd name="T1" fmla="*/ 15082 h 18"/>
                <a:gd name="T2" fmla="*/ 44934 w 23"/>
                <a:gd name="T3" fmla="*/ 18433 h 18"/>
                <a:gd name="T4" fmla="*/ 42794 w 23"/>
                <a:gd name="T5" fmla="*/ 21784 h 18"/>
                <a:gd name="T6" fmla="*/ 38515 w 23"/>
                <a:gd name="T7" fmla="*/ 25136 h 18"/>
                <a:gd name="T8" fmla="*/ 34235 w 23"/>
                <a:gd name="T9" fmla="*/ 26812 h 18"/>
                <a:gd name="T10" fmla="*/ 25676 w 23"/>
                <a:gd name="T11" fmla="*/ 28487 h 18"/>
                <a:gd name="T12" fmla="*/ 19257 w 23"/>
                <a:gd name="T13" fmla="*/ 26812 h 18"/>
                <a:gd name="T14" fmla="*/ 12838 w 23"/>
                <a:gd name="T15" fmla="*/ 25136 h 18"/>
                <a:gd name="T16" fmla="*/ 8559 w 23"/>
                <a:gd name="T17" fmla="*/ 21784 h 18"/>
                <a:gd name="T18" fmla="*/ 6419 w 23"/>
                <a:gd name="T19" fmla="*/ 18433 h 18"/>
                <a:gd name="T20" fmla="*/ 2140 w 23"/>
                <a:gd name="T21" fmla="*/ 15082 h 18"/>
                <a:gd name="T22" fmla="*/ 0 w 23"/>
                <a:gd name="T23" fmla="*/ 11730 h 18"/>
                <a:gd name="T24" fmla="*/ 0 w 23"/>
                <a:gd name="T25" fmla="*/ 8379 h 18"/>
                <a:gd name="T26" fmla="*/ 4279 w 23"/>
                <a:gd name="T27" fmla="*/ 5027 h 18"/>
                <a:gd name="T28" fmla="*/ 8559 w 23"/>
                <a:gd name="T29" fmla="*/ 1676 h 18"/>
                <a:gd name="T30" fmla="*/ 14978 w 23"/>
                <a:gd name="T31" fmla="*/ 0 h 18"/>
                <a:gd name="T32" fmla="*/ 23537 w 23"/>
                <a:gd name="T33" fmla="*/ 0 h 18"/>
                <a:gd name="T34" fmla="*/ 29956 w 23"/>
                <a:gd name="T35" fmla="*/ 5027 h 18"/>
                <a:gd name="T36" fmla="*/ 34235 w 23"/>
                <a:gd name="T37" fmla="*/ 8379 h 18"/>
                <a:gd name="T38" fmla="*/ 38515 w 23"/>
                <a:gd name="T39" fmla="*/ 11730 h 18"/>
                <a:gd name="T40" fmla="*/ 47073 w 23"/>
                <a:gd name="T41" fmla="*/ 15082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"/>
                <a:gd name="T64" fmla="*/ 0 h 18"/>
                <a:gd name="T65" fmla="*/ 23 w 23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" h="18">
                  <a:moveTo>
                    <a:pt x="22" y="9"/>
                  </a:moveTo>
                  <a:lnTo>
                    <a:pt x="21" y="11"/>
                  </a:lnTo>
                  <a:lnTo>
                    <a:pt x="20" y="13"/>
                  </a:lnTo>
                  <a:lnTo>
                    <a:pt x="18" y="15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9" y="16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2" y="9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0" name="Freeform 69"/>
            <p:cNvSpPr>
              <a:spLocks/>
            </p:cNvSpPr>
            <p:nvPr/>
          </p:nvSpPr>
          <p:spPr bwMode="auto">
            <a:xfrm>
              <a:off x="4111625" y="1987550"/>
              <a:ext cx="57150" cy="33338"/>
            </a:xfrm>
            <a:custGeom>
              <a:avLst/>
              <a:gdLst>
                <a:gd name="T0" fmla="*/ 55033 w 27"/>
                <a:gd name="T1" fmla="*/ 17546 h 19"/>
                <a:gd name="T2" fmla="*/ 52917 w 27"/>
                <a:gd name="T3" fmla="*/ 21056 h 19"/>
                <a:gd name="T4" fmla="*/ 48683 w 27"/>
                <a:gd name="T5" fmla="*/ 26319 h 19"/>
                <a:gd name="T6" fmla="*/ 44450 w 27"/>
                <a:gd name="T7" fmla="*/ 26319 h 19"/>
                <a:gd name="T8" fmla="*/ 40217 w 27"/>
                <a:gd name="T9" fmla="*/ 28074 h 19"/>
                <a:gd name="T10" fmla="*/ 29633 w 27"/>
                <a:gd name="T11" fmla="*/ 31583 h 19"/>
                <a:gd name="T12" fmla="*/ 23283 w 27"/>
                <a:gd name="T13" fmla="*/ 29829 h 19"/>
                <a:gd name="T14" fmla="*/ 14817 w 27"/>
                <a:gd name="T15" fmla="*/ 26319 h 19"/>
                <a:gd name="T16" fmla="*/ 8467 w 27"/>
                <a:gd name="T17" fmla="*/ 26319 h 19"/>
                <a:gd name="T18" fmla="*/ 8467 w 27"/>
                <a:gd name="T19" fmla="*/ 21056 h 19"/>
                <a:gd name="T20" fmla="*/ 4233 w 27"/>
                <a:gd name="T21" fmla="*/ 15792 h 19"/>
                <a:gd name="T22" fmla="*/ 0 w 27"/>
                <a:gd name="T23" fmla="*/ 12282 h 19"/>
                <a:gd name="T24" fmla="*/ 0 w 27"/>
                <a:gd name="T25" fmla="*/ 8773 h 19"/>
                <a:gd name="T26" fmla="*/ 6350 w 27"/>
                <a:gd name="T27" fmla="*/ 5264 h 19"/>
                <a:gd name="T28" fmla="*/ 10583 w 27"/>
                <a:gd name="T29" fmla="*/ 3509 h 19"/>
                <a:gd name="T30" fmla="*/ 19050 w 27"/>
                <a:gd name="T31" fmla="*/ 0 h 19"/>
                <a:gd name="T32" fmla="*/ 27517 w 27"/>
                <a:gd name="T33" fmla="*/ 1755 h 19"/>
                <a:gd name="T34" fmla="*/ 35983 w 27"/>
                <a:gd name="T35" fmla="*/ 5264 h 19"/>
                <a:gd name="T36" fmla="*/ 40217 w 27"/>
                <a:gd name="T37" fmla="*/ 8773 h 19"/>
                <a:gd name="T38" fmla="*/ 46567 w 27"/>
                <a:gd name="T39" fmla="*/ 14037 h 19"/>
                <a:gd name="T40" fmla="*/ 55033 w 27"/>
                <a:gd name="T41" fmla="*/ 17546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19"/>
                <a:gd name="T65" fmla="*/ 27 w 27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19">
                  <a:moveTo>
                    <a:pt x="26" y="10"/>
                  </a:moveTo>
                  <a:lnTo>
                    <a:pt x="25" y="12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1" y="17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2" y="8"/>
                  </a:lnTo>
                  <a:lnTo>
                    <a:pt x="26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1" name="Freeform 70"/>
            <p:cNvSpPr>
              <a:spLocks/>
            </p:cNvSpPr>
            <p:nvPr/>
          </p:nvSpPr>
          <p:spPr bwMode="auto">
            <a:xfrm>
              <a:off x="3922713" y="2000250"/>
              <a:ext cx="36512" cy="28575"/>
            </a:xfrm>
            <a:custGeom>
              <a:avLst/>
              <a:gdLst>
                <a:gd name="T0" fmla="*/ 34364 w 17"/>
                <a:gd name="T1" fmla="*/ 13447 h 17"/>
                <a:gd name="T2" fmla="*/ 30069 w 17"/>
                <a:gd name="T3" fmla="*/ 20171 h 17"/>
                <a:gd name="T4" fmla="*/ 30069 w 17"/>
                <a:gd name="T5" fmla="*/ 23532 h 17"/>
                <a:gd name="T6" fmla="*/ 25773 w 17"/>
                <a:gd name="T7" fmla="*/ 26894 h 17"/>
                <a:gd name="T8" fmla="*/ 19330 w 17"/>
                <a:gd name="T9" fmla="*/ 26894 h 17"/>
                <a:gd name="T10" fmla="*/ 12887 w 17"/>
                <a:gd name="T11" fmla="*/ 26894 h 17"/>
                <a:gd name="T12" fmla="*/ 6443 w 17"/>
                <a:gd name="T13" fmla="*/ 23532 h 17"/>
                <a:gd name="T14" fmla="*/ 2148 w 17"/>
                <a:gd name="T15" fmla="*/ 20171 h 17"/>
                <a:gd name="T16" fmla="*/ 0 w 17"/>
                <a:gd name="T17" fmla="*/ 20171 h 17"/>
                <a:gd name="T18" fmla="*/ 0 w 17"/>
                <a:gd name="T19" fmla="*/ 13447 h 17"/>
                <a:gd name="T20" fmla="*/ 0 w 17"/>
                <a:gd name="T21" fmla="*/ 8404 h 17"/>
                <a:gd name="T22" fmla="*/ 2148 w 17"/>
                <a:gd name="T23" fmla="*/ 1681 h 17"/>
                <a:gd name="T24" fmla="*/ 6443 w 17"/>
                <a:gd name="T25" fmla="*/ 0 h 17"/>
                <a:gd name="T26" fmla="*/ 12887 w 17"/>
                <a:gd name="T27" fmla="*/ 1681 h 17"/>
                <a:gd name="T28" fmla="*/ 23625 w 17"/>
                <a:gd name="T29" fmla="*/ 5043 h 17"/>
                <a:gd name="T30" fmla="*/ 30069 w 17"/>
                <a:gd name="T31" fmla="*/ 8404 h 17"/>
                <a:gd name="T32" fmla="*/ 34364 w 17"/>
                <a:gd name="T33" fmla="*/ 1344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8"/>
                  </a:moveTo>
                  <a:lnTo>
                    <a:pt x="14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2" name="Freeform 71"/>
            <p:cNvSpPr>
              <a:spLocks/>
            </p:cNvSpPr>
            <p:nvPr/>
          </p:nvSpPr>
          <p:spPr bwMode="auto">
            <a:xfrm>
              <a:off x="3743325" y="2028825"/>
              <a:ext cx="34925" cy="31750"/>
            </a:xfrm>
            <a:custGeom>
              <a:avLst/>
              <a:gdLst>
                <a:gd name="T0" fmla="*/ 32871 w 17"/>
                <a:gd name="T1" fmla="*/ 16809 h 17"/>
                <a:gd name="T2" fmla="*/ 28762 w 17"/>
                <a:gd name="T3" fmla="*/ 20544 h 17"/>
                <a:gd name="T4" fmla="*/ 28762 w 17"/>
                <a:gd name="T5" fmla="*/ 24279 h 17"/>
                <a:gd name="T6" fmla="*/ 22599 w 17"/>
                <a:gd name="T7" fmla="*/ 29882 h 17"/>
                <a:gd name="T8" fmla="*/ 18490 w 17"/>
                <a:gd name="T9" fmla="*/ 29882 h 17"/>
                <a:gd name="T10" fmla="*/ 12326 w 17"/>
                <a:gd name="T11" fmla="*/ 29882 h 17"/>
                <a:gd name="T12" fmla="*/ 8218 w 17"/>
                <a:gd name="T13" fmla="*/ 26147 h 17"/>
                <a:gd name="T14" fmla="*/ 4109 w 17"/>
                <a:gd name="T15" fmla="*/ 22412 h 17"/>
                <a:gd name="T16" fmla="*/ 0 w 17"/>
                <a:gd name="T17" fmla="*/ 20544 h 17"/>
                <a:gd name="T18" fmla="*/ 0 w 17"/>
                <a:gd name="T19" fmla="*/ 14941 h 17"/>
                <a:gd name="T20" fmla="*/ 0 w 17"/>
                <a:gd name="T21" fmla="*/ 7471 h 17"/>
                <a:gd name="T22" fmla="*/ 2054 w 17"/>
                <a:gd name="T23" fmla="*/ 3735 h 17"/>
                <a:gd name="T24" fmla="*/ 8218 w 17"/>
                <a:gd name="T25" fmla="*/ 0 h 17"/>
                <a:gd name="T26" fmla="*/ 12326 w 17"/>
                <a:gd name="T27" fmla="*/ 3735 h 17"/>
                <a:gd name="T28" fmla="*/ 22599 w 17"/>
                <a:gd name="T29" fmla="*/ 7471 h 17"/>
                <a:gd name="T30" fmla="*/ 26707 w 17"/>
                <a:gd name="T31" fmla="*/ 9338 h 17"/>
                <a:gd name="T32" fmla="*/ 32871 w 17"/>
                <a:gd name="T33" fmla="*/ 16809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9"/>
                  </a:moveTo>
                  <a:lnTo>
                    <a:pt x="14" y="11"/>
                  </a:lnTo>
                  <a:lnTo>
                    <a:pt x="14" y="13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11" y="4"/>
                  </a:lnTo>
                  <a:lnTo>
                    <a:pt x="13" y="5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3" name="Freeform 72"/>
            <p:cNvSpPr>
              <a:spLocks/>
            </p:cNvSpPr>
            <p:nvPr/>
          </p:nvSpPr>
          <p:spPr bwMode="auto">
            <a:xfrm>
              <a:off x="3514725" y="2020888"/>
              <a:ext cx="184150" cy="90487"/>
            </a:xfrm>
            <a:custGeom>
              <a:avLst/>
              <a:gdLst>
                <a:gd name="T0" fmla="*/ 127000 w 87"/>
                <a:gd name="T1" fmla="*/ 16288 h 50"/>
                <a:gd name="T2" fmla="*/ 137583 w 87"/>
                <a:gd name="T3" fmla="*/ 10858 h 50"/>
                <a:gd name="T4" fmla="*/ 146050 w 87"/>
                <a:gd name="T5" fmla="*/ 5429 h 50"/>
                <a:gd name="T6" fmla="*/ 154517 w 87"/>
                <a:gd name="T7" fmla="*/ 7239 h 50"/>
                <a:gd name="T8" fmla="*/ 165100 w 87"/>
                <a:gd name="T9" fmla="*/ 14478 h 50"/>
                <a:gd name="T10" fmla="*/ 179917 w 87"/>
                <a:gd name="T11" fmla="*/ 21717 h 50"/>
                <a:gd name="T12" fmla="*/ 175683 w 87"/>
                <a:gd name="T13" fmla="*/ 28956 h 50"/>
                <a:gd name="T14" fmla="*/ 162983 w 87"/>
                <a:gd name="T15" fmla="*/ 32575 h 50"/>
                <a:gd name="T16" fmla="*/ 152400 w 87"/>
                <a:gd name="T17" fmla="*/ 39814 h 50"/>
                <a:gd name="T18" fmla="*/ 137583 w 87"/>
                <a:gd name="T19" fmla="*/ 45244 h 50"/>
                <a:gd name="T20" fmla="*/ 129117 w 87"/>
                <a:gd name="T21" fmla="*/ 48863 h 50"/>
                <a:gd name="T22" fmla="*/ 122767 w 87"/>
                <a:gd name="T23" fmla="*/ 52482 h 50"/>
                <a:gd name="T24" fmla="*/ 118533 w 87"/>
                <a:gd name="T25" fmla="*/ 59721 h 50"/>
                <a:gd name="T26" fmla="*/ 112183 w 87"/>
                <a:gd name="T27" fmla="*/ 63341 h 50"/>
                <a:gd name="T28" fmla="*/ 99483 w 87"/>
                <a:gd name="T29" fmla="*/ 70580 h 50"/>
                <a:gd name="T30" fmla="*/ 82550 w 87"/>
                <a:gd name="T31" fmla="*/ 77819 h 50"/>
                <a:gd name="T32" fmla="*/ 61383 w 87"/>
                <a:gd name="T33" fmla="*/ 85058 h 50"/>
                <a:gd name="T34" fmla="*/ 42333 w 87"/>
                <a:gd name="T35" fmla="*/ 88677 h 50"/>
                <a:gd name="T36" fmla="*/ 29633 w 87"/>
                <a:gd name="T37" fmla="*/ 81438 h 50"/>
                <a:gd name="T38" fmla="*/ 27517 w 87"/>
                <a:gd name="T39" fmla="*/ 74199 h 50"/>
                <a:gd name="T40" fmla="*/ 16933 w 87"/>
                <a:gd name="T41" fmla="*/ 68770 h 50"/>
                <a:gd name="T42" fmla="*/ 2117 w 87"/>
                <a:gd name="T43" fmla="*/ 63341 h 50"/>
                <a:gd name="T44" fmla="*/ 4233 w 87"/>
                <a:gd name="T45" fmla="*/ 56102 h 50"/>
                <a:gd name="T46" fmla="*/ 4233 w 87"/>
                <a:gd name="T47" fmla="*/ 50673 h 50"/>
                <a:gd name="T48" fmla="*/ 4233 w 87"/>
                <a:gd name="T49" fmla="*/ 47053 h 50"/>
                <a:gd name="T50" fmla="*/ 4233 w 87"/>
                <a:gd name="T51" fmla="*/ 39814 h 50"/>
                <a:gd name="T52" fmla="*/ 12700 w 87"/>
                <a:gd name="T53" fmla="*/ 36195 h 50"/>
                <a:gd name="T54" fmla="*/ 21167 w 87"/>
                <a:gd name="T55" fmla="*/ 32575 h 50"/>
                <a:gd name="T56" fmla="*/ 29633 w 87"/>
                <a:gd name="T57" fmla="*/ 28956 h 50"/>
                <a:gd name="T58" fmla="*/ 38100 w 87"/>
                <a:gd name="T59" fmla="*/ 25336 h 50"/>
                <a:gd name="T60" fmla="*/ 40217 w 87"/>
                <a:gd name="T61" fmla="*/ 18097 h 50"/>
                <a:gd name="T62" fmla="*/ 35983 w 87"/>
                <a:gd name="T63" fmla="*/ 10858 h 50"/>
                <a:gd name="T64" fmla="*/ 42333 w 87"/>
                <a:gd name="T65" fmla="*/ 7239 h 50"/>
                <a:gd name="T66" fmla="*/ 55033 w 87"/>
                <a:gd name="T67" fmla="*/ 1810 h 50"/>
                <a:gd name="T68" fmla="*/ 71967 w 87"/>
                <a:gd name="T69" fmla="*/ 0 h 50"/>
                <a:gd name="T70" fmla="*/ 88900 w 87"/>
                <a:gd name="T71" fmla="*/ 0 h 50"/>
                <a:gd name="T72" fmla="*/ 103717 w 87"/>
                <a:gd name="T73" fmla="*/ 5429 h 50"/>
                <a:gd name="T74" fmla="*/ 114300 w 87"/>
                <a:gd name="T75" fmla="*/ 12668 h 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7"/>
                <a:gd name="T115" fmla="*/ 0 h 50"/>
                <a:gd name="T116" fmla="*/ 87 w 87"/>
                <a:gd name="T117" fmla="*/ 50 h 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7" h="50">
                  <a:moveTo>
                    <a:pt x="57" y="10"/>
                  </a:moveTo>
                  <a:lnTo>
                    <a:pt x="60" y="9"/>
                  </a:lnTo>
                  <a:lnTo>
                    <a:pt x="62" y="8"/>
                  </a:lnTo>
                  <a:lnTo>
                    <a:pt x="65" y="6"/>
                  </a:lnTo>
                  <a:lnTo>
                    <a:pt x="67" y="4"/>
                  </a:lnTo>
                  <a:lnTo>
                    <a:pt x="69" y="3"/>
                  </a:lnTo>
                  <a:lnTo>
                    <a:pt x="72" y="3"/>
                  </a:lnTo>
                  <a:lnTo>
                    <a:pt x="73" y="4"/>
                  </a:lnTo>
                  <a:lnTo>
                    <a:pt x="76" y="6"/>
                  </a:lnTo>
                  <a:lnTo>
                    <a:pt x="78" y="8"/>
                  </a:lnTo>
                  <a:lnTo>
                    <a:pt x="83" y="10"/>
                  </a:lnTo>
                  <a:lnTo>
                    <a:pt x="85" y="12"/>
                  </a:lnTo>
                  <a:lnTo>
                    <a:pt x="86" y="16"/>
                  </a:lnTo>
                  <a:lnTo>
                    <a:pt x="83" y="16"/>
                  </a:lnTo>
                  <a:lnTo>
                    <a:pt x="80" y="17"/>
                  </a:lnTo>
                  <a:lnTo>
                    <a:pt x="77" y="18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68" y="23"/>
                  </a:lnTo>
                  <a:lnTo>
                    <a:pt x="65" y="25"/>
                  </a:lnTo>
                  <a:lnTo>
                    <a:pt x="62" y="26"/>
                  </a:lnTo>
                  <a:lnTo>
                    <a:pt x="61" y="27"/>
                  </a:lnTo>
                  <a:lnTo>
                    <a:pt x="60" y="29"/>
                  </a:lnTo>
                  <a:lnTo>
                    <a:pt x="58" y="29"/>
                  </a:lnTo>
                  <a:lnTo>
                    <a:pt x="56" y="31"/>
                  </a:lnTo>
                  <a:lnTo>
                    <a:pt x="56" y="33"/>
                  </a:lnTo>
                  <a:lnTo>
                    <a:pt x="54" y="34"/>
                  </a:lnTo>
                  <a:lnTo>
                    <a:pt x="53" y="35"/>
                  </a:lnTo>
                  <a:lnTo>
                    <a:pt x="53" y="38"/>
                  </a:lnTo>
                  <a:lnTo>
                    <a:pt x="47" y="39"/>
                  </a:lnTo>
                  <a:lnTo>
                    <a:pt x="43" y="41"/>
                  </a:lnTo>
                  <a:lnTo>
                    <a:pt x="39" y="43"/>
                  </a:lnTo>
                  <a:lnTo>
                    <a:pt x="35" y="45"/>
                  </a:lnTo>
                  <a:lnTo>
                    <a:pt x="29" y="47"/>
                  </a:lnTo>
                  <a:lnTo>
                    <a:pt x="25" y="49"/>
                  </a:lnTo>
                  <a:lnTo>
                    <a:pt x="20" y="49"/>
                  </a:lnTo>
                  <a:lnTo>
                    <a:pt x="14" y="47"/>
                  </a:lnTo>
                  <a:lnTo>
                    <a:pt x="14" y="45"/>
                  </a:lnTo>
                  <a:lnTo>
                    <a:pt x="14" y="43"/>
                  </a:lnTo>
                  <a:lnTo>
                    <a:pt x="13" y="41"/>
                  </a:lnTo>
                  <a:lnTo>
                    <a:pt x="10" y="41"/>
                  </a:lnTo>
                  <a:lnTo>
                    <a:pt x="8" y="38"/>
                  </a:lnTo>
                  <a:lnTo>
                    <a:pt x="5" y="37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2" y="17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9" y="10"/>
                  </a:lnTo>
                  <a:lnTo>
                    <a:pt x="18" y="8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1"/>
                  </a:lnTo>
                  <a:lnTo>
                    <a:pt x="49" y="3"/>
                  </a:lnTo>
                  <a:lnTo>
                    <a:pt x="52" y="5"/>
                  </a:lnTo>
                  <a:lnTo>
                    <a:pt x="54" y="7"/>
                  </a:lnTo>
                  <a:lnTo>
                    <a:pt x="57" y="1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4" name="Freeform 73"/>
            <p:cNvSpPr>
              <a:spLocks/>
            </p:cNvSpPr>
            <p:nvPr/>
          </p:nvSpPr>
          <p:spPr bwMode="auto">
            <a:xfrm>
              <a:off x="3514725" y="2020888"/>
              <a:ext cx="190500" cy="96837"/>
            </a:xfrm>
            <a:custGeom>
              <a:avLst/>
              <a:gdLst>
                <a:gd name="T0" fmla="*/ 129117 w 90"/>
                <a:gd name="T1" fmla="*/ 17933 h 54"/>
                <a:gd name="T2" fmla="*/ 141817 w 90"/>
                <a:gd name="T3" fmla="*/ 12553 h 54"/>
                <a:gd name="T4" fmla="*/ 150283 w 90"/>
                <a:gd name="T5" fmla="*/ 5380 h 54"/>
                <a:gd name="T6" fmla="*/ 160867 w 90"/>
                <a:gd name="T7" fmla="*/ 7173 h 54"/>
                <a:gd name="T8" fmla="*/ 171450 w 90"/>
                <a:gd name="T9" fmla="*/ 16140 h 54"/>
                <a:gd name="T10" fmla="*/ 186267 w 90"/>
                <a:gd name="T11" fmla="*/ 23313 h 54"/>
                <a:gd name="T12" fmla="*/ 179917 w 90"/>
                <a:gd name="T13" fmla="*/ 32279 h 54"/>
                <a:gd name="T14" fmla="*/ 167217 w 90"/>
                <a:gd name="T15" fmla="*/ 35866 h 54"/>
                <a:gd name="T16" fmla="*/ 156633 w 90"/>
                <a:gd name="T17" fmla="*/ 43039 h 54"/>
                <a:gd name="T18" fmla="*/ 141817 w 90"/>
                <a:gd name="T19" fmla="*/ 48419 h 54"/>
                <a:gd name="T20" fmla="*/ 133350 w 90"/>
                <a:gd name="T21" fmla="*/ 52005 h 54"/>
                <a:gd name="T22" fmla="*/ 127000 w 90"/>
                <a:gd name="T23" fmla="*/ 57385 h 54"/>
                <a:gd name="T24" fmla="*/ 122767 w 90"/>
                <a:gd name="T25" fmla="*/ 62765 h 54"/>
                <a:gd name="T26" fmla="*/ 116417 w 90"/>
                <a:gd name="T27" fmla="*/ 69938 h 54"/>
                <a:gd name="T28" fmla="*/ 103717 w 90"/>
                <a:gd name="T29" fmla="*/ 75318 h 54"/>
                <a:gd name="T30" fmla="*/ 84667 w 90"/>
                <a:gd name="T31" fmla="*/ 84284 h 54"/>
                <a:gd name="T32" fmla="*/ 63500 w 90"/>
                <a:gd name="T33" fmla="*/ 91457 h 54"/>
                <a:gd name="T34" fmla="*/ 42333 w 90"/>
                <a:gd name="T35" fmla="*/ 95044 h 54"/>
                <a:gd name="T36" fmla="*/ 29633 w 90"/>
                <a:gd name="T37" fmla="*/ 87871 h 54"/>
                <a:gd name="T38" fmla="*/ 29633 w 90"/>
                <a:gd name="T39" fmla="*/ 80698 h 54"/>
                <a:gd name="T40" fmla="*/ 19050 w 90"/>
                <a:gd name="T41" fmla="*/ 73524 h 54"/>
                <a:gd name="T42" fmla="*/ 2117 w 90"/>
                <a:gd name="T43" fmla="*/ 69938 h 54"/>
                <a:gd name="T44" fmla="*/ 4233 w 90"/>
                <a:gd name="T45" fmla="*/ 59178 h 54"/>
                <a:gd name="T46" fmla="*/ 6350 w 90"/>
                <a:gd name="T47" fmla="*/ 53798 h 54"/>
                <a:gd name="T48" fmla="*/ 4233 w 90"/>
                <a:gd name="T49" fmla="*/ 50212 h 54"/>
                <a:gd name="T50" fmla="*/ 4233 w 90"/>
                <a:gd name="T51" fmla="*/ 43039 h 54"/>
                <a:gd name="T52" fmla="*/ 12700 w 90"/>
                <a:gd name="T53" fmla="*/ 39452 h 54"/>
                <a:gd name="T54" fmla="*/ 21167 w 90"/>
                <a:gd name="T55" fmla="*/ 35866 h 54"/>
                <a:gd name="T56" fmla="*/ 31750 w 90"/>
                <a:gd name="T57" fmla="*/ 32279 h 54"/>
                <a:gd name="T58" fmla="*/ 40217 w 90"/>
                <a:gd name="T59" fmla="*/ 28692 h 54"/>
                <a:gd name="T60" fmla="*/ 42333 w 90"/>
                <a:gd name="T61" fmla="*/ 19726 h 54"/>
                <a:gd name="T62" fmla="*/ 38100 w 90"/>
                <a:gd name="T63" fmla="*/ 12553 h 54"/>
                <a:gd name="T64" fmla="*/ 42333 w 90"/>
                <a:gd name="T65" fmla="*/ 7173 h 54"/>
                <a:gd name="T66" fmla="*/ 59267 w 90"/>
                <a:gd name="T67" fmla="*/ 3587 h 54"/>
                <a:gd name="T68" fmla="*/ 74083 w 90"/>
                <a:gd name="T69" fmla="*/ 0 h 54"/>
                <a:gd name="T70" fmla="*/ 93133 w 90"/>
                <a:gd name="T71" fmla="*/ 0 h 54"/>
                <a:gd name="T72" fmla="*/ 107950 w 90"/>
                <a:gd name="T73" fmla="*/ 5380 h 54"/>
                <a:gd name="T74" fmla="*/ 118533 w 90"/>
                <a:gd name="T75" fmla="*/ 14346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"/>
                <a:gd name="T115" fmla="*/ 0 h 54"/>
                <a:gd name="T116" fmla="*/ 90 w 90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" h="54">
                  <a:moveTo>
                    <a:pt x="59" y="10"/>
                  </a:moveTo>
                  <a:lnTo>
                    <a:pt x="61" y="10"/>
                  </a:lnTo>
                  <a:lnTo>
                    <a:pt x="65" y="8"/>
                  </a:lnTo>
                  <a:lnTo>
                    <a:pt x="67" y="7"/>
                  </a:lnTo>
                  <a:lnTo>
                    <a:pt x="69" y="5"/>
                  </a:lnTo>
                  <a:lnTo>
                    <a:pt x="71" y="3"/>
                  </a:lnTo>
                  <a:lnTo>
                    <a:pt x="74" y="3"/>
                  </a:lnTo>
                  <a:lnTo>
                    <a:pt x="76" y="4"/>
                  </a:lnTo>
                  <a:lnTo>
                    <a:pt x="78" y="7"/>
                  </a:lnTo>
                  <a:lnTo>
                    <a:pt x="81" y="9"/>
                  </a:lnTo>
                  <a:lnTo>
                    <a:pt x="85" y="11"/>
                  </a:lnTo>
                  <a:lnTo>
                    <a:pt x="88" y="13"/>
                  </a:lnTo>
                  <a:lnTo>
                    <a:pt x="89" y="17"/>
                  </a:lnTo>
                  <a:lnTo>
                    <a:pt x="85" y="18"/>
                  </a:lnTo>
                  <a:lnTo>
                    <a:pt x="83" y="18"/>
                  </a:lnTo>
                  <a:lnTo>
                    <a:pt x="79" y="20"/>
                  </a:lnTo>
                  <a:lnTo>
                    <a:pt x="77" y="22"/>
                  </a:lnTo>
                  <a:lnTo>
                    <a:pt x="74" y="24"/>
                  </a:lnTo>
                  <a:lnTo>
                    <a:pt x="70" y="25"/>
                  </a:lnTo>
                  <a:lnTo>
                    <a:pt x="67" y="27"/>
                  </a:lnTo>
                  <a:lnTo>
                    <a:pt x="64" y="28"/>
                  </a:lnTo>
                  <a:lnTo>
                    <a:pt x="63" y="29"/>
                  </a:lnTo>
                  <a:lnTo>
                    <a:pt x="61" y="31"/>
                  </a:lnTo>
                  <a:lnTo>
                    <a:pt x="60" y="32"/>
                  </a:lnTo>
                  <a:lnTo>
                    <a:pt x="59" y="34"/>
                  </a:lnTo>
                  <a:lnTo>
                    <a:pt x="58" y="35"/>
                  </a:lnTo>
                  <a:lnTo>
                    <a:pt x="56" y="37"/>
                  </a:lnTo>
                  <a:lnTo>
                    <a:pt x="55" y="39"/>
                  </a:lnTo>
                  <a:lnTo>
                    <a:pt x="55" y="41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0" y="47"/>
                  </a:lnTo>
                  <a:lnTo>
                    <a:pt x="36" y="49"/>
                  </a:lnTo>
                  <a:lnTo>
                    <a:pt x="30" y="51"/>
                  </a:lnTo>
                  <a:lnTo>
                    <a:pt x="26" y="53"/>
                  </a:lnTo>
                  <a:lnTo>
                    <a:pt x="20" y="53"/>
                  </a:lnTo>
                  <a:lnTo>
                    <a:pt x="15" y="51"/>
                  </a:lnTo>
                  <a:lnTo>
                    <a:pt x="14" y="49"/>
                  </a:lnTo>
                  <a:lnTo>
                    <a:pt x="14" y="46"/>
                  </a:lnTo>
                  <a:lnTo>
                    <a:pt x="14" y="45"/>
                  </a:lnTo>
                  <a:lnTo>
                    <a:pt x="10" y="44"/>
                  </a:lnTo>
                  <a:lnTo>
                    <a:pt x="9" y="41"/>
                  </a:lnTo>
                  <a:lnTo>
                    <a:pt x="5" y="39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2" y="33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5" y="18"/>
                  </a:lnTo>
                  <a:lnTo>
                    <a:pt x="17" y="17"/>
                  </a:lnTo>
                  <a:lnTo>
                    <a:pt x="19" y="16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9" y="8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47" y="2"/>
                  </a:lnTo>
                  <a:lnTo>
                    <a:pt x="51" y="3"/>
                  </a:lnTo>
                  <a:lnTo>
                    <a:pt x="54" y="6"/>
                  </a:lnTo>
                  <a:lnTo>
                    <a:pt x="56" y="8"/>
                  </a:lnTo>
                  <a:lnTo>
                    <a:pt x="59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5" name="Freeform 74"/>
            <p:cNvSpPr>
              <a:spLocks/>
            </p:cNvSpPr>
            <p:nvPr/>
          </p:nvSpPr>
          <p:spPr bwMode="auto">
            <a:xfrm>
              <a:off x="4130675" y="2028825"/>
              <a:ext cx="92075" cy="57150"/>
            </a:xfrm>
            <a:custGeom>
              <a:avLst/>
              <a:gdLst>
                <a:gd name="T0" fmla="*/ 54408 w 44"/>
                <a:gd name="T1" fmla="*/ 1786 h 32"/>
                <a:gd name="T2" fmla="*/ 58593 w 44"/>
                <a:gd name="T3" fmla="*/ 3572 h 32"/>
                <a:gd name="T4" fmla="*/ 62778 w 44"/>
                <a:gd name="T5" fmla="*/ 3572 h 32"/>
                <a:gd name="T6" fmla="*/ 66964 w 44"/>
                <a:gd name="T7" fmla="*/ 3572 h 32"/>
                <a:gd name="T8" fmla="*/ 71149 w 44"/>
                <a:gd name="T9" fmla="*/ 3572 h 32"/>
                <a:gd name="T10" fmla="*/ 77427 w 44"/>
                <a:gd name="T11" fmla="*/ 1786 h 32"/>
                <a:gd name="T12" fmla="*/ 81612 w 44"/>
                <a:gd name="T13" fmla="*/ 1786 h 32"/>
                <a:gd name="T14" fmla="*/ 85797 w 44"/>
                <a:gd name="T15" fmla="*/ 3572 h 32"/>
                <a:gd name="T16" fmla="*/ 89982 w 44"/>
                <a:gd name="T17" fmla="*/ 7144 h 32"/>
                <a:gd name="T18" fmla="*/ 85797 w 44"/>
                <a:gd name="T19" fmla="*/ 8930 h 32"/>
                <a:gd name="T20" fmla="*/ 85797 w 44"/>
                <a:gd name="T21" fmla="*/ 12502 h 32"/>
                <a:gd name="T22" fmla="*/ 85797 w 44"/>
                <a:gd name="T23" fmla="*/ 16073 h 32"/>
                <a:gd name="T24" fmla="*/ 85797 w 44"/>
                <a:gd name="T25" fmla="*/ 19645 h 32"/>
                <a:gd name="T26" fmla="*/ 87890 w 44"/>
                <a:gd name="T27" fmla="*/ 21431 h 32"/>
                <a:gd name="T28" fmla="*/ 85797 w 44"/>
                <a:gd name="T29" fmla="*/ 23217 h 32"/>
                <a:gd name="T30" fmla="*/ 83705 w 44"/>
                <a:gd name="T31" fmla="*/ 25003 h 32"/>
                <a:gd name="T32" fmla="*/ 79519 w 44"/>
                <a:gd name="T33" fmla="*/ 26789 h 32"/>
                <a:gd name="T34" fmla="*/ 73241 w 44"/>
                <a:gd name="T35" fmla="*/ 28575 h 32"/>
                <a:gd name="T36" fmla="*/ 69056 w 44"/>
                <a:gd name="T37" fmla="*/ 32147 h 32"/>
                <a:gd name="T38" fmla="*/ 66964 w 44"/>
                <a:gd name="T39" fmla="*/ 35719 h 32"/>
                <a:gd name="T40" fmla="*/ 62778 w 44"/>
                <a:gd name="T41" fmla="*/ 39291 h 32"/>
                <a:gd name="T42" fmla="*/ 60686 w 44"/>
                <a:gd name="T43" fmla="*/ 42862 h 32"/>
                <a:gd name="T44" fmla="*/ 54408 w 44"/>
                <a:gd name="T45" fmla="*/ 44648 h 32"/>
                <a:gd name="T46" fmla="*/ 52315 w 44"/>
                <a:gd name="T47" fmla="*/ 44648 h 32"/>
                <a:gd name="T48" fmla="*/ 46038 w 44"/>
                <a:gd name="T49" fmla="*/ 44648 h 32"/>
                <a:gd name="T50" fmla="*/ 43945 w 44"/>
                <a:gd name="T51" fmla="*/ 42862 h 32"/>
                <a:gd name="T52" fmla="*/ 41852 w 44"/>
                <a:gd name="T53" fmla="*/ 39291 h 32"/>
                <a:gd name="T54" fmla="*/ 39760 w 44"/>
                <a:gd name="T55" fmla="*/ 39291 h 32"/>
                <a:gd name="T56" fmla="*/ 35574 w 44"/>
                <a:gd name="T57" fmla="*/ 39291 h 32"/>
                <a:gd name="T58" fmla="*/ 33482 w 44"/>
                <a:gd name="T59" fmla="*/ 44648 h 32"/>
                <a:gd name="T60" fmla="*/ 29297 w 44"/>
                <a:gd name="T61" fmla="*/ 48220 h 32"/>
                <a:gd name="T62" fmla="*/ 25111 w 44"/>
                <a:gd name="T63" fmla="*/ 53578 h 32"/>
                <a:gd name="T64" fmla="*/ 16741 w 44"/>
                <a:gd name="T65" fmla="*/ 55364 h 32"/>
                <a:gd name="T66" fmla="*/ 14648 w 44"/>
                <a:gd name="T67" fmla="*/ 51792 h 32"/>
                <a:gd name="T68" fmla="*/ 12556 w 44"/>
                <a:gd name="T69" fmla="*/ 50006 h 32"/>
                <a:gd name="T70" fmla="*/ 10463 w 44"/>
                <a:gd name="T71" fmla="*/ 48220 h 32"/>
                <a:gd name="T72" fmla="*/ 8370 w 44"/>
                <a:gd name="T73" fmla="*/ 44648 h 32"/>
                <a:gd name="T74" fmla="*/ 6278 w 44"/>
                <a:gd name="T75" fmla="*/ 42862 h 32"/>
                <a:gd name="T76" fmla="*/ 6278 w 44"/>
                <a:gd name="T77" fmla="*/ 39291 h 32"/>
                <a:gd name="T78" fmla="*/ 6278 w 44"/>
                <a:gd name="T79" fmla="*/ 35719 h 32"/>
                <a:gd name="T80" fmla="*/ 6278 w 44"/>
                <a:gd name="T81" fmla="*/ 33933 h 32"/>
                <a:gd name="T82" fmla="*/ 6278 w 44"/>
                <a:gd name="T83" fmla="*/ 32147 h 32"/>
                <a:gd name="T84" fmla="*/ 2093 w 44"/>
                <a:gd name="T85" fmla="*/ 30361 h 32"/>
                <a:gd name="T86" fmla="*/ 2093 w 44"/>
                <a:gd name="T87" fmla="*/ 28575 h 32"/>
                <a:gd name="T88" fmla="*/ 2093 w 44"/>
                <a:gd name="T89" fmla="*/ 26789 h 32"/>
                <a:gd name="T90" fmla="*/ 6278 w 44"/>
                <a:gd name="T91" fmla="*/ 23217 h 32"/>
                <a:gd name="T92" fmla="*/ 10463 w 44"/>
                <a:gd name="T93" fmla="*/ 19645 h 32"/>
                <a:gd name="T94" fmla="*/ 12556 w 44"/>
                <a:gd name="T95" fmla="*/ 17859 h 32"/>
                <a:gd name="T96" fmla="*/ 14648 w 44"/>
                <a:gd name="T97" fmla="*/ 12502 h 32"/>
                <a:gd name="T98" fmla="*/ 10463 w 44"/>
                <a:gd name="T99" fmla="*/ 10716 h 32"/>
                <a:gd name="T100" fmla="*/ 4185 w 44"/>
                <a:gd name="T101" fmla="*/ 10716 h 32"/>
                <a:gd name="T102" fmla="*/ 0 w 44"/>
                <a:gd name="T103" fmla="*/ 7144 h 32"/>
                <a:gd name="T104" fmla="*/ 0 w 44"/>
                <a:gd name="T105" fmla="*/ 3572 h 32"/>
                <a:gd name="T106" fmla="*/ 2093 w 44"/>
                <a:gd name="T107" fmla="*/ 0 h 32"/>
                <a:gd name="T108" fmla="*/ 6278 w 44"/>
                <a:gd name="T109" fmla="*/ 0 h 32"/>
                <a:gd name="T110" fmla="*/ 10463 w 44"/>
                <a:gd name="T111" fmla="*/ 0 h 32"/>
                <a:gd name="T112" fmla="*/ 12556 w 44"/>
                <a:gd name="T113" fmla="*/ 0 h 32"/>
                <a:gd name="T114" fmla="*/ 18834 w 44"/>
                <a:gd name="T115" fmla="*/ 1786 h 32"/>
                <a:gd name="T116" fmla="*/ 23019 w 44"/>
                <a:gd name="T117" fmla="*/ 1786 h 32"/>
                <a:gd name="T118" fmla="*/ 27204 w 44"/>
                <a:gd name="T119" fmla="*/ 1786 h 32"/>
                <a:gd name="T120" fmla="*/ 31389 w 44"/>
                <a:gd name="T121" fmla="*/ 0 h 32"/>
                <a:gd name="T122" fmla="*/ 54408 w 44"/>
                <a:gd name="T123" fmla="*/ 1786 h 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"/>
                <a:gd name="T187" fmla="*/ 0 h 32"/>
                <a:gd name="T188" fmla="*/ 44 w 44"/>
                <a:gd name="T189" fmla="*/ 32 h 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" h="32">
                  <a:moveTo>
                    <a:pt x="26" y="1"/>
                  </a:moveTo>
                  <a:lnTo>
                    <a:pt x="28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1" y="2"/>
                  </a:lnTo>
                  <a:lnTo>
                    <a:pt x="43" y="4"/>
                  </a:lnTo>
                  <a:lnTo>
                    <a:pt x="41" y="5"/>
                  </a:lnTo>
                  <a:lnTo>
                    <a:pt x="41" y="7"/>
                  </a:lnTo>
                  <a:lnTo>
                    <a:pt x="41" y="9"/>
                  </a:lnTo>
                  <a:lnTo>
                    <a:pt x="41" y="11"/>
                  </a:lnTo>
                  <a:lnTo>
                    <a:pt x="42" y="12"/>
                  </a:lnTo>
                  <a:lnTo>
                    <a:pt x="41" y="13"/>
                  </a:lnTo>
                  <a:lnTo>
                    <a:pt x="40" y="14"/>
                  </a:lnTo>
                  <a:lnTo>
                    <a:pt x="38" y="15"/>
                  </a:lnTo>
                  <a:lnTo>
                    <a:pt x="35" y="16"/>
                  </a:lnTo>
                  <a:lnTo>
                    <a:pt x="33" y="18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2" y="25"/>
                  </a:lnTo>
                  <a:lnTo>
                    <a:pt x="21" y="24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6" y="25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8" y="31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7" y="7"/>
                  </a:lnTo>
                  <a:lnTo>
                    <a:pt x="5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26" y="1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6" name="Freeform 75"/>
            <p:cNvSpPr>
              <a:spLocks/>
            </p:cNvSpPr>
            <p:nvPr/>
          </p:nvSpPr>
          <p:spPr bwMode="auto">
            <a:xfrm>
              <a:off x="4130675" y="2028825"/>
              <a:ext cx="104775" cy="61913"/>
            </a:xfrm>
            <a:custGeom>
              <a:avLst/>
              <a:gdLst>
                <a:gd name="T0" fmla="*/ 59871 w 49"/>
                <a:gd name="T1" fmla="*/ 1769 h 35"/>
                <a:gd name="T2" fmla="*/ 66286 w 49"/>
                <a:gd name="T3" fmla="*/ 3538 h 35"/>
                <a:gd name="T4" fmla="*/ 72701 w 49"/>
                <a:gd name="T5" fmla="*/ 3538 h 35"/>
                <a:gd name="T6" fmla="*/ 76978 w 49"/>
                <a:gd name="T7" fmla="*/ 3538 h 35"/>
                <a:gd name="T8" fmla="*/ 81254 w 49"/>
                <a:gd name="T9" fmla="*/ 3538 h 35"/>
                <a:gd name="T10" fmla="*/ 87669 w 49"/>
                <a:gd name="T11" fmla="*/ 3538 h 35"/>
                <a:gd name="T12" fmla="*/ 94084 w 49"/>
                <a:gd name="T13" fmla="*/ 3538 h 35"/>
                <a:gd name="T14" fmla="*/ 98360 w 49"/>
                <a:gd name="T15" fmla="*/ 3538 h 35"/>
                <a:gd name="T16" fmla="*/ 102637 w 49"/>
                <a:gd name="T17" fmla="*/ 7076 h 35"/>
                <a:gd name="T18" fmla="*/ 98360 w 49"/>
                <a:gd name="T19" fmla="*/ 10614 h 35"/>
                <a:gd name="T20" fmla="*/ 98360 w 49"/>
                <a:gd name="T21" fmla="*/ 14152 h 35"/>
                <a:gd name="T22" fmla="*/ 98360 w 49"/>
                <a:gd name="T23" fmla="*/ 17689 h 35"/>
                <a:gd name="T24" fmla="*/ 98360 w 49"/>
                <a:gd name="T25" fmla="*/ 19458 h 35"/>
                <a:gd name="T26" fmla="*/ 98360 w 49"/>
                <a:gd name="T27" fmla="*/ 22996 h 35"/>
                <a:gd name="T28" fmla="*/ 98360 w 49"/>
                <a:gd name="T29" fmla="*/ 26534 h 35"/>
                <a:gd name="T30" fmla="*/ 94084 w 49"/>
                <a:gd name="T31" fmla="*/ 26534 h 35"/>
                <a:gd name="T32" fmla="*/ 89807 w 49"/>
                <a:gd name="T33" fmla="*/ 28303 h 35"/>
                <a:gd name="T34" fmla="*/ 83392 w 49"/>
                <a:gd name="T35" fmla="*/ 31841 h 35"/>
                <a:gd name="T36" fmla="*/ 76978 w 49"/>
                <a:gd name="T37" fmla="*/ 33610 h 35"/>
                <a:gd name="T38" fmla="*/ 76978 w 49"/>
                <a:gd name="T39" fmla="*/ 38917 h 35"/>
                <a:gd name="T40" fmla="*/ 72701 w 49"/>
                <a:gd name="T41" fmla="*/ 42455 h 35"/>
                <a:gd name="T42" fmla="*/ 68425 w 49"/>
                <a:gd name="T43" fmla="*/ 45993 h 35"/>
                <a:gd name="T44" fmla="*/ 64148 w 49"/>
                <a:gd name="T45" fmla="*/ 49530 h 35"/>
                <a:gd name="T46" fmla="*/ 59871 w 49"/>
                <a:gd name="T47" fmla="*/ 49530 h 35"/>
                <a:gd name="T48" fmla="*/ 51318 w 49"/>
                <a:gd name="T49" fmla="*/ 49530 h 35"/>
                <a:gd name="T50" fmla="*/ 49180 w 49"/>
                <a:gd name="T51" fmla="*/ 45993 h 35"/>
                <a:gd name="T52" fmla="*/ 47042 w 49"/>
                <a:gd name="T53" fmla="*/ 44224 h 35"/>
                <a:gd name="T54" fmla="*/ 44904 w 49"/>
                <a:gd name="T55" fmla="*/ 42455 h 35"/>
                <a:gd name="T56" fmla="*/ 42765 w 49"/>
                <a:gd name="T57" fmla="*/ 42455 h 35"/>
                <a:gd name="T58" fmla="*/ 38489 w 49"/>
                <a:gd name="T59" fmla="*/ 49530 h 35"/>
                <a:gd name="T60" fmla="*/ 34212 w 49"/>
                <a:gd name="T61" fmla="*/ 53068 h 35"/>
                <a:gd name="T62" fmla="*/ 29936 w 49"/>
                <a:gd name="T63" fmla="*/ 58375 h 35"/>
                <a:gd name="T64" fmla="*/ 19244 w 49"/>
                <a:gd name="T65" fmla="*/ 60144 h 35"/>
                <a:gd name="T66" fmla="*/ 17106 w 49"/>
                <a:gd name="T67" fmla="*/ 56606 h 35"/>
                <a:gd name="T68" fmla="*/ 14968 w 49"/>
                <a:gd name="T69" fmla="*/ 54837 h 35"/>
                <a:gd name="T70" fmla="*/ 12830 w 49"/>
                <a:gd name="T71" fmla="*/ 51299 h 35"/>
                <a:gd name="T72" fmla="*/ 8553 w 49"/>
                <a:gd name="T73" fmla="*/ 49530 h 35"/>
                <a:gd name="T74" fmla="*/ 8553 w 49"/>
                <a:gd name="T75" fmla="*/ 45993 h 35"/>
                <a:gd name="T76" fmla="*/ 8553 w 49"/>
                <a:gd name="T77" fmla="*/ 42455 h 35"/>
                <a:gd name="T78" fmla="*/ 8553 w 49"/>
                <a:gd name="T79" fmla="*/ 40686 h 35"/>
                <a:gd name="T80" fmla="*/ 8553 w 49"/>
                <a:gd name="T81" fmla="*/ 37148 h 35"/>
                <a:gd name="T82" fmla="*/ 8553 w 49"/>
                <a:gd name="T83" fmla="*/ 33610 h 35"/>
                <a:gd name="T84" fmla="*/ 4277 w 49"/>
                <a:gd name="T85" fmla="*/ 33610 h 35"/>
                <a:gd name="T86" fmla="*/ 2138 w 49"/>
                <a:gd name="T87" fmla="*/ 30072 h 35"/>
                <a:gd name="T88" fmla="*/ 2138 w 49"/>
                <a:gd name="T89" fmla="*/ 28303 h 35"/>
                <a:gd name="T90" fmla="*/ 8553 w 49"/>
                <a:gd name="T91" fmla="*/ 26534 h 35"/>
                <a:gd name="T92" fmla="*/ 10691 w 49"/>
                <a:gd name="T93" fmla="*/ 22996 h 35"/>
                <a:gd name="T94" fmla="*/ 14968 w 49"/>
                <a:gd name="T95" fmla="*/ 17689 h 35"/>
                <a:gd name="T96" fmla="*/ 17106 w 49"/>
                <a:gd name="T97" fmla="*/ 14152 h 35"/>
                <a:gd name="T98" fmla="*/ 12830 w 49"/>
                <a:gd name="T99" fmla="*/ 10614 h 35"/>
                <a:gd name="T100" fmla="*/ 6415 w 49"/>
                <a:gd name="T101" fmla="*/ 10614 h 35"/>
                <a:gd name="T102" fmla="*/ 0 w 49"/>
                <a:gd name="T103" fmla="*/ 8845 h 35"/>
                <a:gd name="T104" fmla="*/ 0 w 49"/>
                <a:gd name="T105" fmla="*/ 3538 h 35"/>
                <a:gd name="T106" fmla="*/ 4277 w 49"/>
                <a:gd name="T107" fmla="*/ 0 h 35"/>
                <a:gd name="T108" fmla="*/ 8553 w 49"/>
                <a:gd name="T109" fmla="*/ 0 h 35"/>
                <a:gd name="T110" fmla="*/ 10691 w 49"/>
                <a:gd name="T111" fmla="*/ 0 h 35"/>
                <a:gd name="T112" fmla="*/ 14968 w 49"/>
                <a:gd name="T113" fmla="*/ 0 h 35"/>
                <a:gd name="T114" fmla="*/ 21383 w 49"/>
                <a:gd name="T115" fmla="*/ 1769 h 35"/>
                <a:gd name="T116" fmla="*/ 25659 w 49"/>
                <a:gd name="T117" fmla="*/ 3538 h 35"/>
                <a:gd name="T118" fmla="*/ 29936 w 49"/>
                <a:gd name="T119" fmla="*/ 3538 h 35"/>
                <a:gd name="T120" fmla="*/ 36351 w 49"/>
                <a:gd name="T121" fmla="*/ 0 h 35"/>
                <a:gd name="T122" fmla="*/ 59871 w 49"/>
                <a:gd name="T123" fmla="*/ 1769 h 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9"/>
                <a:gd name="T187" fmla="*/ 0 h 35"/>
                <a:gd name="T188" fmla="*/ 49 w 49"/>
                <a:gd name="T189" fmla="*/ 35 h 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9" h="35">
                  <a:moveTo>
                    <a:pt x="28" y="1"/>
                  </a:moveTo>
                  <a:lnTo>
                    <a:pt x="31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46" y="6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4" y="15"/>
                  </a:lnTo>
                  <a:lnTo>
                    <a:pt x="42" y="16"/>
                  </a:lnTo>
                  <a:lnTo>
                    <a:pt x="39" y="18"/>
                  </a:lnTo>
                  <a:lnTo>
                    <a:pt x="36" y="19"/>
                  </a:lnTo>
                  <a:lnTo>
                    <a:pt x="36" y="22"/>
                  </a:lnTo>
                  <a:lnTo>
                    <a:pt x="34" y="24"/>
                  </a:lnTo>
                  <a:lnTo>
                    <a:pt x="32" y="26"/>
                  </a:lnTo>
                  <a:lnTo>
                    <a:pt x="30" y="28"/>
                  </a:lnTo>
                  <a:lnTo>
                    <a:pt x="28" y="28"/>
                  </a:lnTo>
                  <a:lnTo>
                    <a:pt x="24" y="28"/>
                  </a:lnTo>
                  <a:lnTo>
                    <a:pt x="23" y="26"/>
                  </a:lnTo>
                  <a:lnTo>
                    <a:pt x="22" y="25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18" y="28"/>
                  </a:lnTo>
                  <a:lnTo>
                    <a:pt x="16" y="30"/>
                  </a:lnTo>
                  <a:lnTo>
                    <a:pt x="14" y="33"/>
                  </a:lnTo>
                  <a:lnTo>
                    <a:pt x="9" y="34"/>
                  </a:lnTo>
                  <a:lnTo>
                    <a:pt x="8" y="32"/>
                  </a:lnTo>
                  <a:lnTo>
                    <a:pt x="7" y="31"/>
                  </a:lnTo>
                  <a:lnTo>
                    <a:pt x="6" y="29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4" y="15"/>
                  </a:lnTo>
                  <a:lnTo>
                    <a:pt x="5" y="13"/>
                  </a:lnTo>
                  <a:lnTo>
                    <a:pt x="7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8" y="1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" name="Freeform 76"/>
            <p:cNvSpPr>
              <a:spLocks/>
            </p:cNvSpPr>
            <p:nvPr/>
          </p:nvSpPr>
          <p:spPr bwMode="auto">
            <a:xfrm>
              <a:off x="4059238" y="2320925"/>
              <a:ext cx="34925" cy="1588"/>
            </a:xfrm>
            <a:custGeom>
              <a:avLst/>
              <a:gdLst>
                <a:gd name="T0" fmla="*/ 32871 w 17"/>
                <a:gd name="T1" fmla="*/ 0 h 1"/>
                <a:gd name="T2" fmla="*/ 24653 w 17"/>
                <a:gd name="T3" fmla="*/ 0 h 1"/>
                <a:gd name="T4" fmla="*/ 12326 w 17"/>
                <a:gd name="T5" fmla="*/ 0 h 1"/>
                <a:gd name="T6" fmla="*/ 8218 w 17"/>
                <a:gd name="T7" fmla="*/ 0 h 1"/>
                <a:gd name="T8" fmla="*/ 0 w 17"/>
                <a:gd name="T9" fmla="*/ 0 h 1"/>
                <a:gd name="T10" fmla="*/ 8218 w 17"/>
                <a:gd name="T11" fmla="*/ 0 h 1"/>
                <a:gd name="T12" fmla="*/ 12326 w 17"/>
                <a:gd name="T13" fmla="*/ 0 h 1"/>
                <a:gd name="T14" fmla="*/ 24653 w 17"/>
                <a:gd name="T15" fmla="*/ 0 h 1"/>
                <a:gd name="T16" fmla="*/ 32871 w 17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"/>
                <a:gd name="T29" fmla="*/ 17 w 17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">
                  <a:moveTo>
                    <a:pt x="16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" name="Freeform 77"/>
            <p:cNvSpPr>
              <a:spLocks/>
            </p:cNvSpPr>
            <p:nvPr/>
          </p:nvSpPr>
          <p:spPr bwMode="auto">
            <a:xfrm>
              <a:off x="4059238" y="2033588"/>
              <a:ext cx="34925" cy="31750"/>
            </a:xfrm>
            <a:custGeom>
              <a:avLst/>
              <a:gdLst>
                <a:gd name="T0" fmla="*/ 32871 w 17"/>
                <a:gd name="T1" fmla="*/ 29882 h 17"/>
                <a:gd name="T2" fmla="*/ 22599 w 17"/>
                <a:gd name="T3" fmla="*/ 29882 h 17"/>
                <a:gd name="T4" fmla="*/ 14381 w 17"/>
                <a:gd name="T5" fmla="*/ 29882 h 17"/>
                <a:gd name="T6" fmla="*/ 6163 w 17"/>
                <a:gd name="T7" fmla="*/ 22412 h 17"/>
                <a:gd name="T8" fmla="*/ 0 w 17"/>
                <a:gd name="T9" fmla="*/ 14941 h 17"/>
                <a:gd name="T10" fmla="*/ 6163 w 17"/>
                <a:gd name="T11" fmla="*/ 0 h 17"/>
                <a:gd name="T12" fmla="*/ 14381 w 17"/>
                <a:gd name="T13" fmla="*/ 0 h 17"/>
                <a:gd name="T14" fmla="*/ 22599 w 17"/>
                <a:gd name="T15" fmla="*/ 0 h 17"/>
                <a:gd name="T16" fmla="*/ 32871 w 17"/>
                <a:gd name="T17" fmla="*/ 0 h 17"/>
                <a:gd name="T18" fmla="*/ 32871 w 17"/>
                <a:gd name="T19" fmla="*/ 29882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6"/>
                  </a:moveTo>
                  <a:lnTo>
                    <a:pt x="11" y="16"/>
                  </a:lnTo>
                  <a:lnTo>
                    <a:pt x="7" y="16"/>
                  </a:lnTo>
                  <a:lnTo>
                    <a:pt x="3" y="12"/>
                  </a:lnTo>
                  <a:lnTo>
                    <a:pt x="0" y="8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9" name="Freeform 78"/>
            <p:cNvSpPr>
              <a:spLocks/>
            </p:cNvSpPr>
            <p:nvPr/>
          </p:nvSpPr>
          <p:spPr bwMode="auto">
            <a:xfrm>
              <a:off x="3973513" y="2033588"/>
              <a:ext cx="125412" cy="73025"/>
            </a:xfrm>
            <a:custGeom>
              <a:avLst/>
              <a:gdLst>
                <a:gd name="T0" fmla="*/ 91402 w 59"/>
                <a:gd name="T1" fmla="*/ 5343 h 41"/>
                <a:gd name="T2" fmla="*/ 97779 w 59"/>
                <a:gd name="T3" fmla="*/ 7124 h 41"/>
                <a:gd name="T4" fmla="*/ 108407 w 59"/>
                <a:gd name="T5" fmla="*/ 8905 h 41"/>
                <a:gd name="T6" fmla="*/ 114784 w 59"/>
                <a:gd name="T7" fmla="*/ 10687 h 41"/>
                <a:gd name="T8" fmla="*/ 116909 w 59"/>
                <a:gd name="T9" fmla="*/ 12468 h 41"/>
                <a:gd name="T10" fmla="*/ 102030 w 59"/>
                <a:gd name="T11" fmla="*/ 17811 h 41"/>
                <a:gd name="T12" fmla="*/ 97779 w 59"/>
                <a:gd name="T13" fmla="*/ 24935 h 41"/>
                <a:gd name="T14" fmla="*/ 114784 w 59"/>
                <a:gd name="T15" fmla="*/ 32060 h 41"/>
                <a:gd name="T16" fmla="*/ 123286 w 59"/>
                <a:gd name="T17" fmla="*/ 37403 h 41"/>
                <a:gd name="T18" fmla="*/ 119035 w 59"/>
                <a:gd name="T19" fmla="*/ 44527 h 41"/>
                <a:gd name="T20" fmla="*/ 114784 w 59"/>
                <a:gd name="T21" fmla="*/ 49871 h 41"/>
                <a:gd name="T22" fmla="*/ 116909 w 59"/>
                <a:gd name="T23" fmla="*/ 53433 h 41"/>
                <a:gd name="T24" fmla="*/ 116909 w 59"/>
                <a:gd name="T25" fmla="*/ 56995 h 41"/>
                <a:gd name="T26" fmla="*/ 104156 w 59"/>
                <a:gd name="T27" fmla="*/ 58776 h 41"/>
                <a:gd name="T28" fmla="*/ 97779 w 59"/>
                <a:gd name="T29" fmla="*/ 64120 h 41"/>
                <a:gd name="T30" fmla="*/ 89276 w 59"/>
                <a:gd name="T31" fmla="*/ 67682 h 41"/>
                <a:gd name="T32" fmla="*/ 76523 w 59"/>
                <a:gd name="T33" fmla="*/ 71244 h 41"/>
                <a:gd name="T34" fmla="*/ 72271 w 59"/>
                <a:gd name="T35" fmla="*/ 58776 h 41"/>
                <a:gd name="T36" fmla="*/ 59518 w 59"/>
                <a:gd name="T37" fmla="*/ 55214 h 41"/>
                <a:gd name="T38" fmla="*/ 44638 w 59"/>
                <a:gd name="T39" fmla="*/ 51652 h 41"/>
                <a:gd name="T40" fmla="*/ 29759 w 59"/>
                <a:gd name="T41" fmla="*/ 46309 h 41"/>
                <a:gd name="T42" fmla="*/ 23382 w 59"/>
                <a:gd name="T43" fmla="*/ 46309 h 41"/>
                <a:gd name="T44" fmla="*/ 17005 w 59"/>
                <a:gd name="T45" fmla="*/ 42746 h 41"/>
                <a:gd name="T46" fmla="*/ 8503 w 59"/>
                <a:gd name="T47" fmla="*/ 37403 h 41"/>
                <a:gd name="T48" fmla="*/ 0 w 59"/>
                <a:gd name="T49" fmla="*/ 37403 h 41"/>
                <a:gd name="T50" fmla="*/ 0 w 59"/>
                <a:gd name="T51" fmla="*/ 32060 h 41"/>
                <a:gd name="T52" fmla="*/ 4251 w 59"/>
                <a:gd name="T53" fmla="*/ 28498 h 41"/>
                <a:gd name="T54" fmla="*/ 8503 w 59"/>
                <a:gd name="T55" fmla="*/ 23154 h 41"/>
                <a:gd name="T56" fmla="*/ 17005 w 59"/>
                <a:gd name="T57" fmla="*/ 17811 h 41"/>
                <a:gd name="T58" fmla="*/ 23382 w 59"/>
                <a:gd name="T59" fmla="*/ 21373 h 41"/>
                <a:gd name="T60" fmla="*/ 29759 w 59"/>
                <a:gd name="T61" fmla="*/ 24935 h 41"/>
                <a:gd name="T62" fmla="*/ 36136 w 59"/>
                <a:gd name="T63" fmla="*/ 28498 h 41"/>
                <a:gd name="T64" fmla="*/ 44638 w 59"/>
                <a:gd name="T65" fmla="*/ 32060 h 41"/>
                <a:gd name="T66" fmla="*/ 48889 w 59"/>
                <a:gd name="T67" fmla="*/ 28498 h 41"/>
                <a:gd name="T68" fmla="*/ 44638 w 59"/>
                <a:gd name="T69" fmla="*/ 24935 h 41"/>
                <a:gd name="T70" fmla="*/ 38261 w 59"/>
                <a:gd name="T71" fmla="*/ 21373 h 41"/>
                <a:gd name="T72" fmla="*/ 34010 w 59"/>
                <a:gd name="T73" fmla="*/ 12468 h 41"/>
                <a:gd name="T74" fmla="*/ 38261 w 59"/>
                <a:gd name="T75" fmla="*/ 8905 h 41"/>
                <a:gd name="T76" fmla="*/ 42513 w 59"/>
                <a:gd name="T77" fmla="*/ 3562 h 41"/>
                <a:gd name="T78" fmla="*/ 48889 w 59"/>
                <a:gd name="T79" fmla="*/ 0 h 41"/>
                <a:gd name="T80" fmla="*/ 57392 w 59"/>
                <a:gd name="T81" fmla="*/ 1781 h 41"/>
                <a:gd name="T82" fmla="*/ 63769 w 59"/>
                <a:gd name="T83" fmla="*/ 7124 h 41"/>
                <a:gd name="T84" fmla="*/ 72271 w 59"/>
                <a:gd name="T85" fmla="*/ 8905 h 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9"/>
                <a:gd name="T130" fmla="*/ 0 h 41"/>
                <a:gd name="T131" fmla="*/ 59 w 59"/>
                <a:gd name="T132" fmla="*/ 41 h 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9" h="41">
                  <a:moveTo>
                    <a:pt x="43" y="4"/>
                  </a:moveTo>
                  <a:lnTo>
                    <a:pt x="43" y="3"/>
                  </a:lnTo>
                  <a:lnTo>
                    <a:pt x="43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1" y="5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5" y="7"/>
                  </a:lnTo>
                  <a:lnTo>
                    <a:pt x="52" y="9"/>
                  </a:lnTo>
                  <a:lnTo>
                    <a:pt x="48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50" y="16"/>
                  </a:lnTo>
                  <a:lnTo>
                    <a:pt x="54" y="18"/>
                  </a:lnTo>
                  <a:lnTo>
                    <a:pt x="56" y="18"/>
                  </a:lnTo>
                  <a:lnTo>
                    <a:pt x="58" y="21"/>
                  </a:lnTo>
                  <a:lnTo>
                    <a:pt x="57" y="24"/>
                  </a:lnTo>
                  <a:lnTo>
                    <a:pt x="56" y="25"/>
                  </a:lnTo>
                  <a:lnTo>
                    <a:pt x="55" y="26"/>
                  </a:lnTo>
                  <a:lnTo>
                    <a:pt x="54" y="28"/>
                  </a:lnTo>
                  <a:lnTo>
                    <a:pt x="55" y="28"/>
                  </a:lnTo>
                  <a:lnTo>
                    <a:pt x="55" y="30"/>
                  </a:lnTo>
                  <a:lnTo>
                    <a:pt x="55" y="31"/>
                  </a:lnTo>
                  <a:lnTo>
                    <a:pt x="55" y="32"/>
                  </a:lnTo>
                  <a:lnTo>
                    <a:pt x="51" y="32"/>
                  </a:lnTo>
                  <a:lnTo>
                    <a:pt x="49" y="33"/>
                  </a:lnTo>
                  <a:lnTo>
                    <a:pt x="47" y="33"/>
                  </a:lnTo>
                  <a:lnTo>
                    <a:pt x="46" y="36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39" y="40"/>
                  </a:lnTo>
                  <a:lnTo>
                    <a:pt x="36" y="40"/>
                  </a:lnTo>
                  <a:lnTo>
                    <a:pt x="36" y="36"/>
                  </a:lnTo>
                  <a:lnTo>
                    <a:pt x="34" y="33"/>
                  </a:lnTo>
                  <a:lnTo>
                    <a:pt x="31" y="32"/>
                  </a:lnTo>
                  <a:lnTo>
                    <a:pt x="28" y="31"/>
                  </a:lnTo>
                  <a:lnTo>
                    <a:pt x="24" y="30"/>
                  </a:lnTo>
                  <a:lnTo>
                    <a:pt x="21" y="29"/>
                  </a:lnTo>
                  <a:lnTo>
                    <a:pt x="17" y="28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6" y="23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4" y="14"/>
                  </a:lnTo>
                  <a:lnTo>
                    <a:pt x="16" y="15"/>
                  </a:lnTo>
                  <a:lnTo>
                    <a:pt x="17" y="16"/>
                  </a:lnTo>
                  <a:lnTo>
                    <a:pt x="19" y="18"/>
                  </a:lnTo>
                  <a:lnTo>
                    <a:pt x="21" y="18"/>
                  </a:lnTo>
                  <a:lnTo>
                    <a:pt x="22" y="17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1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2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9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5"/>
                  </a:lnTo>
                  <a:lnTo>
                    <a:pt x="43" y="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" name="Freeform 79"/>
            <p:cNvSpPr>
              <a:spLocks/>
            </p:cNvSpPr>
            <p:nvPr/>
          </p:nvSpPr>
          <p:spPr bwMode="auto">
            <a:xfrm>
              <a:off x="3973513" y="2033588"/>
              <a:ext cx="130175" cy="80962"/>
            </a:xfrm>
            <a:custGeom>
              <a:avLst/>
              <a:gdLst>
                <a:gd name="T0" fmla="*/ 94482 w 62"/>
                <a:gd name="T1" fmla="*/ 7197 h 45"/>
                <a:gd name="T2" fmla="*/ 94482 w 62"/>
                <a:gd name="T3" fmla="*/ 3598 h 45"/>
                <a:gd name="T4" fmla="*/ 107079 w 62"/>
                <a:gd name="T5" fmla="*/ 8996 h 45"/>
                <a:gd name="T6" fmla="*/ 119677 w 62"/>
                <a:gd name="T7" fmla="*/ 10795 h 45"/>
                <a:gd name="T8" fmla="*/ 119677 w 62"/>
                <a:gd name="T9" fmla="*/ 12594 h 45"/>
                <a:gd name="T10" fmla="*/ 115478 w 62"/>
                <a:gd name="T11" fmla="*/ 17992 h 45"/>
                <a:gd name="T12" fmla="*/ 102880 w 62"/>
                <a:gd name="T13" fmla="*/ 23389 h 45"/>
                <a:gd name="T14" fmla="*/ 109179 w 62"/>
                <a:gd name="T15" fmla="*/ 32385 h 45"/>
                <a:gd name="T16" fmla="*/ 123876 w 62"/>
                <a:gd name="T17" fmla="*/ 35983 h 45"/>
                <a:gd name="T18" fmla="*/ 125976 w 62"/>
                <a:gd name="T19" fmla="*/ 46778 h 45"/>
                <a:gd name="T20" fmla="*/ 119677 w 62"/>
                <a:gd name="T21" fmla="*/ 52176 h 45"/>
                <a:gd name="T22" fmla="*/ 119677 w 62"/>
                <a:gd name="T23" fmla="*/ 55774 h 45"/>
                <a:gd name="T24" fmla="*/ 119677 w 62"/>
                <a:gd name="T25" fmla="*/ 61171 h 45"/>
                <a:gd name="T26" fmla="*/ 113378 w 62"/>
                <a:gd name="T27" fmla="*/ 62970 h 45"/>
                <a:gd name="T28" fmla="*/ 102880 w 62"/>
                <a:gd name="T29" fmla="*/ 66569 h 45"/>
                <a:gd name="T30" fmla="*/ 94482 w 62"/>
                <a:gd name="T31" fmla="*/ 73765 h 45"/>
                <a:gd name="T32" fmla="*/ 86083 w 62"/>
                <a:gd name="T33" fmla="*/ 79163 h 45"/>
                <a:gd name="T34" fmla="*/ 79785 w 62"/>
                <a:gd name="T35" fmla="*/ 71966 h 45"/>
                <a:gd name="T36" fmla="*/ 69287 w 62"/>
                <a:gd name="T37" fmla="*/ 62970 h 45"/>
                <a:gd name="T38" fmla="*/ 54590 w 62"/>
                <a:gd name="T39" fmla="*/ 59372 h 45"/>
                <a:gd name="T40" fmla="*/ 37793 w 62"/>
                <a:gd name="T41" fmla="*/ 53975 h 45"/>
                <a:gd name="T42" fmla="*/ 27295 w 62"/>
                <a:gd name="T43" fmla="*/ 52176 h 45"/>
                <a:gd name="T44" fmla="*/ 20996 w 62"/>
                <a:gd name="T45" fmla="*/ 48577 h 45"/>
                <a:gd name="T46" fmla="*/ 12598 w 62"/>
                <a:gd name="T47" fmla="*/ 44979 h 45"/>
                <a:gd name="T48" fmla="*/ 6299 w 62"/>
                <a:gd name="T49" fmla="*/ 43180 h 45"/>
                <a:gd name="T50" fmla="*/ 0 w 62"/>
                <a:gd name="T51" fmla="*/ 39581 h 45"/>
                <a:gd name="T52" fmla="*/ 2100 w 62"/>
                <a:gd name="T53" fmla="*/ 32385 h 45"/>
                <a:gd name="T54" fmla="*/ 8398 w 62"/>
                <a:gd name="T55" fmla="*/ 28786 h 45"/>
                <a:gd name="T56" fmla="*/ 12598 w 62"/>
                <a:gd name="T57" fmla="*/ 23389 h 45"/>
                <a:gd name="T58" fmla="*/ 20996 w 62"/>
                <a:gd name="T59" fmla="*/ 23389 h 45"/>
                <a:gd name="T60" fmla="*/ 27295 w 62"/>
                <a:gd name="T61" fmla="*/ 25188 h 45"/>
                <a:gd name="T62" fmla="*/ 35693 w 62"/>
                <a:gd name="T63" fmla="*/ 30586 h 45"/>
                <a:gd name="T64" fmla="*/ 41992 w 62"/>
                <a:gd name="T65" fmla="*/ 34184 h 45"/>
                <a:gd name="T66" fmla="*/ 48291 w 62"/>
                <a:gd name="T67" fmla="*/ 34184 h 45"/>
                <a:gd name="T68" fmla="*/ 50390 w 62"/>
                <a:gd name="T69" fmla="*/ 30586 h 45"/>
                <a:gd name="T70" fmla="*/ 41992 w 62"/>
                <a:gd name="T71" fmla="*/ 25188 h 45"/>
                <a:gd name="T72" fmla="*/ 35693 w 62"/>
                <a:gd name="T73" fmla="*/ 19791 h 45"/>
                <a:gd name="T74" fmla="*/ 37793 w 62"/>
                <a:gd name="T75" fmla="*/ 12594 h 45"/>
                <a:gd name="T76" fmla="*/ 41992 w 62"/>
                <a:gd name="T77" fmla="*/ 7197 h 45"/>
                <a:gd name="T78" fmla="*/ 46191 w 62"/>
                <a:gd name="T79" fmla="*/ 0 h 45"/>
                <a:gd name="T80" fmla="*/ 54590 w 62"/>
                <a:gd name="T81" fmla="*/ 0 h 45"/>
                <a:gd name="T82" fmla="*/ 62988 w 62"/>
                <a:gd name="T83" fmla="*/ 3598 h 45"/>
                <a:gd name="T84" fmla="*/ 71386 w 62"/>
                <a:gd name="T85" fmla="*/ 8996 h 45"/>
                <a:gd name="T86" fmla="*/ 94482 w 62"/>
                <a:gd name="T87" fmla="*/ 7197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"/>
                <a:gd name="T133" fmla="*/ 0 h 45"/>
                <a:gd name="T134" fmla="*/ 62 w 62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" h="45">
                  <a:moveTo>
                    <a:pt x="45" y="4"/>
                  </a:moveTo>
                  <a:lnTo>
                    <a:pt x="45" y="4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9" y="4"/>
                  </a:lnTo>
                  <a:lnTo>
                    <a:pt x="51" y="5"/>
                  </a:lnTo>
                  <a:lnTo>
                    <a:pt x="54" y="6"/>
                  </a:lnTo>
                  <a:lnTo>
                    <a:pt x="57" y="6"/>
                  </a:lnTo>
                  <a:lnTo>
                    <a:pt x="57" y="7"/>
                  </a:lnTo>
                  <a:lnTo>
                    <a:pt x="57" y="8"/>
                  </a:lnTo>
                  <a:lnTo>
                    <a:pt x="55" y="10"/>
                  </a:lnTo>
                  <a:lnTo>
                    <a:pt x="51" y="11"/>
                  </a:lnTo>
                  <a:lnTo>
                    <a:pt x="49" y="13"/>
                  </a:lnTo>
                  <a:lnTo>
                    <a:pt x="49" y="16"/>
                  </a:lnTo>
                  <a:lnTo>
                    <a:pt x="52" y="18"/>
                  </a:lnTo>
                  <a:lnTo>
                    <a:pt x="57" y="19"/>
                  </a:lnTo>
                  <a:lnTo>
                    <a:pt x="59" y="20"/>
                  </a:lnTo>
                  <a:lnTo>
                    <a:pt x="61" y="24"/>
                  </a:lnTo>
                  <a:lnTo>
                    <a:pt x="60" y="26"/>
                  </a:lnTo>
                  <a:lnTo>
                    <a:pt x="59" y="28"/>
                  </a:lnTo>
                  <a:lnTo>
                    <a:pt x="57" y="29"/>
                  </a:lnTo>
                  <a:lnTo>
                    <a:pt x="57" y="30"/>
                  </a:lnTo>
                  <a:lnTo>
                    <a:pt x="57" y="31"/>
                  </a:lnTo>
                  <a:lnTo>
                    <a:pt x="57" y="33"/>
                  </a:lnTo>
                  <a:lnTo>
                    <a:pt x="57" y="34"/>
                  </a:lnTo>
                  <a:lnTo>
                    <a:pt x="57" y="35"/>
                  </a:lnTo>
                  <a:lnTo>
                    <a:pt x="54" y="35"/>
                  </a:lnTo>
                  <a:lnTo>
                    <a:pt x="51" y="35"/>
                  </a:lnTo>
                  <a:lnTo>
                    <a:pt x="49" y="37"/>
                  </a:lnTo>
                  <a:lnTo>
                    <a:pt x="48" y="40"/>
                  </a:lnTo>
                  <a:lnTo>
                    <a:pt x="45" y="41"/>
                  </a:lnTo>
                  <a:lnTo>
                    <a:pt x="43" y="42"/>
                  </a:lnTo>
                  <a:lnTo>
                    <a:pt x="41" y="44"/>
                  </a:lnTo>
                  <a:lnTo>
                    <a:pt x="38" y="44"/>
                  </a:lnTo>
                  <a:lnTo>
                    <a:pt x="38" y="40"/>
                  </a:lnTo>
                  <a:lnTo>
                    <a:pt x="36" y="37"/>
                  </a:lnTo>
                  <a:lnTo>
                    <a:pt x="33" y="35"/>
                  </a:lnTo>
                  <a:lnTo>
                    <a:pt x="29" y="34"/>
                  </a:lnTo>
                  <a:lnTo>
                    <a:pt x="26" y="33"/>
                  </a:lnTo>
                  <a:lnTo>
                    <a:pt x="22" y="32"/>
                  </a:lnTo>
                  <a:lnTo>
                    <a:pt x="18" y="30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10" y="27"/>
                  </a:lnTo>
                  <a:lnTo>
                    <a:pt x="8" y="26"/>
                  </a:lnTo>
                  <a:lnTo>
                    <a:pt x="6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5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2" y="16"/>
                  </a:lnTo>
                  <a:lnTo>
                    <a:pt x="20" y="14"/>
                  </a:lnTo>
                  <a:lnTo>
                    <a:pt x="18" y="13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8" y="7"/>
                  </a:lnTo>
                  <a:lnTo>
                    <a:pt x="19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4" y="5"/>
                  </a:lnTo>
                  <a:lnTo>
                    <a:pt x="36" y="6"/>
                  </a:lnTo>
                  <a:lnTo>
                    <a:pt x="45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1" name="Freeform 80"/>
            <p:cNvSpPr>
              <a:spLocks/>
            </p:cNvSpPr>
            <p:nvPr/>
          </p:nvSpPr>
          <p:spPr bwMode="auto">
            <a:xfrm>
              <a:off x="4241800" y="2033588"/>
              <a:ext cx="577850" cy="296862"/>
            </a:xfrm>
            <a:custGeom>
              <a:avLst/>
              <a:gdLst>
                <a:gd name="T0" fmla="*/ 95250 w 273"/>
                <a:gd name="T1" fmla="*/ 37782 h 165"/>
                <a:gd name="T2" fmla="*/ 95250 w 273"/>
                <a:gd name="T3" fmla="*/ 48577 h 165"/>
                <a:gd name="T4" fmla="*/ 110067 w 273"/>
                <a:gd name="T5" fmla="*/ 25188 h 165"/>
                <a:gd name="T6" fmla="*/ 135467 w 273"/>
                <a:gd name="T7" fmla="*/ 7197 h 165"/>
                <a:gd name="T8" fmla="*/ 182033 w 273"/>
                <a:gd name="T9" fmla="*/ 7197 h 165"/>
                <a:gd name="T10" fmla="*/ 188383 w 273"/>
                <a:gd name="T11" fmla="*/ 25188 h 165"/>
                <a:gd name="T12" fmla="*/ 218017 w 273"/>
                <a:gd name="T13" fmla="*/ 34184 h 165"/>
                <a:gd name="T14" fmla="*/ 254000 w 273"/>
                <a:gd name="T15" fmla="*/ 32385 h 165"/>
                <a:gd name="T16" fmla="*/ 325967 w 273"/>
                <a:gd name="T17" fmla="*/ 52176 h 165"/>
                <a:gd name="T18" fmla="*/ 370417 w 273"/>
                <a:gd name="T19" fmla="*/ 70167 h 165"/>
                <a:gd name="T20" fmla="*/ 395817 w 273"/>
                <a:gd name="T21" fmla="*/ 79163 h 165"/>
                <a:gd name="T22" fmla="*/ 438150 w 273"/>
                <a:gd name="T23" fmla="*/ 93557 h 165"/>
                <a:gd name="T24" fmla="*/ 452967 w 273"/>
                <a:gd name="T25" fmla="*/ 116946 h 165"/>
                <a:gd name="T26" fmla="*/ 465667 w 273"/>
                <a:gd name="T27" fmla="*/ 142134 h 165"/>
                <a:gd name="T28" fmla="*/ 518583 w 273"/>
                <a:gd name="T29" fmla="*/ 154728 h 165"/>
                <a:gd name="T30" fmla="*/ 556683 w 273"/>
                <a:gd name="T31" fmla="*/ 170921 h 165"/>
                <a:gd name="T32" fmla="*/ 563033 w 273"/>
                <a:gd name="T33" fmla="*/ 192510 h 165"/>
                <a:gd name="T34" fmla="*/ 548217 w 273"/>
                <a:gd name="T35" fmla="*/ 208703 h 165"/>
                <a:gd name="T36" fmla="*/ 518583 w 273"/>
                <a:gd name="T37" fmla="*/ 212301 h 165"/>
                <a:gd name="T38" fmla="*/ 476250 w 273"/>
                <a:gd name="T39" fmla="*/ 187113 h 165"/>
                <a:gd name="T40" fmla="*/ 448733 w 273"/>
                <a:gd name="T41" fmla="*/ 188912 h 165"/>
                <a:gd name="T42" fmla="*/ 438150 w 273"/>
                <a:gd name="T43" fmla="*/ 197908 h 165"/>
                <a:gd name="T44" fmla="*/ 482600 w 273"/>
                <a:gd name="T45" fmla="*/ 219498 h 165"/>
                <a:gd name="T46" fmla="*/ 501650 w 273"/>
                <a:gd name="T47" fmla="*/ 232092 h 165"/>
                <a:gd name="T48" fmla="*/ 531283 w 273"/>
                <a:gd name="T49" fmla="*/ 248285 h 165"/>
                <a:gd name="T50" fmla="*/ 505883 w 273"/>
                <a:gd name="T51" fmla="*/ 253682 h 165"/>
                <a:gd name="T52" fmla="*/ 510117 w 273"/>
                <a:gd name="T53" fmla="*/ 273473 h 165"/>
                <a:gd name="T54" fmla="*/ 459317 w 273"/>
                <a:gd name="T55" fmla="*/ 257280 h 165"/>
                <a:gd name="T56" fmla="*/ 429683 w 273"/>
                <a:gd name="T57" fmla="*/ 248285 h 165"/>
                <a:gd name="T58" fmla="*/ 469900 w 273"/>
                <a:gd name="T59" fmla="*/ 273473 h 165"/>
                <a:gd name="T60" fmla="*/ 461433 w 273"/>
                <a:gd name="T61" fmla="*/ 291465 h 165"/>
                <a:gd name="T62" fmla="*/ 397933 w 273"/>
                <a:gd name="T63" fmla="*/ 277071 h 165"/>
                <a:gd name="T64" fmla="*/ 374650 w 273"/>
                <a:gd name="T65" fmla="*/ 257280 h 165"/>
                <a:gd name="T66" fmla="*/ 330200 w 273"/>
                <a:gd name="T67" fmla="*/ 232092 h 165"/>
                <a:gd name="T68" fmla="*/ 281517 w 273"/>
                <a:gd name="T69" fmla="*/ 228494 h 165"/>
                <a:gd name="T70" fmla="*/ 245533 w 273"/>
                <a:gd name="T71" fmla="*/ 232092 h 165"/>
                <a:gd name="T72" fmla="*/ 241300 w 273"/>
                <a:gd name="T73" fmla="*/ 208703 h 165"/>
                <a:gd name="T74" fmla="*/ 285750 w 273"/>
                <a:gd name="T75" fmla="*/ 201506 h 165"/>
                <a:gd name="T76" fmla="*/ 302683 w 273"/>
                <a:gd name="T77" fmla="*/ 188912 h 165"/>
                <a:gd name="T78" fmla="*/ 342900 w 273"/>
                <a:gd name="T79" fmla="*/ 174519 h 165"/>
                <a:gd name="T80" fmla="*/ 385233 w 273"/>
                <a:gd name="T81" fmla="*/ 179916 h 165"/>
                <a:gd name="T82" fmla="*/ 364067 w 273"/>
                <a:gd name="T83" fmla="*/ 160126 h 165"/>
                <a:gd name="T84" fmla="*/ 323850 w 273"/>
                <a:gd name="T85" fmla="*/ 169121 h 165"/>
                <a:gd name="T86" fmla="*/ 306917 w 273"/>
                <a:gd name="T87" fmla="*/ 143933 h 165"/>
                <a:gd name="T88" fmla="*/ 294217 w 273"/>
                <a:gd name="T89" fmla="*/ 138536 h 165"/>
                <a:gd name="T90" fmla="*/ 289983 w 273"/>
                <a:gd name="T91" fmla="*/ 129540 h 165"/>
                <a:gd name="T92" fmla="*/ 254000 w 273"/>
                <a:gd name="T93" fmla="*/ 115146 h 165"/>
                <a:gd name="T94" fmla="*/ 222250 w 273"/>
                <a:gd name="T95" fmla="*/ 86360 h 165"/>
                <a:gd name="T96" fmla="*/ 184150 w 273"/>
                <a:gd name="T97" fmla="*/ 106151 h 165"/>
                <a:gd name="T98" fmla="*/ 148167 w 273"/>
                <a:gd name="T99" fmla="*/ 102552 h 165"/>
                <a:gd name="T100" fmla="*/ 91017 w 273"/>
                <a:gd name="T101" fmla="*/ 93557 h 165"/>
                <a:gd name="T102" fmla="*/ 46567 w 273"/>
                <a:gd name="T103" fmla="*/ 89958 h 165"/>
                <a:gd name="T104" fmla="*/ 44450 w 273"/>
                <a:gd name="T105" fmla="*/ 62971 h 165"/>
                <a:gd name="T106" fmla="*/ 8467 w 273"/>
                <a:gd name="T107" fmla="*/ 61172 h 165"/>
                <a:gd name="T108" fmla="*/ 6350 w 273"/>
                <a:gd name="T109" fmla="*/ 25188 h 165"/>
                <a:gd name="T110" fmla="*/ 46567 w 273"/>
                <a:gd name="T111" fmla="*/ 3598 h 165"/>
                <a:gd name="T112" fmla="*/ 99483 w 273"/>
                <a:gd name="T113" fmla="*/ 3598 h 1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3"/>
                <a:gd name="T172" fmla="*/ 0 h 165"/>
                <a:gd name="T173" fmla="*/ 273 w 273"/>
                <a:gd name="T174" fmla="*/ 165 h 16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3" h="165">
                  <a:moveTo>
                    <a:pt x="49" y="8"/>
                  </a:moveTo>
                  <a:lnTo>
                    <a:pt x="47" y="10"/>
                  </a:lnTo>
                  <a:lnTo>
                    <a:pt x="46" y="11"/>
                  </a:lnTo>
                  <a:lnTo>
                    <a:pt x="45" y="13"/>
                  </a:lnTo>
                  <a:lnTo>
                    <a:pt x="43" y="14"/>
                  </a:lnTo>
                  <a:lnTo>
                    <a:pt x="43" y="16"/>
                  </a:lnTo>
                  <a:lnTo>
                    <a:pt x="44" y="18"/>
                  </a:lnTo>
                  <a:lnTo>
                    <a:pt x="45" y="19"/>
                  </a:lnTo>
                  <a:lnTo>
                    <a:pt x="45" y="21"/>
                  </a:lnTo>
                  <a:lnTo>
                    <a:pt x="44" y="22"/>
                  </a:lnTo>
                  <a:lnTo>
                    <a:pt x="43" y="24"/>
                  </a:lnTo>
                  <a:lnTo>
                    <a:pt x="42" y="25"/>
                  </a:lnTo>
                  <a:lnTo>
                    <a:pt x="40" y="26"/>
                  </a:lnTo>
                  <a:lnTo>
                    <a:pt x="41" y="26"/>
                  </a:lnTo>
                  <a:lnTo>
                    <a:pt x="42" y="28"/>
                  </a:lnTo>
                  <a:lnTo>
                    <a:pt x="43" y="29"/>
                  </a:lnTo>
                  <a:lnTo>
                    <a:pt x="45" y="30"/>
                  </a:lnTo>
                  <a:lnTo>
                    <a:pt x="45" y="27"/>
                  </a:lnTo>
                  <a:lnTo>
                    <a:pt x="47" y="26"/>
                  </a:lnTo>
                  <a:lnTo>
                    <a:pt x="48" y="24"/>
                  </a:lnTo>
                  <a:lnTo>
                    <a:pt x="50" y="22"/>
                  </a:lnTo>
                  <a:lnTo>
                    <a:pt x="51" y="21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50" y="15"/>
                  </a:lnTo>
                  <a:lnTo>
                    <a:pt x="52" y="14"/>
                  </a:lnTo>
                  <a:lnTo>
                    <a:pt x="53" y="14"/>
                  </a:lnTo>
                  <a:lnTo>
                    <a:pt x="54" y="14"/>
                  </a:lnTo>
                  <a:lnTo>
                    <a:pt x="53" y="13"/>
                  </a:lnTo>
                  <a:lnTo>
                    <a:pt x="52" y="13"/>
                  </a:lnTo>
                  <a:lnTo>
                    <a:pt x="52" y="12"/>
                  </a:lnTo>
                  <a:lnTo>
                    <a:pt x="55" y="9"/>
                  </a:lnTo>
                  <a:lnTo>
                    <a:pt x="58" y="6"/>
                  </a:lnTo>
                  <a:lnTo>
                    <a:pt x="59" y="4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78" y="2"/>
                  </a:lnTo>
                  <a:lnTo>
                    <a:pt x="80" y="3"/>
                  </a:lnTo>
                  <a:lnTo>
                    <a:pt x="83" y="4"/>
                  </a:lnTo>
                  <a:lnTo>
                    <a:pt x="85" y="4"/>
                  </a:lnTo>
                  <a:lnTo>
                    <a:pt x="86" y="4"/>
                  </a:lnTo>
                  <a:lnTo>
                    <a:pt x="87" y="6"/>
                  </a:lnTo>
                  <a:lnTo>
                    <a:pt x="87" y="7"/>
                  </a:lnTo>
                  <a:lnTo>
                    <a:pt x="87" y="9"/>
                  </a:lnTo>
                  <a:lnTo>
                    <a:pt x="85" y="10"/>
                  </a:lnTo>
                  <a:lnTo>
                    <a:pt x="85" y="11"/>
                  </a:lnTo>
                  <a:lnTo>
                    <a:pt x="85" y="12"/>
                  </a:lnTo>
                  <a:lnTo>
                    <a:pt x="85" y="13"/>
                  </a:lnTo>
                  <a:lnTo>
                    <a:pt x="87" y="14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8" y="17"/>
                  </a:lnTo>
                  <a:lnTo>
                    <a:pt x="87" y="17"/>
                  </a:lnTo>
                  <a:lnTo>
                    <a:pt x="91" y="18"/>
                  </a:lnTo>
                  <a:lnTo>
                    <a:pt x="95" y="19"/>
                  </a:lnTo>
                  <a:lnTo>
                    <a:pt x="98" y="21"/>
                  </a:lnTo>
                  <a:lnTo>
                    <a:pt x="101" y="22"/>
                  </a:lnTo>
                  <a:lnTo>
                    <a:pt x="100" y="19"/>
                  </a:lnTo>
                  <a:lnTo>
                    <a:pt x="103" y="19"/>
                  </a:lnTo>
                  <a:lnTo>
                    <a:pt x="106" y="19"/>
                  </a:lnTo>
                  <a:lnTo>
                    <a:pt x="110" y="18"/>
                  </a:lnTo>
                  <a:lnTo>
                    <a:pt x="112" y="18"/>
                  </a:lnTo>
                  <a:lnTo>
                    <a:pt x="115" y="20"/>
                  </a:lnTo>
                  <a:lnTo>
                    <a:pt x="118" y="22"/>
                  </a:lnTo>
                  <a:lnTo>
                    <a:pt x="120" y="21"/>
                  </a:lnTo>
                  <a:lnTo>
                    <a:pt x="120" y="20"/>
                  </a:lnTo>
                  <a:lnTo>
                    <a:pt x="120" y="19"/>
                  </a:lnTo>
                  <a:lnTo>
                    <a:pt x="120" y="18"/>
                  </a:lnTo>
                  <a:lnTo>
                    <a:pt x="125" y="17"/>
                  </a:lnTo>
                  <a:lnTo>
                    <a:pt x="129" y="18"/>
                  </a:lnTo>
                  <a:lnTo>
                    <a:pt x="133" y="18"/>
                  </a:lnTo>
                  <a:lnTo>
                    <a:pt x="137" y="20"/>
                  </a:lnTo>
                  <a:lnTo>
                    <a:pt x="141" y="22"/>
                  </a:lnTo>
                  <a:lnTo>
                    <a:pt x="145" y="24"/>
                  </a:lnTo>
                  <a:lnTo>
                    <a:pt x="148" y="26"/>
                  </a:lnTo>
                  <a:lnTo>
                    <a:pt x="151" y="28"/>
                  </a:lnTo>
                  <a:lnTo>
                    <a:pt x="154" y="29"/>
                  </a:lnTo>
                  <a:lnTo>
                    <a:pt x="158" y="30"/>
                  </a:lnTo>
                  <a:lnTo>
                    <a:pt x="160" y="32"/>
                  </a:lnTo>
                  <a:lnTo>
                    <a:pt x="162" y="35"/>
                  </a:lnTo>
                  <a:lnTo>
                    <a:pt x="164" y="37"/>
                  </a:lnTo>
                  <a:lnTo>
                    <a:pt x="167" y="38"/>
                  </a:lnTo>
                  <a:lnTo>
                    <a:pt x="170" y="39"/>
                  </a:lnTo>
                  <a:lnTo>
                    <a:pt x="174" y="38"/>
                  </a:lnTo>
                  <a:lnTo>
                    <a:pt x="175" y="39"/>
                  </a:lnTo>
                  <a:lnTo>
                    <a:pt x="175" y="40"/>
                  </a:lnTo>
                  <a:lnTo>
                    <a:pt x="175" y="41"/>
                  </a:lnTo>
                  <a:lnTo>
                    <a:pt x="177" y="41"/>
                  </a:lnTo>
                  <a:lnTo>
                    <a:pt x="179" y="41"/>
                  </a:lnTo>
                  <a:lnTo>
                    <a:pt x="180" y="42"/>
                  </a:lnTo>
                  <a:lnTo>
                    <a:pt x="182" y="42"/>
                  </a:lnTo>
                  <a:lnTo>
                    <a:pt x="184" y="43"/>
                  </a:lnTo>
                  <a:lnTo>
                    <a:pt x="186" y="43"/>
                  </a:lnTo>
                  <a:lnTo>
                    <a:pt x="187" y="44"/>
                  </a:lnTo>
                  <a:lnTo>
                    <a:pt x="189" y="44"/>
                  </a:lnTo>
                  <a:lnTo>
                    <a:pt x="189" y="46"/>
                  </a:lnTo>
                  <a:lnTo>
                    <a:pt x="193" y="46"/>
                  </a:lnTo>
                  <a:lnTo>
                    <a:pt x="195" y="46"/>
                  </a:lnTo>
                  <a:lnTo>
                    <a:pt x="197" y="47"/>
                  </a:lnTo>
                  <a:lnTo>
                    <a:pt x="200" y="48"/>
                  </a:lnTo>
                  <a:lnTo>
                    <a:pt x="202" y="50"/>
                  </a:lnTo>
                  <a:lnTo>
                    <a:pt x="204" y="51"/>
                  </a:lnTo>
                  <a:lnTo>
                    <a:pt x="207" y="52"/>
                  </a:lnTo>
                  <a:lnTo>
                    <a:pt x="210" y="52"/>
                  </a:lnTo>
                  <a:lnTo>
                    <a:pt x="212" y="53"/>
                  </a:lnTo>
                  <a:lnTo>
                    <a:pt x="212" y="55"/>
                  </a:lnTo>
                  <a:lnTo>
                    <a:pt x="212" y="56"/>
                  </a:lnTo>
                  <a:lnTo>
                    <a:pt x="209" y="58"/>
                  </a:lnTo>
                  <a:lnTo>
                    <a:pt x="216" y="59"/>
                  </a:lnTo>
                  <a:lnTo>
                    <a:pt x="214" y="62"/>
                  </a:lnTo>
                  <a:lnTo>
                    <a:pt x="214" y="65"/>
                  </a:lnTo>
                  <a:lnTo>
                    <a:pt x="214" y="68"/>
                  </a:lnTo>
                  <a:lnTo>
                    <a:pt x="208" y="68"/>
                  </a:lnTo>
                  <a:lnTo>
                    <a:pt x="210" y="70"/>
                  </a:lnTo>
                  <a:lnTo>
                    <a:pt x="210" y="72"/>
                  </a:lnTo>
                  <a:lnTo>
                    <a:pt x="212" y="74"/>
                  </a:lnTo>
                  <a:lnTo>
                    <a:pt x="213" y="76"/>
                  </a:lnTo>
                  <a:lnTo>
                    <a:pt x="215" y="76"/>
                  </a:lnTo>
                  <a:lnTo>
                    <a:pt x="218" y="77"/>
                  </a:lnTo>
                  <a:lnTo>
                    <a:pt x="220" y="79"/>
                  </a:lnTo>
                  <a:lnTo>
                    <a:pt x="222" y="80"/>
                  </a:lnTo>
                  <a:lnTo>
                    <a:pt x="224" y="81"/>
                  </a:lnTo>
                  <a:lnTo>
                    <a:pt x="227" y="82"/>
                  </a:lnTo>
                  <a:lnTo>
                    <a:pt x="229" y="83"/>
                  </a:lnTo>
                  <a:lnTo>
                    <a:pt x="232" y="83"/>
                  </a:lnTo>
                  <a:lnTo>
                    <a:pt x="235" y="85"/>
                  </a:lnTo>
                  <a:lnTo>
                    <a:pt x="238" y="85"/>
                  </a:lnTo>
                  <a:lnTo>
                    <a:pt x="241" y="85"/>
                  </a:lnTo>
                  <a:lnTo>
                    <a:pt x="245" y="86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1" y="90"/>
                  </a:lnTo>
                  <a:lnTo>
                    <a:pt x="252" y="92"/>
                  </a:lnTo>
                  <a:lnTo>
                    <a:pt x="254" y="94"/>
                  </a:lnTo>
                  <a:lnTo>
                    <a:pt x="256" y="94"/>
                  </a:lnTo>
                  <a:lnTo>
                    <a:pt x="258" y="94"/>
                  </a:lnTo>
                  <a:lnTo>
                    <a:pt x="261" y="93"/>
                  </a:lnTo>
                  <a:lnTo>
                    <a:pt x="263" y="95"/>
                  </a:lnTo>
                  <a:lnTo>
                    <a:pt x="266" y="95"/>
                  </a:lnTo>
                  <a:lnTo>
                    <a:pt x="268" y="96"/>
                  </a:lnTo>
                  <a:lnTo>
                    <a:pt x="271" y="96"/>
                  </a:lnTo>
                  <a:lnTo>
                    <a:pt x="272" y="99"/>
                  </a:lnTo>
                  <a:lnTo>
                    <a:pt x="271" y="100"/>
                  </a:lnTo>
                  <a:lnTo>
                    <a:pt x="270" y="102"/>
                  </a:lnTo>
                  <a:lnTo>
                    <a:pt x="268" y="104"/>
                  </a:lnTo>
                  <a:lnTo>
                    <a:pt x="267" y="105"/>
                  </a:lnTo>
                  <a:lnTo>
                    <a:pt x="266" y="107"/>
                  </a:lnTo>
                  <a:lnTo>
                    <a:pt x="266" y="108"/>
                  </a:lnTo>
                  <a:lnTo>
                    <a:pt x="268" y="110"/>
                  </a:lnTo>
                  <a:lnTo>
                    <a:pt x="260" y="112"/>
                  </a:lnTo>
                  <a:lnTo>
                    <a:pt x="261" y="113"/>
                  </a:lnTo>
                  <a:lnTo>
                    <a:pt x="261" y="114"/>
                  </a:lnTo>
                  <a:lnTo>
                    <a:pt x="261" y="115"/>
                  </a:lnTo>
                  <a:lnTo>
                    <a:pt x="261" y="116"/>
                  </a:lnTo>
                  <a:lnTo>
                    <a:pt x="260" y="116"/>
                  </a:lnTo>
                  <a:lnTo>
                    <a:pt x="259" y="116"/>
                  </a:lnTo>
                  <a:lnTo>
                    <a:pt x="258" y="116"/>
                  </a:lnTo>
                  <a:lnTo>
                    <a:pt x="257" y="116"/>
                  </a:lnTo>
                  <a:lnTo>
                    <a:pt x="258" y="118"/>
                  </a:lnTo>
                  <a:lnTo>
                    <a:pt x="258" y="121"/>
                  </a:lnTo>
                  <a:lnTo>
                    <a:pt x="258" y="122"/>
                  </a:lnTo>
                  <a:lnTo>
                    <a:pt x="255" y="123"/>
                  </a:lnTo>
                  <a:lnTo>
                    <a:pt x="250" y="123"/>
                  </a:lnTo>
                  <a:lnTo>
                    <a:pt x="247" y="121"/>
                  </a:lnTo>
                  <a:lnTo>
                    <a:pt x="245" y="118"/>
                  </a:lnTo>
                  <a:lnTo>
                    <a:pt x="243" y="116"/>
                  </a:lnTo>
                  <a:lnTo>
                    <a:pt x="241" y="112"/>
                  </a:lnTo>
                  <a:lnTo>
                    <a:pt x="239" y="110"/>
                  </a:lnTo>
                  <a:lnTo>
                    <a:pt x="235" y="108"/>
                  </a:lnTo>
                  <a:lnTo>
                    <a:pt x="231" y="108"/>
                  </a:lnTo>
                  <a:lnTo>
                    <a:pt x="229" y="106"/>
                  </a:lnTo>
                  <a:lnTo>
                    <a:pt x="229" y="105"/>
                  </a:lnTo>
                  <a:lnTo>
                    <a:pt x="228" y="104"/>
                  </a:lnTo>
                  <a:lnTo>
                    <a:pt x="225" y="104"/>
                  </a:lnTo>
                  <a:lnTo>
                    <a:pt x="221" y="103"/>
                  </a:lnTo>
                  <a:lnTo>
                    <a:pt x="219" y="100"/>
                  </a:lnTo>
                  <a:lnTo>
                    <a:pt x="216" y="98"/>
                  </a:lnTo>
                  <a:lnTo>
                    <a:pt x="214" y="96"/>
                  </a:lnTo>
                  <a:lnTo>
                    <a:pt x="213" y="98"/>
                  </a:lnTo>
                  <a:lnTo>
                    <a:pt x="212" y="100"/>
                  </a:lnTo>
                  <a:lnTo>
                    <a:pt x="211" y="102"/>
                  </a:lnTo>
                  <a:lnTo>
                    <a:pt x="210" y="104"/>
                  </a:lnTo>
                  <a:lnTo>
                    <a:pt x="212" y="105"/>
                  </a:lnTo>
                  <a:lnTo>
                    <a:pt x="213" y="106"/>
                  </a:lnTo>
                  <a:lnTo>
                    <a:pt x="214" y="107"/>
                  </a:lnTo>
                  <a:lnTo>
                    <a:pt x="214" y="108"/>
                  </a:lnTo>
                  <a:lnTo>
                    <a:pt x="212" y="109"/>
                  </a:lnTo>
                  <a:lnTo>
                    <a:pt x="210" y="108"/>
                  </a:lnTo>
                  <a:lnTo>
                    <a:pt x="208" y="108"/>
                  </a:lnTo>
                  <a:lnTo>
                    <a:pt x="206" y="108"/>
                  </a:lnTo>
                  <a:lnTo>
                    <a:pt x="207" y="110"/>
                  </a:lnTo>
                  <a:lnTo>
                    <a:pt x="208" y="111"/>
                  </a:lnTo>
                  <a:lnTo>
                    <a:pt x="210" y="112"/>
                  </a:lnTo>
                  <a:lnTo>
                    <a:pt x="214" y="112"/>
                  </a:lnTo>
                  <a:lnTo>
                    <a:pt x="216" y="113"/>
                  </a:lnTo>
                  <a:lnTo>
                    <a:pt x="219" y="114"/>
                  </a:lnTo>
                  <a:lnTo>
                    <a:pt x="222" y="116"/>
                  </a:lnTo>
                  <a:lnTo>
                    <a:pt x="224" y="118"/>
                  </a:lnTo>
                  <a:lnTo>
                    <a:pt x="226" y="121"/>
                  </a:lnTo>
                  <a:lnTo>
                    <a:pt x="228" y="122"/>
                  </a:lnTo>
                  <a:lnTo>
                    <a:pt x="230" y="124"/>
                  </a:lnTo>
                  <a:lnTo>
                    <a:pt x="233" y="124"/>
                  </a:lnTo>
                  <a:lnTo>
                    <a:pt x="235" y="125"/>
                  </a:lnTo>
                  <a:lnTo>
                    <a:pt x="237" y="127"/>
                  </a:lnTo>
                  <a:lnTo>
                    <a:pt x="236" y="127"/>
                  </a:lnTo>
                  <a:lnTo>
                    <a:pt x="236" y="128"/>
                  </a:lnTo>
                  <a:lnTo>
                    <a:pt x="236" y="129"/>
                  </a:lnTo>
                  <a:lnTo>
                    <a:pt x="237" y="129"/>
                  </a:lnTo>
                  <a:lnTo>
                    <a:pt x="238" y="129"/>
                  </a:lnTo>
                  <a:lnTo>
                    <a:pt x="238" y="130"/>
                  </a:lnTo>
                  <a:lnTo>
                    <a:pt x="239" y="131"/>
                  </a:lnTo>
                  <a:lnTo>
                    <a:pt x="241" y="132"/>
                  </a:lnTo>
                  <a:lnTo>
                    <a:pt x="242" y="133"/>
                  </a:lnTo>
                  <a:lnTo>
                    <a:pt x="245" y="134"/>
                  </a:lnTo>
                  <a:lnTo>
                    <a:pt x="247" y="136"/>
                  </a:lnTo>
                  <a:lnTo>
                    <a:pt x="249" y="137"/>
                  </a:lnTo>
                  <a:lnTo>
                    <a:pt x="251" y="138"/>
                  </a:lnTo>
                  <a:lnTo>
                    <a:pt x="252" y="141"/>
                  </a:lnTo>
                  <a:lnTo>
                    <a:pt x="252" y="143"/>
                  </a:lnTo>
                  <a:lnTo>
                    <a:pt x="250" y="145"/>
                  </a:lnTo>
                  <a:lnTo>
                    <a:pt x="248" y="145"/>
                  </a:lnTo>
                  <a:lnTo>
                    <a:pt x="247" y="145"/>
                  </a:lnTo>
                  <a:lnTo>
                    <a:pt x="245" y="145"/>
                  </a:lnTo>
                  <a:lnTo>
                    <a:pt x="240" y="139"/>
                  </a:lnTo>
                  <a:lnTo>
                    <a:pt x="239" y="140"/>
                  </a:lnTo>
                  <a:lnTo>
                    <a:pt x="239" y="141"/>
                  </a:lnTo>
                  <a:lnTo>
                    <a:pt x="239" y="142"/>
                  </a:lnTo>
                  <a:lnTo>
                    <a:pt x="239" y="143"/>
                  </a:lnTo>
                  <a:lnTo>
                    <a:pt x="241" y="144"/>
                  </a:lnTo>
                  <a:lnTo>
                    <a:pt x="241" y="145"/>
                  </a:lnTo>
                  <a:lnTo>
                    <a:pt x="243" y="146"/>
                  </a:lnTo>
                  <a:lnTo>
                    <a:pt x="243" y="148"/>
                  </a:lnTo>
                  <a:lnTo>
                    <a:pt x="241" y="149"/>
                  </a:lnTo>
                  <a:lnTo>
                    <a:pt x="241" y="150"/>
                  </a:lnTo>
                  <a:lnTo>
                    <a:pt x="241" y="152"/>
                  </a:lnTo>
                  <a:lnTo>
                    <a:pt x="241" y="154"/>
                  </a:lnTo>
                  <a:lnTo>
                    <a:pt x="237" y="153"/>
                  </a:lnTo>
                  <a:lnTo>
                    <a:pt x="235" y="152"/>
                  </a:lnTo>
                  <a:lnTo>
                    <a:pt x="231" y="150"/>
                  </a:lnTo>
                  <a:lnTo>
                    <a:pt x="229" y="149"/>
                  </a:lnTo>
                  <a:lnTo>
                    <a:pt x="226" y="146"/>
                  </a:lnTo>
                  <a:lnTo>
                    <a:pt x="223" y="145"/>
                  </a:lnTo>
                  <a:lnTo>
                    <a:pt x="220" y="144"/>
                  </a:lnTo>
                  <a:lnTo>
                    <a:pt x="217" y="143"/>
                  </a:lnTo>
                  <a:lnTo>
                    <a:pt x="215" y="141"/>
                  </a:lnTo>
                  <a:lnTo>
                    <a:pt x="214" y="140"/>
                  </a:lnTo>
                  <a:lnTo>
                    <a:pt x="212" y="140"/>
                  </a:lnTo>
                  <a:lnTo>
                    <a:pt x="208" y="140"/>
                  </a:lnTo>
                  <a:lnTo>
                    <a:pt x="208" y="139"/>
                  </a:lnTo>
                  <a:lnTo>
                    <a:pt x="207" y="138"/>
                  </a:lnTo>
                  <a:lnTo>
                    <a:pt x="206" y="137"/>
                  </a:lnTo>
                  <a:lnTo>
                    <a:pt x="205" y="136"/>
                  </a:lnTo>
                  <a:lnTo>
                    <a:pt x="203" y="138"/>
                  </a:lnTo>
                  <a:lnTo>
                    <a:pt x="203" y="140"/>
                  </a:lnTo>
                  <a:lnTo>
                    <a:pt x="204" y="142"/>
                  </a:lnTo>
                  <a:lnTo>
                    <a:pt x="207" y="144"/>
                  </a:lnTo>
                  <a:lnTo>
                    <a:pt x="210" y="145"/>
                  </a:lnTo>
                  <a:lnTo>
                    <a:pt x="214" y="146"/>
                  </a:lnTo>
                  <a:lnTo>
                    <a:pt x="216" y="148"/>
                  </a:lnTo>
                  <a:lnTo>
                    <a:pt x="218" y="149"/>
                  </a:lnTo>
                  <a:lnTo>
                    <a:pt x="220" y="151"/>
                  </a:lnTo>
                  <a:lnTo>
                    <a:pt x="222" y="152"/>
                  </a:lnTo>
                  <a:lnTo>
                    <a:pt x="225" y="154"/>
                  </a:lnTo>
                  <a:lnTo>
                    <a:pt x="227" y="156"/>
                  </a:lnTo>
                  <a:lnTo>
                    <a:pt x="228" y="158"/>
                  </a:lnTo>
                  <a:lnTo>
                    <a:pt x="229" y="159"/>
                  </a:lnTo>
                  <a:lnTo>
                    <a:pt x="230" y="162"/>
                  </a:lnTo>
                  <a:lnTo>
                    <a:pt x="230" y="164"/>
                  </a:lnTo>
                  <a:lnTo>
                    <a:pt x="226" y="164"/>
                  </a:lnTo>
                  <a:lnTo>
                    <a:pt x="222" y="164"/>
                  </a:lnTo>
                  <a:lnTo>
                    <a:pt x="218" y="162"/>
                  </a:lnTo>
                  <a:lnTo>
                    <a:pt x="214" y="161"/>
                  </a:lnTo>
                  <a:lnTo>
                    <a:pt x="211" y="159"/>
                  </a:lnTo>
                  <a:lnTo>
                    <a:pt x="207" y="158"/>
                  </a:lnTo>
                  <a:lnTo>
                    <a:pt x="204" y="156"/>
                  </a:lnTo>
                  <a:lnTo>
                    <a:pt x="201" y="154"/>
                  </a:lnTo>
                  <a:lnTo>
                    <a:pt x="197" y="154"/>
                  </a:lnTo>
                  <a:lnTo>
                    <a:pt x="193" y="152"/>
                  </a:lnTo>
                  <a:lnTo>
                    <a:pt x="191" y="152"/>
                  </a:lnTo>
                  <a:lnTo>
                    <a:pt x="188" y="154"/>
                  </a:lnTo>
                  <a:lnTo>
                    <a:pt x="186" y="157"/>
                  </a:lnTo>
                  <a:lnTo>
                    <a:pt x="183" y="156"/>
                  </a:lnTo>
                  <a:lnTo>
                    <a:pt x="181" y="155"/>
                  </a:lnTo>
                  <a:lnTo>
                    <a:pt x="179" y="154"/>
                  </a:lnTo>
                  <a:lnTo>
                    <a:pt x="177" y="151"/>
                  </a:lnTo>
                  <a:lnTo>
                    <a:pt x="175" y="149"/>
                  </a:lnTo>
                  <a:lnTo>
                    <a:pt x="172" y="148"/>
                  </a:lnTo>
                  <a:lnTo>
                    <a:pt x="172" y="145"/>
                  </a:lnTo>
                  <a:lnTo>
                    <a:pt x="177" y="143"/>
                  </a:lnTo>
                  <a:lnTo>
                    <a:pt x="176" y="141"/>
                  </a:lnTo>
                  <a:lnTo>
                    <a:pt x="175" y="140"/>
                  </a:lnTo>
                  <a:lnTo>
                    <a:pt x="172" y="139"/>
                  </a:lnTo>
                  <a:lnTo>
                    <a:pt x="169" y="139"/>
                  </a:lnTo>
                  <a:lnTo>
                    <a:pt x="166" y="137"/>
                  </a:lnTo>
                  <a:lnTo>
                    <a:pt x="162" y="136"/>
                  </a:lnTo>
                  <a:lnTo>
                    <a:pt x="160" y="133"/>
                  </a:lnTo>
                  <a:lnTo>
                    <a:pt x="160" y="129"/>
                  </a:lnTo>
                  <a:lnTo>
                    <a:pt x="156" y="129"/>
                  </a:lnTo>
                  <a:lnTo>
                    <a:pt x="154" y="129"/>
                  </a:lnTo>
                  <a:lnTo>
                    <a:pt x="151" y="129"/>
                  </a:lnTo>
                  <a:lnTo>
                    <a:pt x="149" y="128"/>
                  </a:lnTo>
                  <a:lnTo>
                    <a:pt x="146" y="128"/>
                  </a:lnTo>
                  <a:lnTo>
                    <a:pt x="143" y="128"/>
                  </a:lnTo>
                  <a:lnTo>
                    <a:pt x="141" y="127"/>
                  </a:lnTo>
                  <a:lnTo>
                    <a:pt x="139" y="127"/>
                  </a:lnTo>
                  <a:lnTo>
                    <a:pt x="137" y="127"/>
                  </a:lnTo>
                  <a:lnTo>
                    <a:pt x="133" y="127"/>
                  </a:lnTo>
                  <a:lnTo>
                    <a:pt x="131" y="127"/>
                  </a:lnTo>
                  <a:lnTo>
                    <a:pt x="127" y="127"/>
                  </a:lnTo>
                  <a:lnTo>
                    <a:pt x="131" y="132"/>
                  </a:lnTo>
                  <a:lnTo>
                    <a:pt x="128" y="133"/>
                  </a:lnTo>
                  <a:lnTo>
                    <a:pt x="125" y="133"/>
                  </a:lnTo>
                  <a:lnTo>
                    <a:pt x="123" y="132"/>
                  </a:lnTo>
                  <a:lnTo>
                    <a:pt x="120" y="132"/>
                  </a:lnTo>
                  <a:lnTo>
                    <a:pt x="118" y="131"/>
                  </a:lnTo>
                  <a:lnTo>
                    <a:pt x="116" y="129"/>
                  </a:lnTo>
                  <a:lnTo>
                    <a:pt x="114" y="129"/>
                  </a:lnTo>
                  <a:lnTo>
                    <a:pt x="111" y="129"/>
                  </a:lnTo>
                  <a:lnTo>
                    <a:pt x="110" y="127"/>
                  </a:lnTo>
                  <a:lnTo>
                    <a:pt x="110" y="125"/>
                  </a:lnTo>
                  <a:lnTo>
                    <a:pt x="110" y="123"/>
                  </a:lnTo>
                  <a:lnTo>
                    <a:pt x="112" y="121"/>
                  </a:lnTo>
                  <a:lnTo>
                    <a:pt x="112" y="120"/>
                  </a:lnTo>
                  <a:lnTo>
                    <a:pt x="114" y="118"/>
                  </a:lnTo>
                  <a:lnTo>
                    <a:pt x="114" y="116"/>
                  </a:lnTo>
                  <a:lnTo>
                    <a:pt x="114" y="114"/>
                  </a:lnTo>
                  <a:lnTo>
                    <a:pt x="117" y="112"/>
                  </a:lnTo>
                  <a:lnTo>
                    <a:pt x="118" y="110"/>
                  </a:lnTo>
                  <a:lnTo>
                    <a:pt x="118" y="108"/>
                  </a:lnTo>
                  <a:lnTo>
                    <a:pt x="121" y="107"/>
                  </a:lnTo>
                  <a:lnTo>
                    <a:pt x="125" y="110"/>
                  </a:lnTo>
                  <a:lnTo>
                    <a:pt x="127" y="111"/>
                  </a:lnTo>
                  <a:lnTo>
                    <a:pt x="131" y="112"/>
                  </a:lnTo>
                  <a:lnTo>
                    <a:pt x="135" y="112"/>
                  </a:lnTo>
                  <a:lnTo>
                    <a:pt x="139" y="112"/>
                  </a:lnTo>
                  <a:lnTo>
                    <a:pt x="143" y="112"/>
                  </a:lnTo>
                  <a:lnTo>
                    <a:pt x="147" y="112"/>
                  </a:lnTo>
                  <a:lnTo>
                    <a:pt x="151" y="112"/>
                  </a:lnTo>
                  <a:lnTo>
                    <a:pt x="149" y="112"/>
                  </a:lnTo>
                  <a:lnTo>
                    <a:pt x="147" y="110"/>
                  </a:lnTo>
                  <a:lnTo>
                    <a:pt x="145" y="108"/>
                  </a:lnTo>
                  <a:lnTo>
                    <a:pt x="145" y="107"/>
                  </a:lnTo>
                  <a:lnTo>
                    <a:pt x="143" y="105"/>
                  </a:lnTo>
                  <a:lnTo>
                    <a:pt x="143" y="103"/>
                  </a:lnTo>
                  <a:lnTo>
                    <a:pt x="143" y="100"/>
                  </a:lnTo>
                  <a:lnTo>
                    <a:pt x="143" y="99"/>
                  </a:lnTo>
                  <a:lnTo>
                    <a:pt x="145" y="97"/>
                  </a:lnTo>
                  <a:lnTo>
                    <a:pt x="148" y="98"/>
                  </a:lnTo>
                  <a:lnTo>
                    <a:pt x="152" y="98"/>
                  </a:lnTo>
                  <a:lnTo>
                    <a:pt x="156" y="97"/>
                  </a:lnTo>
                  <a:lnTo>
                    <a:pt x="159" y="97"/>
                  </a:lnTo>
                  <a:lnTo>
                    <a:pt x="162" y="97"/>
                  </a:lnTo>
                  <a:lnTo>
                    <a:pt x="165" y="98"/>
                  </a:lnTo>
                  <a:lnTo>
                    <a:pt x="166" y="100"/>
                  </a:lnTo>
                  <a:lnTo>
                    <a:pt x="168" y="103"/>
                  </a:lnTo>
                  <a:lnTo>
                    <a:pt x="170" y="104"/>
                  </a:lnTo>
                  <a:lnTo>
                    <a:pt x="172" y="104"/>
                  </a:lnTo>
                  <a:lnTo>
                    <a:pt x="173" y="104"/>
                  </a:lnTo>
                  <a:lnTo>
                    <a:pt x="175" y="104"/>
                  </a:lnTo>
                  <a:lnTo>
                    <a:pt x="178" y="101"/>
                  </a:lnTo>
                  <a:lnTo>
                    <a:pt x="182" y="100"/>
                  </a:lnTo>
                  <a:lnTo>
                    <a:pt x="185" y="99"/>
                  </a:lnTo>
                  <a:lnTo>
                    <a:pt x="186" y="96"/>
                  </a:lnTo>
                  <a:lnTo>
                    <a:pt x="183" y="96"/>
                  </a:lnTo>
                  <a:lnTo>
                    <a:pt x="181" y="94"/>
                  </a:lnTo>
                  <a:lnTo>
                    <a:pt x="180" y="92"/>
                  </a:lnTo>
                  <a:lnTo>
                    <a:pt x="178" y="91"/>
                  </a:lnTo>
                  <a:lnTo>
                    <a:pt x="176" y="89"/>
                  </a:lnTo>
                  <a:lnTo>
                    <a:pt x="174" y="88"/>
                  </a:lnTo>
                  <a:lnTo>
                    <a:pt x="172" y="89"/>
                  </a:lnTo>
                  <a:lnTo>
                    <a:pt x="169" y="90"/>
                  </a:lnTo>
                  <a:lnTo>
                    <a:pt x="168" y="92"/>
                  </a:lnTo>
                  <a:lnTo>
                    <a:pt x="166" y="93"/>
                  </a:lnTo>
                  <a:lnTo>
                    <a:pt x="165" y="94"/>
                  </a:lnTo>
                  <a:lnTo>
                    <a:pt x="162" y="94"/>
                  </a:lnTo>
                  <a:lnTo>
                    <a:pt x="160" y="94"/>
                  </a:lnTo>
                  <a:lnTo>
                    <a:pt x="158" y="94"/>
                  </a:lnTo>
                  <a:lnTo>
                    <a:pt x="155" y="94"/>
                  </a:lnTo>
                  <a:lnTo>
                    <a:pt x="153" y="94"/>
                  </a:lnTo>
                  <a:lnTo>
                    <a:pt x="151" y="94"/>
                  </a:lnTo>
                  <a:lnTo>
                    <a:pt x="150" y="92"/>
                  </a:lnTo>
                  <a:lnTo>
                    <a:pt x="149" y="90"/>
                  </a:lnTo>
                  <a:lnTo>
                    <a:pt x="150" y="88"/>
                  </a:lnTo>
                  <a:lnTo>
                    <a:pt x="148" y="85"/>
                  </a:lnTo>
                  <a:lnTo>
                    <a:pt x="147" y="83"/>
                  </a:lnTo>
                  <a:lnTo>
                    <a:pt x="147" y="81"/>
                  </a:lnTo>
                  <a:lnTo>
                    <a:pt x="145" y="80"/>
                  </a:lnTo>
                  <a:lnTo>
                    <a:pt x="142" y="81"/>
                  </a:lnTo>
                  <a:lnTo>
                    <a:pt x="139" y="82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5" y="78"/>
                  </a:lnTo>
                  <a:lnTo>
                    <a:pt x="137" y="77"/>
                  </a:lnTo>
                  <a:lnTo>
                    <a:pt x="138" y="77"/>
                  </a:lnTo>
                  <a:lnTo>
                    <a:pt x="139" y="77"/>
                  </a:lnTo>
                  <a:lnTo>
                    <a:pt x="141" y="78"/>
                  </a:lnTo>
                  <a:lnTo>
                    <a:pt x="143" y="79"/>
                  </a:lnTo>
                  <a:lnTo>
                    <a:pt x="144" y="78"/>
                  </a:lnTo>
                  <a:lnTo>
                    <a:pt x="144" y="77"/>
                  </a:lnTo>
                  <a:lnTo>
                    <a:pt x="144" y="76"/>
                  </a:lnTo>
                  <a:lnTo>
                    <a:pt x="145" y="74"/>
                  </a:lnTo>
                  <a:lnTo>
                    <a:pt x="142" y="74"/>
                  </a:lnTo>
                  <a:lnTo>
                    <a:pt x="139" y="74"/>
                  </a:lnTo>
                  <a:lnTo>
                    <a:pt x="137" y="72"/>
                  </a:lnTo>
                  <a:lnTo>
                    <a:pt x="135" y="70"/>
                  </a:lnTo>
                  <a:lnTo>
                    <a:pt x="133" y="71"/>
                  </a:lnTo>
                  <a:lnTo>
                    <a:pt x="132" y="72"/>
                  </a:lnTo>
                  <a:lnTo>
                    <a:pt x="131" y="72"/>
                  </a:lnTo>
                  <a:lnTo>
                    <a:pt x="129" y="72"/>
                  </a:lnTo>
                  <a:lnTo>
                    <a:pt x="126" y="70"/>
                  </a:lnTo>
                  <a:lnTo>
                    <a:pt x="124" y="68"/>
                  </a:lnTo>
                  <a:lnTo>
                    <a:pt x="122" y="66"/>
                  </a:lnTo>
                  <a:lnTo>
                    <a:pt x="120" y="64"/>
                  </a:lnTo>
                  <a:lnTo>
                    <a:pt x="118" y="62"/>
                  </a:lnTo>
                  <a:lnTo>
                    <a:pt x="117" y="59"/>
                  </a:lnTo>
                  <a:lnTo>
                    <a:pt x="115" y="57"/>
                  </a:lnTo>
                  <a:lnTo>
                    <a:pt x="112" y="55"/>
                  </a:lnTo>
                  <a:lnTo>
                    <a:pt x="112" y="54"/>
                  </a:lnTo>
                  <a:lnTo>
                    <a:pt x="112" y="51"/>
                  </a:lnTo>
                  <a:lnTo>
                    <a:pt x="110" y="50"/>
                  </a:lnTo>
                  <a:lnTo>
                    <a:pt x="108" y="48"/>
                  </a:lnTo>
                  <a:lnTo>
                    <a:pt x="105" y="48"/>
                  </a:lnTo>
                  <a:lnTo>
                    <a:pt x="103" y="49"/>
                  </a:lnTo>
                  <a:lnTo>
                    <a:pt x="101" y="50"/>
                  </a:lnTo>
                  <a:lnTo>
                    <a:pt x="99" y="51"/>
                  </a:lnTo>
                  <a:lnTo>
                    <a:pt x="101" y="58"/>
                  </a:lnTo>
                  <a:lnTo>
                    <a:pt x="98" y="58"/>
                  </a:lnTo>
                  <a:lnTo>
                    <a:pt x="95" y="58"/>
                  </a:lnTo>
                  <a:lnTo>
                    <a:pt x="92" y="58"/>
                  </a:lnTo>
                  <a:lnTo>
                    <a:pt x="90" y="59"/>
                  </a:lnTo>
                  <a:lnTo>
                    <a:pt x="87" y="59"/>
                  </a:lnTo>
                  <a:lnTo>
                    <a:pt x="85" y="59"/>
                  </a:lnTo>
                  <a:lnTo>
                    <a:pt x="82" y="57"/>
                  </a:lnTo>
                  <a:lnTo>
                    <a:pt x="80" y="55"/>
                  </a:lnTo>
                  <a:lnTo>
                    <a:pt x="79" y="56"/>
                  </a:lnTo>
                  <a:lnTo>
                    <a:pt x="78" y="57"/>
                  </a:lnTo>
                  <a:lnTo>
                    <a:pt x="76" y="57"/>
                  </a:lnTo>
                  <a:lnTo>
                    <a:pt x="74" y="57"/>
                  </a:lnTo>
                  <a:lnTo>
                    <a:pt x="72" y="57"/>
                  </a:lnTo>
                  <a:lnTo>
                    <a:pt x="70" y="57"/>
                  </a:lnTo>
                  <a:lnTo>
                    <a:pt x="68" y="58"/>
                  </a:lnTo>
                  <a:lnTo>
                    <a:pt x="66" y="58"/>
                  </a:lnTo>
                  <a:lnTo>
                    <a:pt x="64" y="55"/>
                  </a:lnTo>
                  <a:lnTo>
                    <a:pt x="61" y="54"/>
                  </a:lnTo>
                  <a:lnTo>
                    <a:pt x="58" y="53"/>
                  </a:lnTo>
                  <a:lnTo>
                    <a:pt x="54" y="52"/>
                  </a:lnTo>
                  <a:lnTo>
                    <a:pt x="50" y="52"/>
                  </a:lnTo>
                  <a:lnTo>
                    <a:pt x="46" y="52"/>
                  </a:lnTo>
                  <a:lnTo>
                    <a:pt x="43" y="52"/>
                  </a:lnTo>
                  <a:lnTo>
                    <a:pt x="39" y="51"/>
                  </a:lnTo>
                  <a:lnTo>
                    <a:pt x="37" y="52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1" y="51"/>
                  </a:lnTo>
                  <a:lnTo>
                    <a:pt x="29" y="50"/>
                  </a:lnTo>
                  <a:lnTo>
                    <a:pt x="27" y="49"/>
                  </a:lnTo>
                  <a:lnTo>
                    <a:pt x="24" y="49"/>
                  </a:lnTo>
                  <a:lnTo>
                    <a:pt x="22" y="50"/>
                  </a:lnTo>
                  <a:lnTo>
                    <a:pt x="18" y="49"/>
                  </a:lnTo>
                  <a:lnTo>
                    <a:pt x="15" y="48"/>
                  </a:lnTo>
                  <a:lnTo>
                    <a:pt x="12" y="47"/>
                  </a:lnTo>
                  <a:lnTo>
                    <a:pt x="9" y="44"/>
                  </a:lnTo>
                  <a:lnTo>
                    <a:pt x="10" y="38"/>
                  </a:lnTo>
                  <a:lnTo>
                    <a:pt x="14" y="37"/>
                  </a:lnTo>
                  <a:lnTo>
                    <a:pt x="17" y="39"/>
                  </a:lnTo>
                  <a:lnTo>
                    <a:pt x="20" y="39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8" y="35"/>
                  </a:lnTo>
                  <a:lnTo>
                    <a:pt x="16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4" y="34"/>
                  </a:lnTo>
                  <a:lnTo>
                    <a:pt x="3" y="32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7" y="8"/>
                  </a:lnTo>
                  <a:lnTo>
                    <a:pt x="9" y="6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5" y="2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5" y="1"/>
                  </a:lnTo>
                  <a:lnTo>
                    <a:pt x="47" y="2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50" y="6"/>
                  </a:lnTo>
                  <a:lnTo>
                    <a:pt x="49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2" name="Freeform 81"/>
            <p:cNvSpPr>
              <a:spLocks/>
            </p:cNvSpPr>
            <p:nvPr/>
          </p:nvSpPr>
          <p:spPr bwMode="auto">
            <a:xfrm>
              <a:off x="4241800" y="2033588"/>
              <a:ext cx="588963" cy="301625"/>
            </a:xfrm>
            <a:custGeom>
              <a:avLst/>
              <a:gdLst>
                <a:gd name="T0" fmla="*/ 97454 w 278"/>
                <a:gd name="T1" fmla="*/ 37703 h 168"/>
                <a:gd name="T2" fmla="*/ 97454 w 278"/>
                <a:gd name="T3" fmla="*/ 50271 h 168"/>
                <a:gd name="T4" fmla="*/ 110166 w 278"/>
                <a:gd name="T5" fmla="*/ 26931 h 168"/>
                <a:gd name="T6" fmla="*/ 129233 w 278"/>
                <a:gd name="T7" fmla="*/ 7182 h 168"/>
                <a:gd name="T8" fmla="*/ 182197 w 278"/>
                <a:gd name="T9" fmla="*/ 7182 h 168"/>
                <a:gd name="T10" fmla="*/ 188553 w 278"/>
                <a:gd name="T11" fmla="*/ 25135 h 168"/>
                <a:gd name="T12" fmla="*/ 216094 w 278"/>
                <a:gd name="T13" fmla="*/ 35908 h 168"/>
                <a:gd name="T14" fmla="*/ 258466 w 278"/>
                <a:gd name="T15" fmla="*/ 34112 h 168"/>
                <a:gd name="T16" fmla="*/ 324141 w 278"/>
                <a:gd name="T17" fmla="*/ 52066 h 168"/>
                <a:gd name="T18" fmla="*/ 377106 w 278"/>
                <a:gd name="T19" fmla="*/ 70020 h 168"/>
                <a:gd name="T20" fmla="*/ 400410 w 278"/>
                <a:gd name="T21" fmla="*/ 78997 h 168"/>
                <a:gd name="T22" fmla="*/ 440663 w 278"/>
                <a:gd name="T23" fmla="*/ 93360 h 168"/>
                <a:gd name="T24" fmla="*/ 459730 w 278"/>
                <a:gd name="T25" fmla="*/ 113109 h 168"/>
                <a:gd name="T26" fmla="*/ 470323 w 278"/>
                <a:gd name="T27" fmla="*/ 140040 h 168"/>
                <a:gd name="T28" fmla="*/ 521169 w 278"/>
                <a:gd name="T29" fmla="*/ 156199 h 168"/>
                <a:gd name="T30" fmla="*/ 561422 w 278"/>
                <a:gd name="T31" fmla="*/ 170562 h 168"/>
                <a:gd name="T32" fmla="*/ 576252 w 278"/>
                <a:gd name="T33" fmla="*/ 192106 h 168"/>
                <a:gd name="T34" fmla="*/ 561422 w 278"/>
                <a:gd name="T35" fmla="*/ 211856 h 168"/>
                <a:gd name="T36" fmla="*/ 533880 w 278"/>
                <a:gd name="T37" fmla="*/ 220833 h 168"/>
                <a:gd name="T38" fmla="*/ 491509 w 278"/>
                <a:gd name="T39" fmla="*/ 190311 h 168"/>
                <a:gd name="T40" fmla="*/ 453374 w 278"/>
                <a:gd name="T41" fmla="*/ 190311 h 168"/>
                <a:gd name="T42" fmla="*/ 444900 w 278"/>
                <a:gd name="T43" fmla="*/ 199288 h 168"/>
                <a:gd name="T44" fmla="*/ 487271 w 278"/>
                <a:gd name="T45" fmla="*/ 219037 h 168"/>
                <a:gd name="T46" fmla="*/ 508457 w 278"/>
                <a:gd name="T47" fmla="*/ 235196 h 168"/>
                <a:gd name="T48" fmla="*/ 538117 w 278"/>
                <a:gd name="T49" fmla="*/ 251354 h 168"/>
                <a:gd name="T50" fmla="*/ 516931 w 278"/>
                <a:gd name="T51" fmla="*/ 254945 h 168"/>
                <a:gd name="T52" fmla="*/ 521169 w 278"/>
                <a:gd name="T53" fmla="*/ 274694 h 168"/>
                <a:gd name="T54" fmla="*/ 476679 w 278"/>
                <a:gd name="T55" fmla="*/ 262127 h 168"/>
                <a:gd name="T56" fmla="*/ 440663 w 278"/>
                <a:gd name="T57" fmla="*/ 247763 h 168"/>
                <a:gd name="T58" fmla="*/ 474560 w 278"/>
                <a:gd name="T59" fmla="*/ 276490 h 168"/>
                <a:gd name="T60" fmla="*/ 478797 w 278"/>
                <a:gd name="T61" fmla="*/ 299830 h 168"/>
                <a:gd name="T62" fmla="*/ 411003 w 278"/>
                <a:gd name="T63" fmla="*/ 278285 h 168"/>
                <a:gd name="T64" fmla="*/ 370750 w 278"/>
                <a:gd name="T65" fmla="*/ 265717 h 168"/>
                <a:gd name="T66" fmla="*/ 343209 w 278"/>
                <a:gd name="T67" fmla="*/ 236991 h 168"/>
                <a:gd name="T68" fmla="*/ 294482 w 278"/>
                <a:gd name="T69" fmla="*/ 231605 h 168"/>
                <a:gd name="T70" fmla="*/ 254229 w 278"/>
                <a:gd name="T71" fmla="*/ 238786 h 168"/>
                <a:gd name="T72" fmla="*/ 245754 w 278"/>
                <a:gd name="T73" fmla="*/ 215446 h 168"/>
                <a:gd name="T74" fmla="*/ 283889 w 278"/>
                <a:gd name="T75" fmla="*/ 202879 h 168"/>
                <a:gd name="T76" fmla="*/ 311430 w 278"/>
                <a:gd name="T77" fmla="*/ 195697 h 168"/>
                <a:gd name="T78" fmla="*/ 343209 w 278"/>
                <a:gd name="T79" fmla="*/ 177743 h 168"/>
                <a:gd name="T80" fmla="*/ 383461 w 278"/>
                <a:gd name="T81" fmla="*/ 184925 h 168"/>
                <a:gd name="T82" fmla="*/ 374987 w 278"/>
                <a:gd name="T83" fmla="*/ 161585 h 168"/>
                <a:gd name="T84" fmla="*/ 334734 w 278"/>
                <a:gd name="T85" fmla="*/ 172357 h 168"/>
                <a:gd name="T86" fmla="*/ 317786 w 278"/>
                <a:gd name="T87" fmla="*/ 147222 h 168"/>
                <a:gd name="T88" fmla="*/ 298719 w 278"/>
                <a:gd name="T89" fmla="*/ 140040 h 168"/>
                <a:gd name="T90" fmla="*/ 302956 w 278"/>
                <a:gd name="T91" fmla="*/ 134654 h 168"/>
                <a:gd name="T92" fmla="*/ 262703 w 278"/>
                <a:gd name="T93" fmla="*/ 120291 h 168"/>
                <a:gd name="T94" fmla="*/ 233043 w 278"/>
                <a:gd name="T95" fmla="*/ 89769 h 168"/>
                <a:gd name="T96" fmla="*/ 194909 w 278"/>
                <a:gd name="T97" fmla="*/ 105928 h 168"/>
                <a:gd name="T98" fmla="*/ 154656 w 278"/>
                <a:gd name="T99" fmla="*/ 104132 h 168"/>
                <a:gd name="T100" fmla="*/ 99573 w 278"/>
                <a:gd name="T101" fmla="*/ 96951 h 168"/>
                <a:gd name="T102" fmla="*/ 52964 w 278"/>
                <a:gd name="T103" fmla="*/ 89769 h 168"/>
                <a:gd name="T104" fmla="*/ 44490 w 278"/>
                <a:gd name="T105" fmla="*/ 70020 h 168"/>
                <a:gd name="T106" fmla="*/ 16949 w 278"/>
                <a:gd name="T107" fmla="*/ 62839 h 168"/>
                <a:gd name="T108" fmla="*/ 4237 w 278"/>
                <a:gd name="T109" fmla="*/ 28726 h 168"/>
                <a:gd name="T110" fmla="*/ 42371 w 278"/>
                <a:gd name="T111" fmla="*/ 3591 h 168"/>
                <a:gd name="T112" fmla="*/ 97454 w 278"/>
                <a:gd name="T113" fmla="*/ 1795 h 1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8"/>
                <a:gd name="T172" fmla="*/ 0 h 168"/>
                <a:gd name="T173" fmla="*/ 278 w 278"/>
                <a:gd name="T174" fmla="*/ 168 h 1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8" h="168">
                  <a:moveTo>
                    <a:pt x="50" y="8"/>
                  </a:moveTo>
                  <a:lnTo>
                    <a:pt x="48" y="10"/>
                  </a:lnTo>
                  <a:lnTo>
                    <a:pt x="47" y="11"/>
                  </a:lnTo>
                  <a:lnTo>
                    <a:pt x="46" y="13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5" y="18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5" y="23"/>
                  </a:lnTo>
                  <a:lnTo>
                    <a:pt x="44" y="24"/>
                  </a:lnTo>
                  <a:lnTo>
                    <a:pt x="43" y="26"/>
                  </a:lnTo>
                  <a:lnTo>
                    <a:pt x="41" y="26"/>
                  </a:lnTo>
                  <a:lnTo>
                    <a:pt x="42" y="27"/>
                  </a:lnTo>
                  <a:lnTo>
                    <a:pt x="43" y="29"/>
                  </a:lnTo>
                  <a:lnTo>
                    <a:pt x="44" y="30"/>
                  </a:lnTo>
                  <a:lnTo>
                    <a:pt x="46" y="30"/>
                  </a:lnTo>
                  <a:lnTo>
                    <a:pt x="46" y="28"/>
                  </a:lnTo>
                  <a:lnTo>
                    <a:pt x="48" y="26"/>
                  </a:lnTo>
                  <a:lnTo>
                    <a:pt x="49" y="25"/>
                  </a:lnTo>
                  <a:lnTo>
                    <a:pt x="50" y="23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4" y="13"/>
                  </a:lnTo>
                  <a:lnTo>
                    <a:pt x="53" y="13"/>
                  </a:lnTo>
                  <a:lnTo>
                    <a:pt x="53" y="12"/>
                  </a:lnTo>
                  <a:lnTo>
                    <a:pt x="56" y="9"/>
                  </a:lnTo>
                  <a:lnTo>
                    <a:pt x="58" y="6"/>
                  </a:lnTo>
                  <a:lnTo>
                    <a:pt x="61" y="4"/>
                  </a:lnTo>
                  <a:lnTo>
                    <a:pt x="65" y="4"/>
                  </a:lnTo>
                  <a:lnTo>
                    <a:pt x="67" y="4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2" y="3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9" y="6"/>
                  </a:lnTo>
                  <a:lnTo>
                    <a:pt x="89" y="7"/>
                  </a:lnTo>
                  <a:lnTo>
                    <a:pt x="88" y="9"/>
                  </a:lnTo>
                  <a:lnTo>
                    <a:pt x="87" y="10"/>
                  </a:lnTo>
                  <a:lnTo>
                    <a:pt x="86" y="11"/>
                  </a:lnTo>
                  <a:lnTo>
                    <a:pt x="87" y="12"/>
                  </a:lnTo>
                  <a:lnTo>
                    <a:pt x="87" y="13"/>
                  </a:lnTo>
                  <a:lnTo>
                    <a:pt x="89" y="14"/>
                  </a:lnTo>
                  <a:lnTo>
                    <a:pt x="90" y="15"/>
                  </a:lnTo>
                  <a:lnTo>
                    <a:pt x="91" y="16"/>
                  </a:lnTo>
                  <a:lnTo>
                    <a:pt x="90" y="17"/>
                  </a:lnTo>
                  <a:lnTo>
                    <a:pt x="89" y="17"/>
                  </a:lnTo>
                  <a:lnTo>
                    <a:pt x="93" y="19"/>
                  </a:lnTo>
                  <a:lnTo>
                    <a:pt x="96" y="20"/>
                  </a:lnTo>
                  <a:lnTo>
                    <a:pt x="100" y="21"/>
                  </a:lnTo>
                  <a:lnTo>
                    <a:pt x="103" y="23"/>
                  </a:lnTo>
                  <a:lnTo>
                    <a:pt x="102" y="20"/>
                  </a:lnTo>
                  <a:lnTo>
                    <a:pt x="105" y="19"/>
                  </a:lnTo>
                  <a:lnTo>
                    <a:pt x="109" y="19"/>
                  </a:lnTo>
                  <a:lnTo>
                    <a:pt x="112" y="18"/>
                  </a:lnTo>
                  <a:lnTo>
                    <a:pt x="115" y="19"/>
                  </a:lnTo>
                  <a:lnTo>
                    <a:pt x="117" y="21"/>
                  </a:lnTo>
                  <a:lnTo>
                    <a:pt x="120" y="21"/>
                  </a:lnTo>
                  <a:lnTo>
                    <a:pt x="123" y="21"/>
                  </a:lnTo>
                  <a:lnTo>
                    <a:pt x="123" y="19"/>
                  </a:lnTo>
                  <a:lnTo>
                    <a:pt x="122" y="19"/>
                  </a:lnTo>
                  <a:lnTo>
                    <a:pt x="122" y="18"/>
                  </a:lnTo>
                  <a:lnTo>
                    <a:pt x="126" y="17"/>
                  </a:lnTo>
                  <a:lnTo>
                    <a:pt x="131" y="18"/>
                  </a:lnTo>
                  <a:lnTo>
                    <a:pt x="135" y="19"/>
                  </a:lnTo>
                  <a:lnTo>
                    <a:pt x="139" y="21"/>
                  </a:lnTo>
                  <a:lnTo>
                    <a:pt x="143" y="22"/>
                  </a:lnTo>
                  <a:lnTo>
                    <a:pt x="147" y="24"/>
                  </a:lnTo>
                  <a:lnTo>
                    <a:pt x="151" y="26"/>
                  </a:lnTo>
                  <a:lnTo>
                    <a:pt x="153" y="29"/>
                  </a:lnTo>
                  <a:lnTo>
                    <a:pt x="157" y="30"/>
                  </a:lnTo>
                  <a:lnTo>
                    <a:pt x="160" y="30"/>
                  </a:lnTo>
                  <a:lnTo>
                    <a:pt x="163" y="32"/>
                  </a:lnTo>
                  <a:lnTo>
                    <a:pt x="166" y="35"/>
                  </a:lnTo>
                  <a:lnTo>
                    <a:pt x="167" y="37"/>
                  </a:lnTo>
                  <a:lnTo>
                    <a:pt x="170" y="39"/>
                  </a:lnTo>
                  <a:lnTo>
                    <a:pt x="174" y="39"/>
                  </a:lnTo>
                  <a:lnTo>
                    <a:pt x="177" y="39"/>
                  </a:lnTo>
                  <a:lnTo>
                    <a:pt x="178" y="39"/>
                  </a:lnTo>
                  <a:lnTo>
                    <a:pt x="178" y="40"/>
                  </a:lnTo>
                  <a:lnTo>
                    <a:pt x="179" y="41"/>
                  </a:lnTo>
                  <a:lnTo>
                    <a:pt x="178" y="42"/>
                  </a:lnTo>
                  <a:lnTo>
                    <a:pt x="180" y="42"/>
                  </a:lnTo>
                  <a:lnTo>
                    <a:pt x="182" y="42"/>
                  </a:lnTo>
                  <a:lnTo>
                    <a:pt x="183" y="43"/>
                  </a:lnTo>
                  <a:lnTo>
                    <a:pt x="185" y="43"/>
                  </a:lnTo>
                  <a:lnTo>
                    <a:pt x="187" y="43"/>
                  </a:lnTo>
                  <a:lnTo>
                    <a:pt x="189" y="44"/>
                  </a:lnTo>
                  <a:lnTo>
                    <a:pt x="191" y="45"/>
                  </a:lnTo>
                  <a:lnTo>
                    <a:pt x="193" y="45"/>
                  </a:lnTo>
                  <a:lnTo>
                    <a:pt x="192" y="47"/>
                  </a:lnTo>
                  <a:lnTo>
                    <a:pt x="196" y="46"/>
                  </a:lnTo>
                  <a:lnTo>
                    <a:pt x="199" y="47"/>
                  </a:lnTo>
                  <a:lnTo>
                    <a:pt x="201" y="48"/>
                  </a:lnTo>
                  <a:lnTo>
                    <a:pt x="203" y="49"/>
                  </a:lnTo>
                  <a:lnTo>
                    <a:pt x="206" y="50"/>
                  </a:lnTo>
                  <a:lnTo>
                    <a:pt x="208" y="52"/>
                  </a:lnTo>
                  <a:lnTo>
                    <a:pt x="210" y="53"/>
                  </a:lnTo>
                  <a:lnTo>
                    <a:pt x="214" y="53"/>
                  </a:lnTo>
                  <a:lnTo>
                    <a:pt x="216" y="54"/>
                  </a:lnTo>
                  <a:lnTo>
                    <a:pt x="216" y="55"/>
                  </a:lnTo>
                  <a:lnTo>
                    <a:pt x="216" y="56"/>
                  </a:lnTo>
                  <a:lnTo>
                    <a:pt x="216" y="57"/>
                  </a:lnTo>
                  <a:lnTo>
                    <a:pt x="213" y="59"/>
                  </a:lnTo>
                  <a:lnTo>
                    <a:pt x="220" y="60"/>
                  </a:lnTo>
                  <a:lnTo>
                    <a:pt x="217" y="63"/>
                  </a:lnTo>
                  <a:lnTo>
                    <a:pt x="218" y="66"/>
                  </a:lnTo>
                  <a:lnTo>
                    <a:pt x="217" y="69"/>
                  </a:lnTo>
                  <a:lnTo>
                    <a:pt x="212" y="69"/>
                  </a:lnTo>
                  <a:lnTo>
                    <a:pt x="214" y="71"/>
                  </a:lnTo>
                  <a:lnTo>
                    <a:pt x="214" y="74"/>
                  </a:lnTo>
                  <a:lnTo>
                    <a:pt x="216" y="75"/>
                  </a:lnTo>
                  <a:lnTo>
                    <a:pt x="216" y="78"/>
                  </a:lnTo>
                  <a:lnTo>
                    <a:pt x="219" y="78"/>
                  </a:lnTo>
                  <a:lnTo>
                    <a:pt x="222" y="78"/>
                  </a:lnTo>
                  <a:lnTo>
                    <a:pt x="224" y="80"/>
                  </a:lnTo>
                  <a:lnTo>
                    <a:pt x="226" y="82"/>
                  </a:lnTo>
                  <a:lnTo>
                    <a:pt x="228" y="82"/>
                  </a:lnTo>
                  <a:lnTo>
                    <a:pt x="231" y="83"/>
                  </a:lnTo>
                  <a:lnTo>
                    <a:pt x="233" y="84"/>
                  </a:lnTo>
                  <a:lnTo>
                    <a:pt x="236" y="85"/>
                  </a:lnTo>
                  <a:lnTo>
                    <a:pt x="239" y="87"/>
                  </a:lnTo>
                  <a:lnTo>
                    <a:pt x="242" y="87"/>
                  </a:lnTo>
                  <a:lnTo>
                    <a:pt x="246" y="87"/>
                  </a:lnTo>
                  <a:lnTo>
                    <a:pt x="249" y="88"/>
                  </a:lnTo>
                  <a:lnTo>
                    <a:pt x="251" y="89"/>
                  </a:lnTo>
                  <a:lnTo>
                    <a:pt x="254" y="90"/>
                  </a:lnTo>
                  <a:lnTo>
                    <a:pt x="256" y="92"/>
                  </a:lnTo>
                  <a:lnTo>
                    <a:pt x="256" y="93"/>
                  </a:lnTo>
                  <a:lnTo>
                    <a:pt x="259" y="96"/>
                  </a:lnTo>
                  <a:lnTo>
                    <a:pt x="261" y="96"/>
                  </a:lnTo>
                  <a:lnTo>
                    <a:pt x="263" y="96"/>
                  </a:lnTo>
                  <a:lnTo>
                    <a:pt x="265" y="95"/>
                  </a:lnTo>
                  <a:lnTo>
                    <a:pt x="268" y="97"/>
                  </a:lnTo>
                  <a:lnTo>
                    <a:pt x="271" y="97"/>
                  </a:lnTo>
                  <a:lnTo>
                    <a:pt x="273" y="98"/>
                  </a:lnTo>
                  <a:lnTo>
                    <a:pt x="276" y="98"/>
                  </a:lnTo>
                  <a:lnTo>
                    <a:pt x="277" y="100"/>
                  </a:lnTo>
                  <a:lnTo>
                    <a:pt x="276" y="102"/>
                  </a:lnTo>
                  <a:lnTo>
                    <a:pt x="275" y="104"/>
                  </a:lnTo>
                  <a:lnTo>
                    <a:pt x="273" y="106"/>
                  </a:lnTo>
                  <a:lnTo>
                    <a:pt x="272" y="107"/>
                  </a:lnTo>
                  <a:lnTo>
                    <a:pt x="271" y="109"/>
                  </a:lnTo>
                  <a:lnTo>
                    <a:pt x="271" y="110"/>
                  </a:lnTo>
                  <a:lnTo>
                    <a:pt x="273" y="112"/>
                  </a:lnTo>
                  <a:lnTo>
                    <a:pt x="265" y="115"/>
                  </a:lnTo>
                  <a:lnTo>
                    <a:pt x="265" y="116"/>
                  </a:lnTo>
                  <a:lnTo>
                    <a:pt x="265" y="117"/>
                  </a:lnTo>
                  <a:lnTo>
                    <a:pt x="265" y="118"/>
                  </a:lnTo>
                  <a:lnTo>
                    <a:pt x="264" y="118"/>
                  </a:lnTo>
                  <a:lnTo>
                    <a:pt x="263" y="118"/>
                  </a:lnTo>
                  <a:lnTo>
                    <a:pt x="262" y="118"/>
                  </a:lnTo>
                  <a:lnTo>
                    <a:pt x="263" y="120"/>
                  </a:lnTo>
                  <a:lnTo>
                    <a:pt x="263" y="122"/>
                  </a:lnTo>
                  <a:lnTo>
                    <a:pt x="263" y="124"/>
                  </a:lnTo>
                  <a:lnTo>
                    <a:pt x="259" y="126"/>
                  </a:lnTo>
                  <a:lnTo>
                    <a:pt x="255" y="125"/>
                  </a:lnTo>
                  <a:lnTo>
                    <a:pt x="252" y="123"/>
                  </a:lnTo>
                  <a:lnTo>
                    <a:pt x="250" y="121"/>
                  </a:lnTo>
                  <a:lnTo>
                    <a:pt x="248" y="117"/>
                  </a:lnTo>
                  <a:lnTo>
                    <a:pt x="246" y="114"/>
                  </a:lnTo>
                  <a:lnTo>
                    <a:pt x="243" y="112"/>
                  </a:lnTo>
                  <a:lnTo>
                    <a:pt x="240" y="110"/>
                  </a:lnTo>
                  <a:lnTo>
                    <a:pt x="235" y="110"/>
                  </a:lnTo>
                  <a:lnTo>
                    <a:pt x="233" y="108"/>
                  </a:lnTo>
                  <a:lnTo>
                    <a:pt x="233" y="107"/>
                  </a:lnTo>
                  <a:lnTo>
                    <a:pt x="232" y="106"/>
                  </a:lnTo>
                  <a:lnTo>
                    <a:pt x="229" y="106"/>
                  </a:lnTo>
                  <a:lnTo>
                    <a:pt x="225" y="105"/>
                  </a:lnTo>
                  <a:lnTo>
                    <a:pt x="223" y="102"/>
                  </a:lnTo>
                  <a:lnTo>
                    <a:pt x="220" y="100"/>
                  </a:lnTo>
                  <a:lnTo>
                    <a:pt x="217" y="98"/>
                  </a:lnTo>
                  <a:lnTo>
                    <a:pt x="216" y="100"/>
                  </a:lnTo>
                  <a:lnTo>
                    <a:pt x="216" y="102"/>
                  </a:lnTo>
                  <a:lnTo>
                    <a:pt x="215" y="104"/>
                  </a:lnTo>
                  <a:lnTo>
                    <a:pt x="214" y="106"/>
                  </a:lnTo>
                  <a:lnTo>
                    <a:pt x="216" y="107"/>
                  </a:lnTo>
                  <a:lnTo>
                    <a:pt x="216" y="108"/>
                  </a:lnTo>
                  <a:lnTo>
                    <a:pt x="217" y="109"/>
                  </a:lnTo>
                  <a:lnTo>
                    <a:pt x="217" y="111"/>
                  </a:lnTo>
                  <a:lnTo>
                    <a:pt x="216" y="111"/>
                  </a:lnTo>
                  <a:lnTo>
                    <a:pt x="214" y="111"/>
                  </a:lnTo>
                  <a:lnTo>
                    <a:pt x="212" y="110"/>
                  </a:lnTo>
                  <a:lnTo>
                    <a:pt x="209" y="110"/>
                  </a:lnTo>
                  <a:lnTo>
                    <a:pt x="210" y="111"/>
                  </a:lnTo>
                  <a:lnTo>
                    <a:pt x="210" y="112"/>
                  </a:lnTo>
                  <a:lnTo>
                    <a:pt x="212" y="113"/>
                  </a:lnTo>
                  <a:lnTo>
                    <a:pt x="214" y="113"/>
                  </a:lnTo>
                  <a:lnTo>
                    <a:pt x="217" y="114"/>
                  </a:lnTo>
                  <a:lnTo>
                    <a:pt x="221" y="115"/>
                  </a:lnTo>
                  <a:lnTo>
                    <a:pt x="223" y="117"/>
                  </a:lnTo>
                  <a:lnTo>
                    <a:pt x="226" y="117"/>
                  </a:lnTo>
                  <a:lnTo>
                    <a:pt x="228" y="120"/>
                  </a:lnTo>
                  <a:lnTo>
                    <a:pt x="230" y="122"/>
                  </a:lnTo>
                  <a:lnTo>
                    <a:pt x="232" y="124"/>
                  </a:lnTo>
                  <a:lnTo>
                    <a:pt x="234" y="126"/>
                  </a:lnTo>
                  <a:lnTo>
                    <a:pt x="237" y="126"/>
                  </a:lnTo>
                  <a:lnTo>
                    <a:pt x="239" y="126"/>
                  </a:lnTo>
                  <a:lnTo>
                    <a:pt x="240" y="128"/>
                  </a:lnTo>
                  <a:lnTo>
                    <a:pt x="241" y="129"/>
                  </a:lnTo>
                  <a:lnTo>
                    <a:pt x="240" y="129"/>
                  </a:lnTo>
                  <a:lnTo>
                    <a:pt x="240" y="130"/>
                  </a:lnTo>
                  <a:lnTo>
                    <a:pt x="240" y="131"/>
                  </a:lnTo>
                  <a:lnTo>
                    <a:pt x="241" y="132"/>
                  </a:lnTo>
                  <a:lnTo>
                    <a:pt x="242" y="132"/>
                  </a:lnTo>
                  <a:lnTo>
                    <a:pt x="242" y="133"/>
                  </a:lnTo>
                  <a:lnTo>
                    <a:pt x="244" y="133"/>
                  </a:lnTo>
                  <a:lnTo>
                    <a:pt x="245" y="135"/>
                  </a:lnTo>
                  <a:lnTo>
                    <a:pt x="247" y="136"/>
                  </a:lnTo>
                  <a:lnTo>
                    <a:pt x="249" y="137"/>
                  </a:lnTo>
                  <a:lnTo>
                    <a:pt x="251" y="138"/>
                  </a:lnTo>
                  <a:lnTo>
                    <a:pt x="254" y="140"/>
                  </a:lnTo>
                  <a:lnTo>
                    <a:pt x="256" y="141"/>
                  </a:lnTo>
                  <a:lnTo>
                    <a:pt x="256" y="144"/>
                  </a:lnTo>
                  <a:lnTo>
                    <a:pt x="256" y="146"/>
                  </a:lnTo>
                  <a:lnTo>
                    <a:pt x="255" y="147"/>
                  </a:lnTo>
                  <a:lnTo>
                    <a:pt x="253" y="147"/>
                  </a:lnTo>
                  <a:lnTo>
                    <a:pt x="251" y="147"/>
                  </a:lnTo>
                  <a:lnTo>
                    <a:pt x="249" y="147"/>
                  </a:lnTo>
                  <a:lnTo>
                    <a:pt x="244" y="141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4" y="145"/>
                  </a:lnTo>
                  <a:lnTo>
                    <a:pt x="244" y="146"/>
                  </a:lnTo>
                  <a:lnTo>
                    <a:pt x="245" y="146"/>
                  </a:lnTo>
                  <a:lnTo>
                    <a:pt x="246" y="148"/>
                  </a:lnTo>
                  <a:lnTo>
                    <a:pt x="248" y="149"/>
                  </a:lnTo>
                  <a:lnTo>
                    <a:pt x="248" y="150"/>
                  </a:lnTo>
                  <a:lnTo>
                    <a:pt x="246" y="151"/>
                  </a:lnTo>
                  <a:lnTo>
                    <a:pt x="246" y="153"/>
                  </a:lnTo>
                  <a:lnTo>
                    <a:pt x="246" y="155"/>
                  </a:lnTo>
                  <a:lnTo>
                    <a:pt x="246" y="156"/>
                  </a:lnTo>
                  <a:lnTo>
                    <a:pt x="242" y="155"/>
                  </a:lnTo>
                  <a:lnTo>
                    <a:pt x="239" y="155"/>
                  </a:lnTo>
                  <a:lnTo>
                    <a:pt x="235" y="153"/>
                  </a:lnTo>
                  <a:lnTo>
                    <a:pt x="233" y="151"/>
                  </a:lnTo>
                  <a:lnTo>
                    <a:pt x="230" y="149"/>
                  </a:lnTo>
                  <a:lnTo>
                    <a:pt x="227" y="147"/>
                  </a:lnTo>
                  <a:lnTo>
                    <a:pt x="225" y="146"/>
                  </a:lnTo>
                  <a:lnTo>
                    <a:pt x="221" y="146"/>
                  </a:lnTo>
                  <a:lnTo>
                    <a:pt x="219" y="144"/>
                  </a:lnTo>
                  <a:lnTo>
                    <a:pt x="217" y="143"/>
                  </a:lnTo>
                  <a:lnTo>
                    <a:pt x="216" y="142"/>
                  </a:lnTo>
                  <a:lnTo>
                    <a:pt x="212" y="142"/>
                  </a:lnTo>
                  <a:lnTo>
                    <a:pt x="212" y="141"/>
                  </a:lnTo>
                  <a:lnTo>
                    <a:pt x="210" y="141"/>
                  </a:lnTo>
                  <a:lnTo>
                    <a:pt x="210" y="139"/>
                  </a:lnTo>
                  <a:lnTo>
                    <a:pt x="208" y="138"/>
                  </a:lnTo>
                  <a:lnTo>
                    <a:pt x="207" y="141"/>
                  </a:lnTo>
                  <a:lnTo>
                    <a:pt x="207" y="143"/>
                  </a:lnTo>
                  <a:lnTo>
                    <a:pt x="208" y="145"/>
                  </a:lnTo>
                  <a:lnTo>
                    <a:pt x="210" y="146"/>
                  </a:lnTo>
                  <a:lnTo>
                    <a:pt x="214" y="147"/>
                  </a:lnTo>
                  <a:lnTo>
                    <a:pt x="217" y="149"/>
                  </a:lnTo>
                  <a:lnTo>
                    <a:pt x="220" y="150"/>
                  </a:lnTo>
                  <a:lnTo>
                    <a:pt x="222" y="152"/>
                  </a:lnTo>
                  <a:lnTo>
                    <a:pt x="224" y="154"/>
                  </a:lnTo>
                  <a:lnTo>
                    <a:pt x="226" y="155"/>
                  </a:lnTo>
                  <a:lnTo>
                    <a:pt x="229" y="157"/>
                  </a:lnTo>
                  <a:lnTo>
                    <a:pt x="231" y="159"/>
                  </a:lnTo>
                  <a:lnTo>
                    <a:pt x="232" y="160"/>
                  </a:lnTo>
                  <a:lnTo>
                    <a:pt x="233" y="162"/>
                  </a:lnTo>
                  <a:lnTo>
                    <a:pt x="234" y="165"/>
                  </a:lnTo>
                  <a:lnTo>
                    <a:pt x="234" y="167"/>
                  </a:lnTo>
                  <a:lnTo>
                    <a:pt x="230" y="167"/>
                  </a:lnTo>
                  <a:lnTo>
                    <a:pt x="226" y="167"/>
                  </a:lnTo>
                  <a:lnTo>
                    <a:pt x="222" y="165"/>
                  </a:lnTo>
                  <a:lnTo>
                    <a:pt x="218" y="164"/>
                  </a:lnTo>
                  <a:lnTo>
                    <a:pt x="215" y="162"/>
                  </a:lnTo>
                  <a:lnTo>
                    <a:pt x="211" y="160"/>
                  </a:lnTo>
                  <a:lnTo>
                    <a:pt x="208" y="159"/>
                  </a:lnTo>
                  <a:lnTo>
                    <a:pt x="205" y="156"/>
                  </a:lnTo>
                  <a:lnTo>
                    <a:pt x="201" y="156"/>
                  </a:lnTo>
                  <a:lnTo>
                    <a:pt x="197" y="155"/>
                  </a:lnTo>
                  <a:lnTo>
                    <a:pt x="194" y="155"/>
                  </a:lnTo>
                  <a:lnTo>
                    <a:pt x="191" y="157"/>
                  </a:lnTo>
                  <a:lnTo>
                    <a:pt x="189" y="160"/>
                  </a:lnTo>
                  <a:lnTo>
                    <a:pt x="187" y="159"/>
                  </a:lnTo>
                  <a:lnTo>
                    <a:pt x="184" y="158"/>
                  </a:lnTo>
                  <a:lnTo>
                    <a:pt x="182" y="156"/>
                  </a:lnTo>
                  <a:lnTo>
                    <a:pt x="181" y="154"/>
                  </a:lnTo>
                  <a:lnTo>
                    <a:pt x="178" y="152"/>
                  </a:lnTo>
                  <a:lnTo>
                    <a:pt x="175" y="150"/>
                  </a:lnTo>
                  <a:lnTo>
                    <a:pt x="175" y="148"/>
                  </a:lnTo>
                  <a:lnTo>
                    <a:pt x="180" y="146"/>
                  </a:lnTo>
                  <a:lnTo>
                    <a:pt x="179" y="144"/>
                  </a:lnTo>
                  <a:lnTo>
                    <a:pt x="178" y="142"/>
                  </a:lnTo>
                  <a:lnTo>
                    <a:pt x="175" y="141"/>
                  </a:lnTo>
                  <a:lnTo>
                    <a:pt x="172" y="141"/>
                  </a:lnTo>
                  <a:lnTo>
                    <a:pt x="169" y="140"/>
                  </a:lnTo>
                  <a:lnTo>
                    <a:pt x="166" y="138"/>
                  </a:lnTo>
                  <a:lnTo>
                    <a:pt x="162" y="136"/>
                  </a:lnTo>
                  <a:lnTo>
                    <a:pt x="162" y="132"/>
                  </a:lnTo>
                  <a:lnTo>
                    <a:pt x="159" y="131"/>
                  </a:lnTo>
                  <a:lnTo>
                    <a:pt x="157" y="131"/>
                  </a:lnTo>
                  <a:lnTo>
                    <a:pt x="153" y="131"/>
                  </a:lnTo>
                  <a:lnTo>
                    <a:pt x="151" y="130"/>
                  </a:lnTo>
                  <a:lnTo>
                    <a:pt x="149" y="130"/>
                  </a:lnTo>
                  <a:lnTo>
                    <a:pt x="146" y="130"/>
                  </a:lnTo>
                  <a:lnTo>
                    <a:pt x="144" y="130"/>
                  </a:lnTo>
                  <a:lnTo>
                    <a:pt x="142" y="129"/>
                  </a:lnTo>
                  <a:lnTo>
                    <a:pt x="139" y="129"/>
                  </a:lnTo>
                  <a:lnTo>
                    <a:pt x="136" y="130"/>
                  </a:lnTo>
                  <a:lnTo>
                    <a:pt x="134" y="130"/>
                  </a:lnTo>
                  <a:lnTo>
                    <a:pt x="130" y="130"/>
                  </a:lnTo>
                  <a:lnTo>
                    <a:pt x="134" y="134"/>
                  </a:lnTo>
                  <a:lnTo>
                    <a:pt x="130" y="135"/>
                  </a:lnTo>
                  <a:lnTo>
                    <a:pt x="128" y="135"/>
                  </a:lnTo>
                  <a:lnTo>
                    <a:pt x="126" y="135"/>
                  </a:lnTo>
                  <a:lnTo>
                    <a:pt x="123" y="134"/>
                  </a:lnTo>
                  <a:lnTo>
                    <a:pt x="120" y="133"/>
                  </a:lnTo>
                  <a:lnTo>
                    <a:pt x="117" y="132"/>
                  </a:lnTo>
                  <a:lnTo>
                    <a:pt x="116" y="131"/>
                  </a:lnTo>
                  <a:lnTo>
                    <a:pt x="113" y="131"/>
                  </a:lnTo>
                  <a:lnTo>
                    <a:pt x="112" y="129"/>
                  </a:lnTo>
                  <a:lnTo>
                    <a:pt x="112" y="127"/>
                  </a:lnTo>
                  <a:lnTo>
                    <a:pt x="112" y="126"/>
                  </a:lnTo>
                  <a:lnTo>
                    <a:pt x="114" y="124"/>
                  </a:lnTo>
                  <a:lnTo>
                    <a:pt x="115" y="122"/>
                  </a:lnTo>
                  <a:lnTo>
                    <a:pt x="116" y="120"/>
                  </a:lnTo>
                  <a:lnTo>
                    <a:pt x="116" y="118"/>
                  </a:lnTo>
                  <a:lnTo>
                    <a:pt x="116" y="116"/>
                  </a:lnTo>
                  <a:lnTo>
                    <a:pt x="119" y="115"/>
                  </a:lnTo>
                  <a:lnTo>
                    <a:pt x="120" y="112"/>
                  </a:lnTo>
                  <a:lnTo>
                    <a:pt x="121" y="111"/>
                  </a:lnTo>
                  <a:lnTo>
                    <a:pt x="124" y="109"/>
                  </a:lnTo>
                  <a:lnTo>
                    <a:pt x="126" y="112"/>
                  </a:lnTo>
                  <a:lnTo>
                    <a:pt x="130" y="113"/>
                  </a:lnTo>
                  <a:lnTo>
                    <a:pt x="134" y="113"/>
                  </a:lnTo>
                  <a:lnTo>
                    <a:pt x="138" y="114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50" y="114"/>
                  </a:lnTo>
                  <a:lnTo>
                    <a:pt x="153" y="115"/>
                  </a:lnTo>
                  <a:lnTo>
                    <a:pt x="151" y="113"/>
                  </a:lnTo>
                  <a:lnTo>
                    <a:pt x="150" y="112"/>
                  </a:lnTo>
                  <a:lnTo>
                    <a:pt x="148" y="111"/>
                  </a:lnTo>
                  <a:lnTo>
                    <a:pt x="147" y="109"/>
                  </a:lnTo>
                  <a:lnTo>
                    <a:pt x="146" y="107"/>
                  </a:lnTo>
                  <a:lnTo>
                    <a:pt x="146" y="104"/>
                  </a:lnTo>
                  <a:lnTo>
                    <a:pt x="145" y="102"/>
                  </a:lnTo>
                  <a:lnTo>
                    <a:pt x="145" y="100"/>
                  </a:lnTo>
                  <a:lnTo>
                    <a:pt x="148" y="99"/>
                  </a:lnTo>
                  <a:lnTo>
                    <a:pt x="151" y="100"/>
                  </a:lnTo>
                  <a:lnTo>
                    <a:pt x="155" y="100"/>
                  </a:lnTo>
                  <a:lnTo>
                    <a:pt x="159" y="99"/>
                  </a:lnTo>
                  <a:lnTo>
                    <a:pt x="162" y="99"/>
                  </a:lnTo>
                  <a:lnTo>
                    <a:pt x="166" y="99"/>
                  </a:lnTo>
                  <a:lnTo>
                    <a:pt x="168" y="100"/>
                  </a:lnTo>
                  <a:lnTo>
                    <a:pt x="170" y="102"/>
                  </a:lnTo>
                  <a:lnTo>
                    <a:pt x="171" y="105"/>
                  </a:lnTo>
                  <a:lnTo>
                    <a:pt x="173" y="106"/>
                  </a:lnTo>
                  <a:lnTo>
                    <a:pt x="175" y="106"/>
                  </a:lnTo>
                  <a:lnTo>
                    <a:pt x="176" y="106"/>
                  </a:lnTo>
                  <a:lnTo>
                    <a:pt x="179" y="106"/>
                  </a:lnTo>
                  <a:lnTo>
                    <a:pt x="181" y="103"/>
                  </a:lnTo>
                  <a:lnTo>
                    <a:pt x="185" y="102"/>
                  </a:lnTo>
                  <a:lnTo>
                    <a:pt x="189" y="101"/>
                  </a:lnTo>
                  <a:lnTo>
                    <a:pt x="189" y="98"/>
                  </a:lnTo>
                  <a:lnTo>
                    <a:pt x="187" y="98"/>
                  </a:lnTo>
                  <a:lnTo>
                    <a:pt x="185" y="96"/>
                  </a:lnTo>
                  <a:lnTo>
                    <a:pt x="183" y="94"/>
                  </a:lnTo>
                  <a:lnTo>
                    <a:pt x="181" y="93"/>
                  </a:lnTo>
                  <a:lnTo>
                    <a:pt x="179" y="91"/>
                  </a:lnTo>
                  <a:lnTo>
                    <a:pt x="177" y="90"/>
                  </a:lnTo>
                  <a:lnTo>
                    <a:pt x="175" y="91"/>
                  </a:lnTo>
                  <a:lnTo>
                    <a:pt x="172" y="92"/>
                  </a:lnTo>
                  <a:lnTo>
                    <a:pt x="171" y="93"/>
                  </a:lnTo>
                  <a:lnTo>
                    <a:pt x="170" y="95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63" y="96"/>
                  </a:lnTo>
                  <a:lnTo>
                    <a:pt x="160" y="96"/>
                  </a:lnTo>
                  <a:lnTo>
                    <a:pt x="158" y="96"/>
                  </a:lnTo>
                  <a:lnTo>
                    <a:pt x="155" y="96"/>
                  </a:lnTo>
                  <a:lnTo>
                    <a:pt x="153" y="96"/>
                  </a:lnTo>
                  <a:lnTo>
                    <a:pt x="153" y="94"/>
                  </a:lnTo>
                  <a:lnTo>
                    <a:pt x="152" y="93"/>
                  </a:lnTo>
                  <a:lnTo>
                    <a:pt x="151" y="92"/>
                  </a:lnTo>
                  <a:lnTo>
                    <a:pt x="152" y="89"/>
                  </a:lnTo>
                  <a:lnTo>
                    <a:pt x="151" y="87"/>
                  </a:lnTo>
                  <a:lnTo>
                    <a:pt x="150" y="85"/>
                  </a:lnTo>
                  <a:lnTo>
                    <a:pt x="150" y="82"/>
                  </a:lnTo>
                  <a:lnTo>
                    <a:pt x="147" y="82"/>
                  </a:lnTo>
                  <a:lnTo>
                    <a:pt x="145" y="82"/>
                  </a:lnTo>
                  <a:lnTo>
                    <a:pt x="143" y="83"/>
                  </a:lnTo>
                  <a:lnTo>
                    <a:pt x="139" y="83"/>
                  </a:lnTo>
                  <a:lnTo>
                    <a:pt x="139" y="82"/>
                  </a:lnTo>
                  <a:lnTo>
                    <a:pt x="137" y="80"/>
                  </a:lnTo>
                  <a:lnTo>
                    <a:pt x="137" y="79"/>
                  </a:lnTo>
                  <a:lnTo>
                    <a:pt x="139" y="78"/>
                  </a:lnTo>
                  <a:lnTo>
                    <a:pt x="141" y="78"/>
                  </a:lnTo>
                  <a:lnTo>
                    <a:pt x="143" y="78"/>
                  </a:lnTo>
                  <a:lnTo>
                    <a:pt x="144" y="79"/>
                  </a:lnTo>
                  <a:lnTo>
                    <a:pt x="146" y="80"/>
                  </a:lnTo>
                  <a:lnTo>
                    <a:pt x="147" y="79"/>
                  </a:lnTo>
                  <a:lnTo>
                    <a:pt x="147" y="78"/>
                  </a:lnTo>
                  <a:lnTo>
                    <a:pt x="147" y="77"/>
                  </a:lnTo>
                  <a:lnTo>
                    <a:pt x="148" y="76"/>
                  </a:lnTo>
                  <a:lnTo>
                    <a:pt x="145" y="76"/>
                  </a:lnTo>
                  <a:lnTo>
                    <a:pt x="143" y="75"/>
                  </a:lnTo>
                  <a:lnTo>
                    <a:pt x="139" y="74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3"/>
                  </a:lnTo>
                  <a:lnTo>
                    <a:pt x="133" y="74"/>
                  </a:lnTo>
                  <a:lnTo>
                    <a:pt x="131" y="73"/>
                  </a:lnTo>
                  <a:lnTo>
                    <a:pt x="128" y="72"/>
                  </a:lnTo>
                  <a:lnTo>
                    <a:pt x="126" y="69"/>
                  </a:lnTo>
                  <a:lnTo>
                    <a:pt x="124" y="67"/>
                  </a:lnTo>
                  <a:lnTo>
                    <a:pt x="123" y="65"/>
                  </a:lnTo>
                  <a:lnTo>
                    <a:pt x="121" y="63"/>
                  </a:lnTo>
                  <a:lnTo>
                    <a:pt x="119" y="61"/>
                  </a:lnTo>
                  <a:lnTo>
                    <a:pt x="117" y="58"/>
                  </a:lnTo>
                  <a:lnTo>
                    <a:pt x="114" y="56"/>
                  </a:lnTo>
                  <a:lnTo>
                    <a:pt x="114" y="54"/>
                  </a:lnTo>
                  <a:lnTo>
                    <a:pt x="113" y="52"/>
                  </a:lnTo>
                  <a:lnTo>
                    <a:pt x="112" y="50"/>
                  </a:lnTo>
                  <a:lnTo>
                    <a:pt x="110" y="50"/>
                  </a:lnTo>
                  <a:lnTo>
                    <a:pt x="107" y="50"/>
                  </a:lnTo>
                  <a:lnTo>
                    <a:pt x="105" y="50"/>
                  </a:lnTo>
                  <a:lnTo>
                    <a:pt x="103" y="51"/>
                  </a:lnTo>
                  <a:lnTo>
                    <a:pt x="101" y="52"/>
                  </a:lnTo>
                  <a:lnTo>
                    <a:pt x="103" y="59"/>
                  </a:lnTo>
                  <a:lnTo>
                    <a:pt x="100" y="59"/>
                  </a:lnTo>
                  <a:lnTo>
                    <a:pt x="97" y="59"/>
                  </a:lnTo>
                  <a:lnTo>
                    <a:pt x="94" y="59"/>
                  </a:lnTo>
                  <a:lnTo>
                    <a:pt x="92" y="59"/>
                  </a:lnTo>
                  <a:lnTo>
                    <a:pt x="89" y="59"/>
                  </a:lnTo>
                  <a:lnTo>
                    <a:pt x="86" y="59"/>
                  </a:lnTo>
                  <a:lnTo>
                    <a:pt x="84" y="58"/>
                  </a:lnTo>
                  <a:lnTo>
                    <a:pt x="82" y="56"/>
                  </a:lnTo>
                  <a:lnTo>
                    <a:pt x="80" y="57"/>
                  </a:lnTo>
                  <a:lnTo>
                    <a:pt x="79" y="58"/>
                  </a:lnTo>
                  <a:lnTo>
                    <a:pt x="77" y="58"/>
                  </a:lnTo>
                  <a:lnTo>
                    <a:pt x="75" y="58"/>
                  </a:lnTo>
                  <a:lnTo>
                    <a:pt x="73" y="58"/>
                  </a:lnTo>
                  <a:lnTo>
                    <a:pt x="71" y="58"/>
                  </a:lnTo>
                  <a:lnTo>
                    <a:pt x="69" y="59"/>
                  </a:lnTo>
                  <a:lnTo>
                    <a:pt x="67" y="59"/>
                  </a:lnTo>
                  <a:lnTo>
                    <a:pt x="65" y="56"/>
                  </a:lnTo>
                  <a:lnTo>
                    <a:pt x="62" y="54"/>
                  </a:lnTo>
                  <a:lnTo>
                    <a:pt x="58" y="54"/>
                  </a:lnTo>
                  <a:lnTo>
                    <a:pt x="55" y="54"/>
                  </a:lnTo>
                  <a:lnTo>
                    <a:pt x="51" y="54"/>
                  </a:lnTo>
                  <a:lnTo>
                    <a:pt x="47" y="54"/>
                  </a:lnTo>
                  <a:lnTo>
                    <a:pt x="44" y="54"/>
                  </a:lnTo>
                  <a:lnTo>
                    <a:pt x="40" y="52"/>
                  </a:lnTo>
                  <a:lnTo>
                    <a:pt x="37" y="54"/>
                  </a:lnTo>
                  <a:lnTo>
                    <a:pt x="35" y="54"/>
                  </a:lnTo>
                  <a:lnTo>
                    <a:pt x="33" y="53"/>
                  </a:lnTo>
                  <a:lnTo>
                    <a:pt x="31" y="52"/>
                  </a:lnTo>
                  <a:lnTo>
                    <a:pt x="29" y="50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2" y="51"/>
                  </a:lnTo>
                  <a:lnTo>
                    <a:pt x="19" y="50"/>
                  </a:lnTo>
                  <a:lnTo>
                    <a:pt x="15" y="50"/>
                  </a:lnTo>
                  <a:lnTo>
                    <a:pt x="12" y="48"/>
                  </a:lnTo>
                  <a:lnTo>
                    <a:pt x="9" y="45"/>
                  </a:lnTo>
                  <a:lnTo>
                    <a:pt x="11" y="39"/>
                  </a:lnTo>
                  <a:lnTo>
                    <a:pt x="14" y="38"/>
                  </a:lnTo>
                  <a:lnTo>
                    <a:pt x="18" y="39"/>
                  </a:lnTo>
                  <a:lnTo>
                    <a:pt x="21" y="39"/>
                  </a:lnTo>
                  <a:lnTo>
                    <a:pt x="21" y="36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6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4" y="34"/>
                  </a:lnTo>
                  <a:lnTo>
                    <a:pt x="3" y="32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7" y="8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7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8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0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" name="Freeform 82"/>
            <p:cNvSpPr>
              <a:spLocks/>
            </p:cNvSpPr>
            <p:nvPr/>
          </p:nvSpPr>
          <p:spPr bwMode="auto">
            <a:xfrm>
              <a:off x="4440238" y="2041525"/>
              <a:ext cx="79375" cy="28575"/>
            </a:xfrm>
            <a:custGeom>
              <a:avLst/>
              <a:gdLst>
                <a:gd name="T0" fmla="*/ 77286 w 38"/>
                <a:gd name="T1" fmla="*/ 26894 h 17"/>
                <a:gd name="T2" fmla="*/ 68931 w 38"/>
                <a:gd name="T3" fmla="*/ 23532 h 17"/>
                <a:gd name="T4" fmla="*/ 64753 w 38"/>
                <a:gd name="T5" fmla="*/ 23532 h 17"/>
                <a:gd name="T6" fmla="*/ 56398 w 38"/>
                <a:gd name="T7" fmla="*/ 23532 h 17"/>
                <a:gd name="T8" fmla="*/ 48043 w 38"/>
                <a:gd name="T9" fmla="*/ 26894 h 17"/>
                <a:gd name="T10" fmla="*/ 41776 w 38"/>
                <a:gd name="T11" fmla="*/ 26894 h 17"/>
                <a:gd name="T12" fmla="*/ 33421 w 38"/>
                <a:gd name="T13" fmla="*/ 26894 h 17"/>
                <a:gd name="T14" fmla="*/ 25066 w 38"/>
                <a:gd name="T15" fmla="*/ 26894 h 17"/>
                <a:gd name="T16" fmla="*/ 16711 w 38"/>
                <a:gd name="T17" fmla="*/ 26894 h 17"/>
                <a:gd name="T18" fmla="*/ 12533 w 38"/>
                <a:gd name="T19" fmla="*/ 21851 h 17"/>
                <a:gd name="T20" fmla="*/ 8355 w 38"/>
                <a:gd name="T21" fmla="*/ 18490 h 17"/>
                <a:gd name="T22" fmla="*/ 4178 w 38"/>
                <a:gd name="T23" fmla="*/ 13447 h 17"/>
                <a:gd name="T24" fmla="*/ 6266 w 38"/>
                <a:gd name="T25" fmla="*/ 6724 h 17"/>
                <a:gd name="T26" fmla="*/ 4178 w 38"/>
                <a:gd name="T27" fmla="*/ 6724 h 17"/>
                <a:gd name="T28" fmla="*/ 4178 w 38"/>
                <a:gd name="T29" fmla="*/ 3362 h 17"/>
                <a:gd name="T30" fmla="*/ 2089 w 38"/>
                <a:gd name="T31" fmla="*/ 3362 h 17"/>
                <a:gd name="T32" fmla="*/ 0 w 38"/>
                <a:gd name="T33" fmla="*/ 1681 h 17"/>
                <a:gd name="T34" fmla="*/ 8355 w 38"/>
                <a:gd name="T35" fmla="*/ 0 h 17"/>
                <a:gd name="T36" fmla="*/ 16711 w 38"/>
                <a:gd name="T37" fmla="*/ 0 h 17"/>
                <a:gd name="T38" fmla="*/ 25066 w 38"/>
                <a:gd name="T39" fmla="*/ 0 h 17"/>
                <a:gd name="T40" fmla="*/ 31332 w 38"/>
                <a:gd name="T41" fmla="*/ 1681 h 17"/>
                <a:gd name="T42" fmla="*/ 39688 w 38"/>
                <a:gd name="T43" fmla="*/ 3362 h 17"/>
                <a:gd name="T44" fmla="*/ 45954 w 38"/>
                <a:gd name="T45" fmla="*/ 3362 h 17"/>
                <a:gd name="T46" fmla="*/ 54309 w 38"/>
                <a:gd name="T47" fmla="*/ 6724 h 17"/>
                <a:gd name="T48" fmla="*/ 62664 w 38"/>
                <a:gd name="T49" fmla="*/ 6724 h 17"/>
                <a:gd name="T50" fmla="*/ 77286 w 38"/>
                <a:gd name="T51" fmla="*/ 26894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17"/>
                <a:gd name="T80" fmla="*/ 38 w 38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17">
                  <a:moveTo>
                    <a:pt x="37" y="16"/>
                  </a:moveTo>
                  <a:lnTo>
                    <a:pt x="33" y="14"/>
                  </a:lnTo>
                  <a:lnTo>
                    <a:pt x="31" y="14"/>
                  </a:lnTo>
                  <a:lnTo>
                    <a:pt x="27" y="14"/>
                  </a:lnTo>
                  <a:lnTo>
                    <a:pt x="23" y="16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2" y="8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7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4" name="Freeform 83"/>
            <p:cNvSpPr>
              <a:spLocks/>
            </p:cNvSpPr>
            <p:nvPr/>
          </p:nvSpPr>
          <p:spPr bwMode="auto">
            <a:xfrm>
              <a:off x="4440238" y="2041525"/>
              <a:ext cx="87312" cy="28575"/>
            </a:xfrm>
            <a:custGeom>
              <a:avLst/>
              <a:gdLst>
                <a:gd name="T0" fmla="*/ 85233 w 42"/>
                <a:gd name="T1" fmla="*/ 26894 h 17"/>
                <a:gd name="T2" fmla="*/ 76918 w 42"/>
                <a:gd name="T3" fmla="*/ 25213 h 17"/>
                <a:gd name="T4" fmla="*/ 70681 w 42"/>
                <a:gd name="T5" fmla="*/ 25213 h 17"/>
                <a:gd name="T6" fmla="*/ 62366 w 42"/>
                <a:gd name="T7" fmla="*/ 25213 h 17"/>
                <a:gd name="T8" fmla="*/ 54050 w 42"/>
                <a:gd name="T9" fmla="*/ 26894 h 17"/>
                <a:gd name="T10" fmla="*/ 45735 w 42"/>
                <a:gd name="T11" fmla="*/ 26894 h 17"/>
                <a:gd name="T12" fmla="*/ 37419 w 42"/>
                <a:gd name="T13" fmla="*/ 26894 h 17"/>
                <a:gd name="T14" fmla="*/ 29104 w 42"/>
                <a:gd name="T15" fmla="*/ 26894 h 17"/>
                <a:gd name="T16" fmla="*/ 18710 w 42"/>
                <a:gd name="T17" fmla="*/ 26894 h 17"/>
                <a:gd name="T18" fmla="*/ 14552 w 42"/>
                <a:gd name="T19" fmla="*/ 21851 h 17"/>
                <a:gd name="T20" fmla="*/ 8315 w 42"/>
                <a:gd name="T21" fmla="*/ 18490 h 17"/>
                <a:gd name="T22" fmla="*/ 6237 w 42"/>
                <a:gd name="T23" fmla="*/ 13447 h 17"/>
                <a:gd name="T24" fmla="*/ 8315 w 42"/>
                <a:gd name="T25" fmla="*/ 8404 h 17"/>
                <a:gd name="T26" fmla="*/ 4158 w 42"/>
                <a:gd name="T27" fmla="*/ 6724 h 17"/>
                <a:gd name="T28" fmla="*/ 4158 w 42"/>
                <a:gd name="T29" fmla="*/ 3362 h 17"/>
                <a:gd name="T30" fmla="*/ 2079 w 42"/>
                <a:gd name="T31" fmla="*/ 3362 h 17"/>
                <a:gd name="T32" fmla="*/ 0 w 42"/>
                <a:gd name="T33" fmla="*/ 0 h 17"/>
                <a:gd name="T34" fmla="*/ 8315 w 42"/>
                <a:gd name="T35" fmla="*/ 0 h 17"/>
                <a:gd name="T36" fmla="*/ 18710 w 42"/>
                <a:gd name="T37" fmla="*/ 0 h 17"/>
                <a:gd name="T38" fmla="*/ 24946 w 42"/>
                <a:gd name="T39" fmla="*/ 0 h 17"/>
                <a:gd name="T40" fmla="*/ 35341 w 42"/>
                <a:gd name="T41" fmla="*/ 0 h 17"/>
                <a:gd name="T42" fmla="*/ 43656 w 42"/>
                <a:gd name="T43" fmla="*/ 3362 h 17"/>
                <a:gd name="T44" fmla="*/ 51971 w 42"/>
                <a:gd name="T45" fmla="*/ 3362 h 17"/>
                <a:gd name="T46" fmla="*/ 60287 w 42"/>
                <a:gd name="T47" fmla="*/ 6724 h 17"/>
                <a:gd name="T48" fmla="*/ 68602 w 42"/>
                <a:gd name="T49" fmla="*/ 8404 h 17"/>
                <a:gd name="T50" fmla="*/ 85233 w 42"/>
                <a:gd name="T51" fmla="*/ 26894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"/>
                <a:gd name="T79" fmla="*/ 0 h 17"/>
                <a:gd name="T80" fmla="*/ 42 w 42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" h="17">
                  <a:moveTo>
                    <a:pt x="41" y="16"/>
                  </a:moveTo>
                  <a:lnTo>
                    <a:pt x="37" y="15"/>
                  </a:lnTo>
                  <a:lnTo>
                    <a:pt x="34" y="15"/>
                  </a:lnTo>
                  <a:lnTo>
                    <a:pt x="30" y="15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8" y="16"/>
                  </a:lnTo>
                  <a:lnTo>
                    <a:pt x="14" y="16"/>
                  </a:lnTo>
                  <a:lnTo>
                    <a:pt x="9" y="16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3" y="5"/>
                  </a:lnTo>
                  <a:lnTo>
                    <a:pt x="41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5" name="Freeform 84"/>
            <p:cNvSpPr>
              <a:spLocks/>
            </p:cNvSpPr>
            <p:nvPr/>
          </p:nvSpPr>
          <p:spPr bwMode="auto">
            <a:xfrm>
              <a:off x="3898900" y="2041525"/>
              <a:ext cx="36513" cy="31750"/>
            </a:xfrm>
            <a:custGeom>
              <a:avLst/>
              <a:gdLst>
                <a:gd name="T0" fmla="*/ 34365 w 17"/>
                <a:gd name="T1" fmla="*/ 9338 h 17"/>
                <a:gd name="T2" fmla="*/ 32217 w 17"/>
                <a:gd name="T3" fmla="*/ 14941 h 17"/>
                <a:gd name="T4" fmla="*/ 34365 w 17"/>
                <a:gd name="T5" fmla="*/ 18676 h 17"/>
                <a:gd name="T6" fmla="*/ 32217 w 17"/>
                <a:gd name="T7" fmla="*/ 24279 h 17"/>
                <a:gd name="T8" fmla="*/ 30070 w 17"/>
                <a:gd name="T9" fmla="*/ 26147 h 17"/>
                <a:gd name="T10" fmla="*/ 21478 w 17"/>
                <a:gd name="T11" fmla="*/ 29882 h 17"/>
                <a:gd name="T12" fmla="*/ 15035 w 17"/>
                <a:gd name="T13" fmla="*/ 26147 h 17"/>
                <a:gd name="T14" fmla="*/ 8591 w 17"/>
                <a:gd name="T15" fmla="*/ 24279 h 17"/>
                <a:gd name="T16" fmla="*/ 2148 w 17"/>
                <a:gd name="T17" fmla="*/ 14941 h 17"/>
                <a:gd name="T18" fmla="*/ 0 w 17"/>
                <a:gd name="T19" fmla="*/ 14941 h 17"/>
                <a:gd name="T20" fmla="*/ 0 w 17"/>
                <a:gd name="T21" fmla="*/ 13074 h 17"/>
                <a:gd name="T22" fmla="*/ 0 w 17"/>
                <a:gd name="T23" fmla="*/ 7471 h 17"/>
                <a:gd name="T24" fmla="*/ 2148 w 17"/>
                <a:gd name="T25" fmla="*/ 1868 h 17"/>
                <a:gd name="T26" fmla="*/ 6443 w 17"/>
                <a:gd name="T27" fmla="*/ 0 h 17"/>
                <a:gd name="T28" fmla="*/ 10739 w 17"/>
                <a:gd name="T29" fmla="*/ 0 h 17"/>
                <a:gd name="T30" fmla="*/ 17183 w 17"/>
                <a:gd name="T31" fmla="*/ 1868 h 17"/>
                <a:gd name="T32" fmla="*/ 21478 w 17"/>
                <a:gd name="T33" fmla="*/ 1868 h 17"/>
                <a:gd name="T34" fmla="*/ 25774 w 17"/>
                <a:gd name="T35" fmla="*/ 3735 h 17"/>
                <a:gd name="T36" fmla="*/ 30070 w 17"/>
                <a:gd name="T37" fmla="*/ 7471 h 17"/>
                <a:gd name="T38" fmla="*/ 34365 w 17"/>
                <a:gd name="T39" fmla="*/ 9338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5"/>
                  </a:moveTo>
                  <a:lnTo>
                    <a:pt x="15" y="8"/>
                  </a:lnTo>
                  <a:lnTo>
                    <a:pt x="16" y="10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7" y="14"/>
                  </a:lnTo>
                  <a:lnTo>
                    <a:pt x="4" y="13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6" name="Freeform 85"/>
            <p:cNvSpPr>
              <a:spLocks/>
            </p:cNvSpPr>
            <p:nvPr/>
          </p:nvSpPr>
          <p:spPr bwMode="auto">
            <a:xfrm>
              <a:off x="3898900" y="2041525"/>
              <a:ext cx="36513" cy="31750"/>
            </a:xfrm>
            <a:custGeom>
              <a:avLst/>
              <a:gdLst>
                <a:gd name="T0" fmla="*/ 34365 w 17"/>
                <a:gd name="T1" fmla="*/ 9338 h 17"/>
                <a:gd name="T2" fmla="*/ 32217 w 17"/>
                <a:gd name="T3" fmla="*/ 14941 h 17"/>
                <a:gd name="T4" fmla="*/ 34365 w 17"/>
                <a:gd name="T5" fmla="*/ 18676 h 17"/>
                <a:gd name="T6" fmla="*/ 32217 w 17"/>
                <a:gd name="T7" fmla="*/ 24279 h 17"/>
                <a:gd name="T8" fmla="*/ 30070 w 17"/>
                <a:gd name="T9" fmla="*/ 28015 h 17"/>
                <a:gd name="T10" fmla="*/ 21478 w 17"/>
                <a:gd name="T11" fmla="*/ 29882 h 17"/>
                <a:gd name="T12" fmla="*/ 15035 w 17"/>
                <a:gd name="T13" fmla="*/ 26147 h 17"/>
                <a:gd name="T14" fmla="*/ 8591 w 17"/>
                <a:gd name="T15" fmla="*/ 24279 h 17"/>
                <a:gd name="T16" fmla="*/ 4296 w 17"/>
                <a:gd name="T17" fmla="*/ 14941 h 17"/>
                <a:gd name="T18" fmla="*/ 0 w 17"/>
                <a:gd name="T19" fmla="*/ 14941 h 17"/>
                <a:gd name="T20" fmla="*/ 0 w 17"/>
                <a:gd name="T21" fmla="*/ 13074 h 17"/>
                <a:gd name="T22" fmla="*/ 0 w 17"/>
                <a:gd name="T23" fmla="*/ 7471 h 17"/>
                <a:gd name="T24" fmla="*/ 0 w 17"/>
                <a:gd name="T25" fmla="*/ 5603 h 17"/>
                <a:gd name="T26" fmla="*/ 4296 w 17"/>
                <a:gd name="T27" fmla="*/ 1868 h 17"/>
                <a:gd name="T28" fmla="*/ 8591 w 17"/>
                <a:gd name="T29" fmla="*/ 0 h 17"/>
                <a:gd name="T30" fmla="*/ 12887 w 17"/>
                <a:gd name="T31" fmla="*/ 0 h 17"/>
                <a:gd name="T32" fmla="*/ 17183 w 17"/>
                <a:gd name="T33" fmla="*/ 0 h 17"/>
                <a:gd name="T34" fmla="*/ 21478 w 17"/>
                <a:gd name="T35" fmla="*/ 1868 h 17"/>
                <a:gd name="T36" fmla="*/ 25774 w 17"/>
                <a:gd name="T37" fmla="*/ 3735 h 17"/>
                <a:gd name="T38" fmla="*/ 30070 w 17"/>
                <a:gd name="T39" fmla="*/ 5603 h 17"/>
                <a:gd name="T40" fmla="*/ 34365 w 17"/>
                <a:gd name="T41" fmla="*/ 9338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5"/>
                  </a:moveTo>
                  <a:lnTo>
                    <a:pt x="15" y="8"/>
                  </a:lnTo>
                  <a:lnTo>
                    <a:pt x="16" y="10"/>
                  </a:lnTo>
                  <a:lnTo>
                    <a:pt x="15" y="13"/>
                  </a:lnTo>
                  <a:lnTo>
                    <a:pt x="14" y="15"/>
                  </a:lnTo>
                  <a:lnTo>
                    <a:pt x="10" y="16"/>
                  </a:lnTo>
                  <a:lnTo>
                    <a:pt x="7" y="14"/>
                  </a:lnTo>
                  <a:lnTo>
                    <a:pt x="4" y="13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7" name="Freeform 86"/>
            <p:cNvSpPr>
              <a:spLocks/>
            </p:cNvSpPr>
            <p:nvPr/>
          </p:nvSpPr>
          <p:spPr bwMode="auto">
            <a:xfrm>
              <a:off x="3644900" y="2052638"/>
              <a:ext cx="358775" cy="115887"/>
            </a:xfrm>
            <a:custGeom>
              <a:avLst/>
              <a:gdLst>
                <a:gd name="T0" fmla="*/ 162504 w 170"/>
                <a:gd name="T1" fmla="*/ 21395 h 65"/>
                <a:gd name="T2" fmla="*/ 181498 w 170"/>
                <a:gd name="T3" fmla="*/ 24960 h 65"/>
                <a:gd name="T4" fmla="*/ 196271 w 170"/>
                <a:gd name="T5" fmla="*/ 17829 h 65"/>
                <a:gd name="T6" fmla="*/ 202602 w 170"/>
                <a:gd name="T7" fmla="*/ 24960 h 65"/>
                <a:gd name="T8" fmla="*/ 215265 w 170"/>
                <a:gd name="T9" fmla="*/ 32092 h 65"/>
                <a:gd name="T10" fmla="*/ 227928 w 170"/>
                <a:gd name="T11" fmla="*/ 44572 h 65"/>
                <a:gd name="T12" fmla="*/ 234259 w 170"/>
                <a:gd name="T13" fmla="*/ 32092 h 65"/>
                <a:gd name="T14" fmla="*/ 230038 w 170"/>
                <a:gd name="T15" fmla="*/ 12480 h 65"/>
                <a:gd name="T16" fmla="*/ 249032 w 170"/>
                <a:gd name="T17" fmla="*/ 17829 h 65"/>
                <a:gd name="T18" fmla="*/ 259584 w 170"/>
                <a:gd name="T19" fmla="*/ 28526 h 65"/>
                <a:gd name="T20" fmla="*/ 274357 w 170"/>
                <a:gd name="T21" fmla="*/ 37440 h 65"/>
                <a:gd name="T22" fmla="*/ 287020 w 170"/>
                <a:gd name="T23" fmla="*/ 46355 h 65"/>
                <a:gd name="T24" fmla="*/ 303904 w 170"/>
                <a:gd name="T25" fmla="*/ 58835 h 65"/>
                <a:gd name="T26" fmla="*/ 331339 w 170"/>
                <a:gd name="T27" fmla="*/ 67749 h 65"/>
                <a:gd name="T28" fmla="*/ 348223 w 170"/>
                <a:gd name="T29" fmla="*/ 73098 h 65"/>
                <a:gd name="T30" fmla="*/ 356665 w 170"/>
                <a:gd name="T31" fmla="*/ 67749 h 65"/>
                <a:gd name="T32" fmla="*/ 356665 w 170"/>
                <a:gd name="T33" fmla="*/ 82012 h 65"/>
                <a:gd name="T34" fmla="*/ 335560 w 170"/>
                <a:gd name="T35" fmla="*/ 85578 h 65"/>
                <a:gd name="T36" fmla="*/ 322898 w 170"/>
                <a:gd name="T37" fmla="*/ 82012 h 65"/>
                <a:gd name="T38" fmla="*/ 303904 w 170"/>
                <a:gd name="T39" fmla="*/ 83795 h 65"/>
                <a:gd name="T40" fmla="*/ 318677 w 170"/>
                <a:gd name="T41" fmla="*/ 89144 h 65"/>
                <a:gd name="T42" fmla="*/ 335560 w 170"/>
                <a:gd name="T43" fmla="*/ 92710 h 65"/>
                <a:gd name="T44" fmla="*/ 322898 w 170"/>
                <a:gd name="T45" fmla="*/ 103407 h 65"/>
                <a:gd name="T46" fmla="*/ 303904 w 170"/>
                <a:gd name="T47" fmla="*/ 106973 h 65"/>
                <a:gd name="T48" fmla="*/ 289130 w 170"/>
                <a:gd name="T49" fmla="*/ 105190 h 65"/>
                <a:gd name="T50" fmla="*/ 272247 w 170"/>
                <a:gd name="T51" fmla="*/ 99841 h 65"/>
                <a:gd name="T52" fmla="*/ 257474 w 170"/>
                <a:gd name="T53" fmla="*/ 94492 h 65"/>
                <a:gd name="T54" fmla="*/ 238480 w 170"/>
                <a:gd name="T55" fmla="*/ 94492 h 65"/>
                <a:gd name="T56" fmla="*/ 217375 w 170"/>
                <a:gd name="T57" fmla="*/ 96275 h 65"/>
                <a:gd name="T58" fmla="*/ 202602 w 170"/>
                <a:gd name="T59" fmla="*/ 101624 h 65"/>
                <a:gd name="T60" fmla="*/ 192050 w 170"/>
                <a:gd name="T61" fmla="*/ 110538 h 65"/>
                <a:gd name="T62" fmla="*/ 175167 w 170"/>
                <a:gd name="T63" fmla="*/ 110538 h 65"/>
                <a:gd name="T64" fmla="*/ 147731 w 170"/>
                <a:gd name="T65" fmla="*/ 110538 h 65"/>
                <a:gd name="T66" fmla="*/ 120295 w 170"/>
                <a:gd name="T67" fmla="*/ 110538 h 65"/>
                <a:gd name="T68" fmla="*/ 113964 w 170"/>
                <a:gd name="T69" fmla="*/ 101624 h 65"/>
                <a:gd name="T70" fmla="*/ 90749 w 170"/>
                <a:gd name="T71" fmla="*/ 96275 h 65"/>
                <a:gd name="T72" fmla="*/ 65424 w 170"/>
                <a:gd name="T73" fmla="*/ 90927 h 65"/>
                <a:gd name="T74" fmla="*/ 46430 w 170"/>
                <a:gd name="T75" fmla="*/ 78447 h 65"/>
                <a:gd name="T76" fmla="*/ 71755 w 170"/>
                <a:gd name="T77" fmla="*/ 74881 h 65"/>
                <a:gd name="T78" fmla="*/ 97080 w 170"/>
                <a:gd name="T79" fmla="*/ 73098 h 65"/>
                <a:gd name="T80" fmla="*/ 120295 w 170"/>
                <a:gd name="T81" fmla="*/ 74881 h 65"/>
                <a:gd name="T82" fmla="*/ 141400 w 170"/>
                <a:gd name="T83" fmla="*/ 69532 h 65"/>
                <a:gd name="T84" fmla="*/ 97080 w 170"/>
                <a:gd name="T85" fmla="*/ 62401 h 65"/>
                <a:gd name="T86" fmla="*/ 54871 w 170"/>
                <a:gd name="T87" fmla="*/ 71315 h 65"/>
                <a:gd name="T88" fmla="*/ 31657 w 170"/>
                <a:gd name="T89" fmla="*/ 57052 h 65"/>
                <a:gd name="T90" fmla="*/ 44319 w 170"/>
                <a:gd name="T91" fmla="*/ 49921 h 65"/>
                <a:gd name="T92" fmla="*/ 65424 w 170"/>
                <a:gd name="T93" fmla="*/ 49921 h 65"/>
                <a:gd name="T94" fmla="*/ 48540 w 170"/>
                <a:gd name="T95" fmla="*/ 44572 h 65"/>
                <a:gd name="T96" fmla="*/ 21104 w 170"/>
                <a:gd name="T97" fmla="*/ 46355 h 65"/>
                <a:gd name="T98" fmla="*/ 0 w 170"/>
                <a:gd name="T99" fmla="*/ 41006 h 65"/>
                <a:gd name="T100" fmla="*/ 14773 w 170"/>
                <a:gd name="T101" fmla="*/ 28526 h 65"/>
                <a:gd name="T102" fmla="*/ 33767 w 170"/>
                <a:gd name="T103" fmla="*/ 17829 h 65"/>
                <a:gd name="T104" fmla="*/ 61203 w 170"/>
                <a:gd name="T105" fmla="*/ 7132 h 65"/>
                <a:gd name="T106" fmla="*/ 86528 w 170"/>
                <a:gd name="T107" fmla="*/ 5349 h 65"/>
                <a:gd name="T108" fmla="*/ 90749 w 170"/>
                <a:gd name="T109" fmla="*/ 14263 h 65"/>
                <a:gd name="T110" fmla="*/ 103412 w 170"/>
                <a:gd name="T111" fmla="*/ 17829 h 65"/>
                <a:gd name="T112" fmla="*/ 109743 w 170"/>
                <a:gd name="T113" fmla="*/ 0 h 65"/>
                <a:gd name="T114" fmla="*/ 130847 w 170"/>
                <a:gd name="T115" fmla="*/ 7132 h 65"/>
                <a:gd name="T116" fmla="*/ 151952 w 170"/>
                <a:gd name="T117" fmla="*/ 16046 h 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0"/>
                <a:gd name="T178" fmla="*/ 0 h 65"/>
                <a:gd name="T179" fmla="*/ 170 w 170"/>
                <a:gd name="T180" fmla="*/ 65 h 6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0" h="65">
                  <a:moveTo>
                    <a:pt x="72" y="9"/>
                  </a:moveTo>
                  <a:lnTo>
                    <a:pt x="74" y="9"/>
                  </a:lnTo>
                  <a:lnTo>
                    <a:pt x="76" y="10"/>
                  </a:lnTo>
                  <a:lnTo>
                    <a:pt x="77" y="12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3" y="14"/>
                  </a:lnTo>
                  <a:lnTo>
                    <a:pt x="86" y="14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91" y="11"/>
                  </a:lnTo>
                  <a:lnTo>
                    <a:pt x="93" y="10"/>
                  </a:lnTo>
                  <a:lnTo>
                    <a:pt x="95" y="9"/>
                  </a:lnTo>
                  <a:lnTo>
                    <a:pt x="95" y="10"/>
                  </a:lnTo>
                  <a:lnTo>
                    <a:pt x="95" y="12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9" y="15"/>
                  </a:lnTo>
                  <a:lnTo>
                    <a:pt x="100" y="16"/>
                  </a:lnTo>
                  <a:lnTo>
                    <a:pt x="102" y="18"/>
                  </a:lnTo>
                  <a:lnTo>
                    <a:pt x="103" y="20"/>
                  </a:lnTo>
                  <a:lnTo>
                    <a:pt x="105" y="22"/>
                  </a:lnTo>
                  <a:lnTo>
                    <a:pt x="106" y="23"/>
                  </a:lnTo>
                  <a:lnTo>
                    <a:pt x="108" y="25"/>
                  </a:lnTo>
                  <a:lnTo>
                    <a:pt x="110" y="26"/>
                  </a:lnTo>
                  <a:lnTo>
                    <a:pt x="112" y="24"/>
                  </a:lnTo>
                  <a:lnTo>
                    <a:pt x="112" y="21"/>
                  </a:lnTo>
                  <a:lnTo>
                    <a:pt x="111" y="18"/>
                  </a:lnTo>
                  <a:lnTo>
                    <a:pt x="109" y="15"/>
                  </a:lnTo>
                  <a:lnTo>
                    <a:pt x="108" y="12"/>
                  </a:lnTo>
                  <a:lnTo>
                    <a:pt x="108" y="10"/>
                  </a:lnTo>
                  <a:lnTo>
                    <a:pt x="109" y="7"/>
                  </a:lnTo>
                  <a:lnTo>
                    <a:pt x="113" y="4"/>
                  </a:lnTo>
                  <a:lnTo>
                    <a:pt x="116" y="6"/>
                  </a:lnTo>
                  <a:lnTo>
                    <a:pt x="116" y="7"/>
                  </a:lnTo>
                  <a:lnTo>
                    <a:pt x="118" y="10"/>
                  </a:lnTo>
                  <a:lnTo>
                    <a:pt x="119" y="12"/>
                  </a:lnTo>
                  <a:lnTo>
                    <a:pt x="120" y="14"/>
                  </a:lnTo>
                  <a:lnTo>
                    <a:pt x="122" y="15"/>
                  </a:lnTo>
                  <a:lnTo>
                    <a:pt x="123" y="16"/>
                  </a:lnTo>
                  <a:lnTo>
                    <a:pt x="127" y="16"/>
                  </a:lnTo>
                  <a:lnTo>
                    <a:pt x="127" y="19"/>
                  </a:lnTo>
                  <a:lnTo>
                    <a:pt x="128" y="20"/>
                  </a:lnTo>
                  <a:lnTo>
                    <a:pt x="130" y="21"/>
                  </a:lnTo>
                  <a:lnTo>
                    <a:pt x="132" y="22"/>
                  </a:lnTo>
                  <a:lnTo>
                    <a:pt x="134" y="23"/>
                  </a:lnTo>
                  <a:lnTo>
                    <a:pt x="136" y="24"/>
                  </a:lnTo>
                  <a:lnTo>
                    <a:pt x="136" y="26"/>
                  </a:lnTo>
                  <a:lnTo>
                    <a:pt x="136" y="28"/>
                  </a:lnTo>
                  <a:lnTo>
                    <a:pt x="138" y="30"/>
                  </a:lnTo>
                  <a:lnTo>
                    <a:pt x="141" y="32"/>
                  </a:lnTo>
                  <a:lnTo>
                    <a:pt x="144" y="33"/>
                  </a:lnTo>
                  <a:lnTo>
                    <a:pt x="148" y="34"/>
                  </a:lnTo>
                  <a:lnTo>
                    <a:pt x="151" y="35"/>
                  </a:lnTo>
                  <a:lnTo>
                    <a:pt x="155" y="36"/>
                  </a:lnTo>
                  <a:lnTo>
                    <a:pt x="157" y="38"/>
                  </a:lnTo>
                  <a:lnTo>
                    <a:pt x="159" y="40"/>
                  </a:lnTo>
                  <a:lnTo>
                    <a:pt x="161" y="41"/>
                  </a:lnTo>
                  <a:lnTo>
                    <a:pt x="163" y="41"/>
                  </a:lnTo>
                  <a:lnTo>
                    <a:pt x="165" y="41"/>
                  </a:lnTo>
                  <a:lnTo>
                    <a:pt x="167" y="41"/>
                  </a:lnTo>
                  <a:lnTo>
                    <a:pt x="167" y="40"/>
                  </a:lnTo>
                  <a:lnTo>
                    <a:pt x="167" y="39"/>
                  </a:lnTo>
                  <a:lnTo>
                    <a:pt x="169" y="38"/>
                  </a:lnTo>
                  <a:lnTo>
                    <a:pt x="169" y="40"/>
                  </a:lnTo>
                  <a:lnTo>
                    <a:pt x="169" y="42"/>
                  </a:lnTo>
                  <a:lnTo>
                    <a:pt x="169" y="44"/>
                  </a:lnTo>
                  <a:lnTo>
                    <a:pt x="169" y="46"/>
                  </a:lnTo>
                  <a:lnTo>
                    <a:pt x="166" y="47"/>
                  </a:lnTo>
                  <a:lnTo>
                    <a:pt x="163" y="48"/>
                  </a:lnTo>
                  <a:lnTo>
                    <a:pt x="161" y="48"/>
                  </a:lnTo>
                  <a:lnTo>
                    <a:pt x="159" y="48"/>
                  </a:lnTo>
                  <a:lnTo>
                    <a:pt x="157" y="46"/>
                  </a:lnTo>
                  <a:lnTo>
                    <a:pt x="155" y="46"/>
                  </a:lnTo>
                  <a:lnTo>
                    <a:pt x="154" y="45"/>
                  </a:lnTo>
                  <a:lnTo>
                    <a:pt x="153" y="46"/>
                  </a:lnTo>
                  <a:lnTo>
                    <a:pt x="150" y="46"/>
                  </a:lnTo>
                  <a:lnTo>
                    <a:pt x="148" y="47"/>
                  </a:lnTo>
                  <a:lnTo>
                    <a:pt x="146" y="47"/>
                  </a:lnTo>
                  <a:lnTo>
                    <a:pt x="144" y="47"/>
                  </a:lnTo>
                  <a:lnTo>
                    <a:pt x="142" y="48"/>
                  </a:lnTo>
                  <a:lnTo>
                    <a:pt x="144" y="50"/>
                  </a:lnTo>
                  <a:lnTo>
                    <a:pt x="147" y="50"/>
                  </a:lnTo>
                  <a:lnTo>
                    <a:pt x="151" y="50"/>
                  </a:lnTo>
                  <a:lnTo>
                    <a:pt x="154" y="50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59" y="52"/>
                  </a:lnTo>
                  <a:lnTo>
                    <a:pt x="157" y="56"/>
                  </a:lnTo>
                  <a:lnTo>
                    <a:pt x="156" y="56"/>
                  </a:lnTo>
                  <a:lnTo>
                    <a:pt x="154" y="58"/>
                  </a:lnTo>
                  <a:lnTo>
                    <a:pt x="153" y="58"/>
                  </a:lnTo>
                  <a:lnTo>
                    <a:pt x="150" y="59"/>
                  </a:lnTo>
                  <a:lnTo>
                    <a:pt x="148" y="59"/>
                  </a:lnTo>
                  <a:lnTo>
                    <a:pt x="147" y="60"/>
                  </a:lnTo>
                  <a:lnTo>
                    <a:pt x="144" y="60"/>
                  </a:lnTo>
                  <a:lnTo>
                    <a:pt x="142" y="61"/>
                  </a:lnTo>
                  <a:lnTo>
                    <a:pt x="141" y="60"/>
                  </a:lnTo>
                  <a:lnTo>
                    <a:pt x="139" y="60"/>
                  </a:lnTo>
                  <a:lnTo>
                    <a:pt x="137" y="59"/>
                  </a:lnTo>
                  <a:lnTo>
                    <a:pt x="135" y="58"/>
                  </a:lnTo>
                  <a:lnTo>
                    <a:pt x="133" y="57"/>
                  </a:lnTo>
                  <a:lnTo>
                    <a:pt x="131" y="56"/>
                  </a:lnTo>
                  <a:lnTo>
                    <a:pt x="129" y="56"/>
                  </a:lnTo>
                  <a:lnTo>
                    <a:pt x="127" y="55"/>
                  </a:lnTo>
                  <a:lnTo>
                    <a:pt x="125" y="54"/>
                  </a:lnTo>
                  <a:lnTo>
                    <a:pt x="123" y="53"/>
                  </a:lnTo>
                  <a:lnTo>
                    <a:pt x="122" y="53"/>
                  </a:lnTo>
                  <a:lnTo>
                    <a:pt x="119" y="53"/>
                  </a:lnTo>
                  <a:lnTo>
                    <a:pt x="116" y="53"/>
                  </a:lnTo>
                  <a:lnTo>
                    <a:pt x="115" y="53"/>
                  </a:lnTo>
                  <a:lnTo>
                    <a:pt x="113" y="53"/>
                  </a:lnTo>
                  <a:lnTo>
                    <a:pt x="110" y="53"/>
                  </a:lnTo>
                  <a:lnTo>
                    <a:pt x="109" y="53"/>
                  </a:lnTo>
                  <a:lnTo>
                    <a:pt x="106" y="54"/>
                  </a:lnTo>
                  <a:lnTo>
                    <a:pt x="103" y="54"/>
                  </a:lnTo>
                  <a:lnTo>
                    <a:pt x="101" y="54"/>
                  </a:lnTo>
                  <a:lnTo>
                    <a:pt x="98" y="55"/>
                  </a:lnTo>
                  <a:lnTo>
                    <a:pt x="97" y="56"/>
                  </a:lnTo>
                  <a:lnTo>
                    <a:pt x="96" y="57"/>
                  </a:lnTo>
                  <a:lnTo>
                    <a:pt x="97" y="59"/>
                  </a:lnTo>
                  <a:lnTo>
                    <a:pt x="95" y="61"/>
                  </a:lnTo>
                  <a:lnTo>
                    <a:pt x="93" y="62"/>
                  </a:lnTo>
                  <a:lnTo>
                    <a:pt x="91" y="62"/>
                  </a:lnTo>
                  <a:lnTo>
                    <a:pt x="89" y="62"/>
                  </a:lnTo>
                  <a:lnTo>
                    <a:pt x="87" y="62"/>
                  </a:lnTo>
                  <a:lnTo>
                    <a:pt x="85" y="62"/>
                  </a:lnTo>
                  <a:lnTo>
                    <a:pt x="83" y="62"/>
                  </a:lnTo>
                  <a:lnTo>
                    <a:pt x="81" y="64"/>
                  </a:lnTo>
                  <a:lnTo>
                    <a:pt x="78" y="63"/>
                  </a:lnTo>
                  <a:lnTo>
                    <a:pt x="74" y="62"/>
                  </a:lnTo>
                  <a:lnTo>
                    <a:pt x="70" y="62"/>
                  </a:lnTo>
                  <a:lnTo>
                    <a:pt x="67" y="62"/>
                  </a:lnTo>
                  <a:lnTo>
                    <a:pt x="63" y="62"/>
                  </a:lnTo>
                  <a:lnTo>
                    <a:pt x="60" y="62"/>
                  </a:lnTo>
                  <a:lnTo>
                    <a:pt x="57" y="62"/>
                  </a:lnTo>
                  <a:lnTo>
                    <a:pt x="53" y="60"/>
                  </a:lnTo>
                  <a:lnTo>
                    <a:pt x="53" y="59"/>
                  </a:lnTo>
                  <a:lnTo>
                    <a:pt x="53" y="58"/>
                  </a:lnTo>
                  <a:lnTo>
                    <a:pt x="54" y="57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6" y="55"/>
                  </a:lnTo>
                  <a:lnTo>
                    <a:pt x="43" y="54"/>
                  </a:lnTo>
                  <a:lnTo>
                    <a:pt x="40" y="53"/>
                  </a:lnTo>
                  <a:lnTo>
                    <a:pt x="37" y="53"/>
                  </a:lnTo>
                  <a:lnTo>
                    <a:pt x="34" y="52"/>
                  </a:lnTo>
                  <a:lnTo>
                    <a:pt x="31" y="51"/>
                  </a:lnTo>
                  <a:lnTo>
                    <a:pt x="29" y="50"/>
                  </a:lnTo>
                  <a:lnTo>
                    <a:pt x="25" y="47"/>
                  </a:lnTo>
                  <a:lnTo>
                    <a:pt x="23" y="46"/>
                  </a:lnTo>
                  <a:lnTo>
                    <a:pt x="22" y="44"/>
                  </a:lnTo>
                  <a:lnTo>
                    <a:pt x="25" y="42"/>
                  </a:lnTo>
                  <a:lnTo>
                    <a:pt x="28" y="42"/>
                  </a:lnTo>
                  <a:lnTo>
                    <a:pt x="31" y="42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40" y="42"/>
                  </a:lnTo>
                  <a:lnTo>
                    <a:pt x="42" y="42"/>
                  </a:lnTo>
                  <a:lnTo>
                    <a:pt x="46" y="41"/>
                  </a:lnTo>
                  <a:lnTo>
                    <a:pt x="48" y="41"/>
                  </a:lnTo>
                  <a:lnTo>
                    <a:pt x="51" y="41"/>
                  </a:lnTo>
                  <a:lnTo>
                    <a:pt x="53" y="42"/>
                  </a:lnTo>
                  <a:lnTo>
                    <a:pt x="57" y="42"/>
                  </a:lnTo>
                  <a:lnTo>
                    <a:pt x="59" y="42"/>
                  </a:lnTo>
                  <a:lnTo>
                    <a:pt x="62" y="41"/>
                  </a:lnTo>
                  <a:lnTo>
                    <a:pt x="65" y="41"/>
                  </a:lnTo>
                  <a:lnTo>
                    <a:pt x="67" y="39"/>
                  </a:lnTo>
                  <a:lnTo>
                    <a:pt x="62" y="38"/>
                  </a:lnTo>
                  <a:lnTo>
                    <a:pt x="57" y="38"/>
                  </a:lnTo>
                  <a:lnTo>
                    <a:pt x="52" y="36"/>
                  </a:lnTo>
                  <a:lnTo>
                    <a:pt x="46" y="35"/>
                  </a:lnTo>
                  <a:lnTo>
                    <a:pt x="40" y="35"/>
                  </a:lnTo>
                  <a:lnTo>
                    <a:pt x="35" y="35"/>
                  </a:lnTo>
                  <a:lnTo>
                    <a:pt x="31" y="36"/>
                  </a:lnTo>
                  <a:lnTo>
                    <a:pt x="26" y="40"/>
                  </a:lnTo>
                  <a:lnTo>
                    <a:pt x="22" y="38"/>
                  </a:lnTo>
                  <a:lnTo>
                    <a:pt x="19" y="38"/>
                  </a:lnTo>
                  <a:lnTo>
                    <a:pt x="16" y="35"/>
                  </a:lnTo>
                  <a:lnTo>
                    <a:pt x="15" y="32"/>
                  </a:lnTo>
                  <a:lnTo>
                    <a:pt x="17" y="31"/>
                  </a:lnTo>
                  <a:lnTo>
                    <a:pt x="18" y="30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4" y="28"/>
                  </a:lnTo>
                  <a:lnTo>
                    <a:pt x="27" y="28"/>
                  </a:lnTo>
                  <a:lnTo>
                    <a:pt x="29" y="28"/>
                  </a:lnTo>
                  <a:lnTo>
                    <a:pt x="31" y="28"/>
                  </a:lnTo>
                  <a:lnTo>
                    <a:pt x="31" y="26"/>
                  </a:lnTo>
                  <a:lnTo>
                    <a:pt x="29" y="25"/>
                  </a:lnTo>
                  <a:lnTo>
                    <a:pt x="27" y="24"/>
                  </a:lnTo>
                  <a:lnTo>
                    <a:pt x="23" y="25"/>
                  </a:lnTo>
                  <a:lnTo>
                    <a:pt x="21" y="26"/>
                  </a:lnTo>
                  <a:lnTo>
                    <a:pt x="17" y="26"/>
                  </a:lnTo>
                  <a:lnTo>
                    <a:pt x="13" y="27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3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6" y="10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5" y="5"/>
                  </a:lnTo>
                  <a:lnTo>
                    <a:pt x="29" y="4"/>
                  </a:lnTo>
                  <a:lnTo>
                    <a:pt x="32" y="3"/>
                  </a:lnTo>
                  <a:lnTo>
                    <a:pt x="35" y="2"/>
                  </a:lnTo>
                  <a:lnTo>
                    <a:pt x="38" y="2"/>
                  </a:lnTo>
                  <a:lnTo>
                    <a:pt x="41" y="3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4" y="11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48" y="9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52" y="0"/>
                  </a:lnTo>
                  <a:lnTo>
                    <a:pt x="55" y="1"/>
                  </a:lnTo>
                  <a:lnTo>
                    <a:pt x="57" y="2"/>
                  </a:lnTo>
                  <a:lnTo>
                    <a:pt x="59" y="3"/>
                  </a:lnTo>
                  <a:lnTo>
                    <a:pt x="62" y="4"/>
                  </a:lnTo>
                  <a:lnTo>
                    <a:pt x="65" y="5"/>
                  </a:lnTo>
                  <a:lnTo>
                    <a:pt x="68" y="6"/>
                  </a:lnTo>
                  <a:lnTo>
                    <a:pt x="70" y="7"/>
                  </a:lnTo>
                  <a:lnTo>
                    <a:pt x="72" y="9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8" name="Freeform 87"/>
            <p:cNvSpPr>
              <a:spLocks/>
            </p:cNvSpPr>
            <p:nvPr/>
          </p:nvSpPr>
          <p:spPr bwMode="auto">
            <a:xfrm>
              <a:off x="3644900" y="2052638"/>
              <a:ext cx="366713" cy="123825"/>
            </a:xfrm>
            <a:custGeom>
              <a:avLst/>
              <a:gdLst>
                <a:gd name="T0" fmla="*/ 164389 w 174"/>
                <a:gd name="T1" fmla="*/ 21535 h 69"/>
                <a:gd name="T2" fmla="*/ 185464 w 174"/>
                <a:gd name="T3" fmla="*/ 26918 h 69"/>
                <a:gd name="T4" fmla="*/ 200217 w 174"/>
                <a:gd name="T5" fmla="*/ 17946 h 69"/>
                <a:gd name="T6" fmla="*/ 206539 w 174"/>
                <a:gd name="T7" fmla="*/ 25124 h 69"/>
                <a:gd name="T8" fmla="*/ 219185 w 174"/>
                <a:gd name="T9" fmla="*/ 34097 h 69"/>
                <a:gd name="T10" fmla="*/ 233938 w 174"/>
                <a:gd name="T11" fmla="*/ 48453 h 69"/>
                <a:gd name="T12" fmla="*/ 240260 w 174"/>
                <a:gd name="T13" fmla="*/ 34097 h 69"/>
                <a:gd name="T14" fmla="*/ 233938 w 174"/>
                <a:gd name="T15" fmla="*/ 14357 h 69"/>
                <a:gd name="T16" fmla="*/ 252905 w 174"/>
                <a:gd name="T17" fmla="*/ 17946 h 69"/>
                <a:gd name="T18" fmla="*/ 267658 w 174"/>
                <a:gd name="T19" fmla="*/ 30508 h 69"/>
                <a:gd name="T20" fmla="*/ 280304 w 174"/>
                <a:gd name="T21" fmla="*/ 41275 h 69"/>
                <a:gd name="T22" fmla="*/ 292949 w 174"/>
                <a:gd name="T23" fmla="*/ 48453 h 69"/>
                <a:gd name="T24" fmla="*/ 311917 w 174"/>
                <a:gd name="T25" fmla="*/ 62810 h 69"/>
                <a:gd name="T26" fmla="*/ 339315 w 174"/>
                <a:gd name="T27" fmla="*/ 71783 h 69"/>
                <a:gd name="T28" fmla="*/ 356175 w 174"/>
                <a:gd name="T29" fmla="*/ 77166 h 69"/>
                <a:gd name="T30" fmla="*/ 360390 w 174"/>
                <a:gd name="T31" fmla="*/ 73577 h 69"/>
                <a:gd name="T32" fmla="*/ 364605 w 174"/>
                <a:gd name="T33" fmla="*/ 82550 h 69"/>
                <a:gd name="T34" fmla="*/ 347745 w 174"/>
                <a:gd name="T35" fmla="*/ 93317 h 69"/>
                <a:gd name="T36" fmla="*/ 332992 w 174"/>
                <a:gd name="T37" fmla="*/ 86139 h 69"/>
                <a:gd name="T38" fmla="*/ 316132 w 174"/>
                <a:gd name="T39" fmla="*/ 89728 h 69"/>
                <a:gd name="T40" fmla="*/ 318239 w 174"/>
                <a:gd name="T41" fmla="*/ 95112 h 69"/>
                <a:gd name="T42" fmla="*/ 341422 w 174"/>
                <a:gd name="T43" fmla="*/ 95112 h 69"/>
                <a:gd name="T44" fmla="*/ 332992 w 174"/>
                <a:gd name="T45" fmla="*/ 111263 h 69"/>
                <a:gd name="T46" fmla="*/ 316132 w 174"/>
                <a:gd name="T47" fmla="*/ 114852 h 69"/>
                <a:gd name="T48" fmla="*/ 299272 w 174"/>
                <a:gd name="T49" fmla="*/ 114852 h 69"/>
                <a:gd name="T50" fmla="*/ 284519 w 174"/>
                <a:gd name="T51" fmla="*/ 107674 h 69"/>
                <a:gd name="T52" fmla="*/ 267658 w 174"/>
                <a:gd name="T53" fmla="*/ 102290 h 69"/>
                <a:gd name="T54" fmla="*/ 248690 w 174"/>
                <a:gd name="T55" fmla="*/ 100496 h 69"/>
                <a:gd name="T56" fmla="*/ 227615 w 174"/>
                <a:gd name="T57" fmla="*/ 102290 h 69"/>
                <a:gd name="T58" fmla="*/ 208647 w 174"/>
                <a:gd name="T59" fmla="*/ 105879 h 69"/>
                <a:gd name="T60" fmla="*/ 200217 w 174"/>
                <a:gd name="T61" fmla="*/ 118441 h 69"/>
                <a:gd name="T62" fmla="*/ 183357 w 174"/>
                <a:gd name="T63" fmla="*/ 118441 h 69"/>
                <a:gd name="T64" fmla="*/ 160174 w 174"/>
                <a:gd name="T65" fmla="*/ 118441 h 69"/>
                <a:gd name="T66" fmla="*/ 128560 w 174"/>
                <a:gd name="T67" fmla="*/ 118441 h 69"/>
                <a:gd name="T68" fmla="*/ 113807 w 174"/>
                <a:gd name="T69" fmla="*/ 111263 h 69"/>
                <a:gd name="T70" fmla="*/ 105377 w 174"/>
                <a:gd name="T71" fmla="*/ 105879 h 69"/>
                <a:gd name="T72" fmla="*/ 80087 w 174"/>
                <a:gd name="T73" fmla="*/ 100496 h 69"/>
                <a:gd name="T74" fmla="*/ 54796 w 174"/>
                <a:gd name="T75" fmla="*/ 89728 h 69"/>
                <a:gd name="T76" fmla="*/ 61119 w 174"/>
                <a:gd name="T77" fmla="*/ 80755 h 69"/>
                <a:gd name="T78" fmla="*/ 84302 w 174"/>
                <a:gd name="T79" fmla="*/ 78961 h 69"/>
                <a:gd name="T80" fmla="*/ 111700 w 174"/>
                <a:gd name="T81" fmla="*/ 78961 h 69"/>
                <a:gd name="T82" fmla="*/ 132775 w 174"/>
                <a:gd name="T83" fmla="*/ 78961 h 69"/>
                <a:gd name="T84" fmla="*/ 122238 w 174"/>
                <a:gd name="T85" fmla="*/ 71783 h 69"/>
                <a:gd name="T86" fmla="*/ 75872 w 174"/>
                <a:gd name="T87" fmla="*/ 66399 h 69"/>
                <a:gd name="T88" fmla="*/ 40043 w 174"/>
                <a:gd name="T89" fmla="*/ 71783 h 69"/>
                <a:gd name="T90" fmla="*/ 40043 w 174"/>
                <a:gd name="T91" fmla="*/ 55632 h 69"/>
                <a:gd name="T92" fmla="*/ 56904 w 174"/>
                <a:gd name="T93" fmla="*/ 53837 h 69"/>
                <a:gd name="T94" fmla="*/ 61119 w 174"/>
                <a:gd name="T95" fmla="*/ 48453 h 69"/>
                <a:gd name="T96" fmla="*/ 35828 w 174"/>
                <a:gd name="T97" fmla="*/ 50248 h 69"/>
                <a:gd name="T98" fmla="*/ 8430 w 174"/>
                <a:gd name="T99" fmla="*/ 48453 h 69"/>
                <a:gd name="T100" fmla="*/ 6323 w 174"/>
                <a:gd name="T101" fmla="*/ 35891 h 69"/>
                <a:gd name="T102" fmla="*/ 25291 w 174"/>
                <a:gd name="T103" fmla="*/ 23329 h 69"/>
                <a:gd name="T104" fmla="*/ 46366 w 174"/>
                <a:gd name="T105" fmla="*/ 10767 h 69"/>
                <a:gd name="T106" fmla="*/ 75872 w 174"/>
                <a:gd name="T107" fmla="*/ 3589 h 69"/>
                <a:gd name="T108" fmla="*/ 92732 w 174"/>
                <a:gd name="T109" fmla="*/ 10767 h 69"/>
                <a:gd name="T110" fmla="*/ 92732 w 174"/>
                <a:gd name="T111" fmla="*/ 19740 h 69"/>
                <a:gd name="T112" fmla="*/ 105377 w 174"/>
                <a:gd name="T113" fmla="*/ 17946 h 69"/>
                <a:gd name="T114" fmla="*/ 118023 w 174"/>
                <a:gd name="T115" fmla="*/ 1795 h 69"/>
                <a:gd name="T116" fmla="*/ 141206 w 174"/>
                <a:gd name="T117" fmla="*/ 10767 h 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4"/>
                <a:gd name="T178" fmla="*/ 0 h 69"/>
                <a:gd name="T179" fmla="*/ 174 w 174"/>
                <a:gd name="T180" fmla="*/ 69 h 6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4" h="69">
                  <a:moveTo>
                    <a:pt x="74" y="10"/>
                  </a:moveTo>
                  <a:lnTo>
                    <a:pt x="76" y="10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9" y="14"/>
                  </a:lnTo>
                  <a:lnTo>
                    <a:pt x="82" y="14"/>
                  </a:lnTo>
                  <a:lnTo>
                    <a:pt x="85" y="14"/>
                  </a:lnTo>
                  <a:lnTo>
                    <a:pt x="88" y="15"/>
                  </a:lnTo>
                  <a:lnTo>
                    <a:pt x="91" y="15"/>
                  </a:lnTo>
                  <a:lnTo>
                    <a:pt x="93" y="14"/>
                  </a:lnTo>
                  <a:lnTo>
                    <a:pt x="93" y="12"/>
                  </a:lnTo>
                  <a:lnTo>
                    <a:pt x="95" y="10"/>
                  </a:lnTo>
                  <a:lnTo>
                    <a:pt x="97" y="10"/>
                  </a:lnTo>
                  <a:lnTo>
                    <a:pt x="97" y="12"/>
                  </a:lnTo>
                  <a:lnTo>
                    <a:pt x="98" y="14"/>
                  </a:lnTo>
                  <a:lnTo>
                    <a:pt x="99" y="14"/>
                  </a:lnTo>
                  <a:lnTo>
                    <a:pt x="101" y="16"/>
                  </a:lnTo>
                  <a:lnTo>
                    <a:pt x="103" y="18"/>
                  </a:lnTo>
                  <a:lnTo>
                    <a:pt x="104" y="19"/>
                  </a:lnTo>
                  <a:lnTo>
                    <a:pt x="106" y="21"/>
                  </a:lnTo>
                  <a:lnTo>
                    <a:pt x="108" y="23"/>
                  </a:lnTo>
                  <a:lnTo>
                    <a:pt x="109" y="25"/>
                  </a:lnTo>
                  <a:lnTo>
                    <a:pt x="111" y="27"/>
                  </a:lnTo>
                  <a:lnTo>
                    <a:pt x="112" y="28"/>
                  </a:lnTo>
                  <a:lnTo>
                    <a:pt x="115" y="25"/>
                  </a:lnTo>
                  <a:lnTo>
                    <a:pt x="115" y="23"/>
                  </a:lnTo>
                  <a:lnTo>
                    <a:pt x="114" y="19"/>
                  </a:lnTo>
                  <a:lnTo>
                    <a:pt x="112" y="16"/>
                  </a:lnTo>
                  <a:lnTo>
                    <a:pt x="111" y="13"/>
                  </a:lnTo>
                  <a:lnTo>
                    <a:pt x="110" y="10"/>
                  </a:lnTo>
                  <a:lnTo>
                    <a:pt x="111" y="8"/>
                  </a:lnTo>
                  <a:lnTo>
                    <a:pt x="116" y="5"/>
                  </a:lnTo>
                  <a:lnTo>
                    <a:pt x="118" y="6"/>
                  </a:lnTo>
                  <a:lnTo>
                    <a:pt x="119" y="8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3" y="14"/>
                  </a:lnTo>
                  <a:lnTo>
                    <a:pt x="125" y="16"/>
                  </a:lnTo>
                  <a:lnTo>
                    <a:pt x="127" y="17"/>
                  </a:lnTo>
                  <a:lnTo>
                    <a:pt x="129" y="18"/>
                  </a:lnTo>
                  <a:lnTo>
                    <a:pt x="130" y="20"/>
                  </a:lnTo>
                  <a:lnTo>
                    <a:pt x="131" y="21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7" y="25"/>
                  </a:lnTo>
                  <a:lnTo>
                    <a:pt x="139" y="26"/>
                  </a:lnTo>
                  <a:lnTo>
                    <a:pt x="139" y="27"/>
                  </a:lnTo>
                  <a:lnTo>
                    <a:pt x="139" y="30"/>
                  </a:lnTo>
                  <a:lnTo>
                    <a:pt x="142" y="32"/>
                  </a:lnTo>
                  <a:lnTo>
                    <a:pt x="144" y="34"/>
                  </a:lnTo>
                  <a:lnTo>
                    <a:pt x="148" y="35"/>
                  </a:lnTo>
                  <a:lnTo>
                    <a:pt x="152" y="36"/>
                  </a:lnTo>
                  <a:lnTo>
                    <a:pt x="154" y="37"/>
                  </a:lnTo>
                  <a:lnTo>
                    <a:pt x="159" y="39"/>
                  </a:lnTo>
                  <a:lnTo>
                    <a:pt x="161" y="40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7" y="43"/>
                  </a:lnTo>
                  <a:lnTo>
                    <a:pt x="169" y="43"/>
                  </a:lnTo>
                  <a:lnTo>
                    <a:pt x="171" y="44"/>
                  </a:lnTo>
                  <a:lnTo>
                    <a:pt x="171" y="43"/>
                  </a:lnTo>
                  <a:lnTo>
                    <a:pt x="171" y="42"/>
                  </a:lnTo>
                  <a:lnTo>
                    <a:pt x="171" y="41"/>
                  </a:lnTo>
                  <a:lnTo>
                    <a:pt x="173" y="41"/>
                  </a:lnTo>
                  <a:lnTo>
                    <a:pt x="173" y="43"/>
                  </a:lnTo>
                  <a:lnTo>
                    <a:pt x="173" y="44"/>
                  </a:lnTo>
                  <a:lnTo>
                    <a:pt x="173" y="46"/>
                  </a:lnTo>
                  <a:lnTo>
                    <a:pt x="173" y="49"/>
                  </a:lnTo>
                  <a:lnTo>
                    <a:pt x="170" y="50"/>
                  </a:lnTo>
                  <a:lnTo>
                    <a:pt x="167" y="52"/>
                  </a:lnTo>
                  <a:lnTo>
                    <a:pt x="165" y="52"/>
                  </a:lnTo>
                  <a:lnTo>
                    <a:pt x="162" y="51"/>
                  </a:lnTo>
                  <a:lnTo>
                    <a:pt x="161" y="49"/>
                  </a:lnTo>
                  <a:lnTo>
                    <a:pt x="159" y="49"/>
                  </a:lnTo>
                  <a:lnTo>
                    <a:pt x="158" y="48"/>
                  </a:lnTo>
                  <a:lnTo>
                    <a:pt x="156" y="49"/>
                  </a:lnTo>
                  <a:lnTo>
                    <a:pt x="154" y="49"/>
                  </a:lnTo>
                  <a:lnTo>
                    <a:pt x="152" y="50"/>
                  </a:lnTo>
                  <a:lnTo>
                    <a:pt x="150" y="50"/>
                  </a:lnTo>
                  <a:lnTo>
                    <a:pt x="148" y="50"/>
                  </a:lnTo>
                  <a:lnTo>
                    <a:pt x="146" y="52"/>
                  </a:lnTo>
                  <a:lnTo>
                    <a:pt x="148" y="53"/>
                  </a:lnTo>
                  <a:lnTo>
                    <a:pt x="151" y="53"/>
                  </a:lnTo>
                  <a:lnTo>
                    <a:pt x="154" y="53"/>
                  </a:lnTo>
                  <a:lnTo>
                    <a:pt x="158" y="53"/>
                  </a:lnTo>
                  <a:lnTo>
                    <a:pt x="161" y="53"/>
                  </a:lnTo>
                  <a:lnTo>
                    <a:pt x="162" y="53"/>
                  </a:lnTo>
                  <a:lnTo>
                    <a:pt x="163" y="56"/>
                  </a:lnTo>
                  <a:lnTo>
                    <a:pt x="161" y="59"/>
                  </a:lnTo>
                  <a:lnTo>
                    <a:pt x="160" y="60"/>
                  </a:lnTo>
                  <a:lnTo>
                    <a:pt x="158" y="62"/>
                  </a:lnTo>
                  <a:lnTo>
                    <a:pt x="156" y="62"/>
                  </a:lnTo>
                  <a:lnTo>
                    <a:pt x="154" y="62"/>
                  </a:lnTo>
                  <a:lnTo>
                    <a:pt x="152" y="63"/>
                  </a:lnTo>
                  <a:lnTo>
                    <a:pt x="150" y="64"/>
                  </a:lnTo>
                  <a:lnTo>
                    <a:pt x="148" y="64"/>
                  </a:lnTo>
                  <a:lnTo>
                    <a:pt x="146" y="65"/>
                  </a:lnTo>
                  <a:lnTo>
                    <a:pt x="144" y="64"/>
                  </a:lnTo>
                  <a:lnTo>
                    <a:pt x="142" y="64"/>
                  </a:lnTo>
                  <a:lnTo>
                    <a:pt x="140" y="62"/>
                  </a:lnTo>
                  <a:lnTo>
                    <a:pt x="138" y="62"/>
                  </a:lnTo>
                  <a:lnTo>
                    <a:pt x="136" y="61"/>
                  </a:lnTo>
                  <a:lnTo>
                    <a:pt x="135" y="60"/>
                  </a:lnTo>
                  <a:lnTo>
                    <a:pt x="132" y="59"/>
                  </a:lnTo>
                  <a:lnTo>
                    <a:pt x="129" y="58"/>
                  </a:lnTo>
                  <a:lnTo>
                    <a:pt x="128" y="57"/>
                  </a:lnTo>
                  <a:lnTo>
                    <a:pt x="127" y="57"/>
                  </a:lnTo>
                  <a:lnTo>
                    <a:pt x="125" y="56"/>
                  </a:lnTo>
                  <a:lnTo>
                    <a:pt x="122" y="56"/>
                  </a:lnTo>
                  <a:lnTo>
                    <a:pt x="119" y="56"/>
                  </a:lnTo>
                  <a:lnTo>
                    <a:pt x="118" y="56"/>
                  </a:lnTo>
                  <a:lnTo>
                    <a:pt x="116" y="56"/>
                  </a:lnTo>
                  <a:lnTo>
                    <a:pt x="113" y="57"/>
                  </a:lnTo>
                  <a:lnTo>
                    <a:pt x="111" y="57"/>
                  </a:lnTo>
                  <a:lnTo>
                    <a:pt x="108" y="57"/>
                  </a:lnTo>
                  <a:lnTo>
                    <a:pt x="106" y="58"/>
                  </a:lnTo>
                  <a:lnTo>
                    <a:pt x="103" y="58"/>
                  </a:lnTo>
                  <a:lnTo>
                    <a:pt x="101" y="58"/>
                  </a:lnTo>
                  <a:lnTo>
                    <a:pt x="99" y="59"/>
                  </a:lnTo>
                  <a:lnTo>
                    <a:pt x="98" y="61"/>
                  </a:lnTo>
                  <a:lnTo>
                    <a:pt x="99" y="63"/>
                  </a:lnTo>
                  <a:lnTo>
                    <a:pt x="97" y="65"/>
                  </a:lnTo>
                  <a:lnTo>
                    <a:pt x="95" y="66"/>
                  </a:lnTo>
                  <a:lnTo>
                    <a:pt x="94" y="66"/>
                  </a:lnTo>
                  <a:lnTo>
                    <a:pt x="91" y="66"/>
                  </a:lnTo>
                  <a:lnTo>
                    <a:pt x="89" y="66"/>
                  </a:lnTo>
                  <a:lnTo>
                    <a:pt x="87" y="66"/>
                  </a:lnTo>
                  <a:lnTo>
                    <a:pt x="85" y="66"/>
                  </a:lnTo>
                  <a:lnTo>
                    <a:pt x="83" y="68"/>
                  </a:lnTo>
                  <a:lnTo>
                    <a:pt x="79" y="67"/>
                  </a:lnTo>
                  <a:lnTo>
                    <a:pt x="76" y="66"/>
                  </a:lnTo>
                  <a:lnTo>
                    <a:pt x="72" y="66"/>
                  </a:lnTo>
                  <a:lnTo>
                    <a:pt x="69" y="66"/>
                  </a:lnTo>
                  <a:lnTo>
                    <a:pt x="65" y="66"/>
                  </a:lnTo>
                  <a:lnTo>
                    <a:pt x="61" y="66"/>
                  </a:lnTo>
                  <a:lnTo>
                    <a:pt x="58" y="66"/>
                  </a:lnTo>
                  <a:lnTo>
                    <a:pt x="54" y="64"/>
                  </a:lnTo>
                  <a:lnTo>
                    <a:pt x="53" y="63"/>
                  </a:lnTo>
                  <a:lnTo>
                    <a:pt x="54" y="62"/>
                  </a:lnTo>
                  <a:lnTo>
                    <a:pt x="55" y="62"/>
                  </a:lnTo>
                  <a:lnTo>
                    <a:pt x="55" y="61"/>
                  </a:lnTo>
                  <a:lnTo>
                    <a:pt x="53" y="60"/>
                  </a:lnTo>
                  <a:lnTo>
                    <a:pt x="50" y="59"/>
                  </a:lnTo>
                  <a:lnTo>
                    <a:pt x="47" y="58"/>
                  </a:lnTo>
                  <a:lnTo>
                    <a:pt x="44" y="58"/>
                  </a:lnTo>
                  <a:lnTo>
                    <a:pt x="41" y="57"/>
                  </a:lnTo>
                  <a:lnTo>
                    <a:pt x="38" y="56"/>
                  </a:lnTo>
                  <a:lnTo>
                    <a:pt x="35" y="56"/>
                  </a:lnTo>
                  <a:lnTo>
                    <a:pt x="32" y="54"/>
                  </a:lnTo>
                  <a:lnTo>
                    <a:pt x="29" y="53"/>
                  </a:lnTo>
                  <a:lnTo>
                    <a:pt x="26" y="50"/>
                  </a:lnTo>
                  <a:lnTo>
                    <a:pt x="24" y="49"/>
                  </a:lnTo>
                  <a:lnTo>
                    <a:pt x="23" y="46"/>
                  </a:lnTo>
                  <a:lnTo>
                    <a:pt x="26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40" y="44"/>
                  </a:lnTo>
                  <a:lnTo>
                    <a:pt x="44" y="44"/>
                  </a:lnTo>
                  <a:lnTo>
                    <a:pt x="46" y="43"/>
                  </a:lnTo>
                  <a:lnTo>
                    <a:pt x="49" y="43"/>
                  </a:lnTo>
                  <a:lnTo>
                    <a:pt x="53" y="44"/>
                  </a:lnTo>
                  <a:lnTo>
                    <a:pt x="55" y="44"/>
                  </a:lnTo>
                  <a:lnTo>
                    <a:pt x="58" y="44"/>
                  </a:lnTo>
                  <a:lnTo>
                    <a:pt x="61" y="44"/>
                  </a:lnTo>
                  <a:lnTo>
                    <a:pt x="63" y="44"/>
                  </a:lnTo>
                  <a:lnTo>
                    <a:pt x="66" y="43"/>
                  </a:lnTo>
                  <a:lnTo>
                    <a:pt x="69" y="41"/>
                  </a:lnTo>
                  <a:lnTo>
                    <a:pt x="63" y="41"/>
                  </a:lnTo>
                  <a:lnTo>
                    <a:pt x="58" y="40"/>
                  </a:lnTo>
                  <a:lnTo>
                    <a:pt x="53" y="39"/>
                  </a:lnTo>
                  <a:lnTo>
                    <a:pt x="47" y="37"/>
                  </a:lnTo>
                  <a:lnTo>
                    <a:pt x="42" y="37"/>
                  </a:lnTo>
                  <a:lnTo>
                    <a:pt x="36" y="37"/>
                  </a:lnTo>
                  <a:lnTo>
                    <a:pt x="31" y="39"/>
                  </a:lnTo>
                  <a:lnTo>
                    <a:pt x="27" y="42"/>
                  </a:lnTo>
                  <a:lnTo>
                    <a:pt x="23" y="41"/>
                  </a:lnTo>
                  <a:lnTo>
                    <a:pt x="19" y="40"/>
                  </a:lnTo>
                  <a:lnTo>
                    <a:pt x="16" y="37"/>
                  </a:lnTo>
                  <a:lnTo>
                    <a:pt x="15" y="34"/>
                  </a:lnTo>
                  <a:lnTo>
                    <a:pt x="17" y="33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5" y="30"/>
                  </a:lnTo>
                  <a:lnTo>
                    <a:pt x="27" y="30"/>
                  </a:lnTo>
                  <a:lnTo>
                    <a:pt x="29" y="30"/>
                  </a:lnTo>
                  <a:lnTo>
                    <a:pt x="32" y="30"/>
                  </a:lnTo>
                  <a:lnTo>
                    <a:pt x="31" y="27"/>
                  </a:lnTo>
                  <a:lnTo>
                    <a:pt x="29" y="27"/>
                  </a:lnTo>
                  <a:lnTo>
                    <a:pt x="27" y="26"/>
                  </a:lnTo>
                  <a:lnTo>
                    <a:pt x="24" y="27"/>
                  </a:lnTo>
                  <a:lnTo>
                    <a:pt x="21" y="27"/>
                  </a:lnTo>
                  <a:lnTo>
                    <a:pt x="17" y="28"/>
                  </a:lnTo>
                  <a:lnTo>
                    <a:pt x="13" y="29"/>
                  </a:lnTo>
                  <a:lnTo>
                    <a:pt x="10" y="28"/>
                  </a:lnTo>
                  <a:lnTo>
                    <a:pt x="8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3" y="20"/>
                  </a:lnTo>
                  <a:lnTo>
                    <a:pt x="4" y="18"/>
                  </a:lnTo>
                  <a:lnTo>
                    <a:pt x="7" y="16"/>
                  </a:lnTo>
                  <a:lnTo>
                    <a:pt x="10" y="14"/>
                  </a:lnTo>
                  <a:lnTo>
                    <a:pt x="12" y="13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20" y="8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6" y="2"/>
                  </a:lnTo>
                  <a:lnTo>
                    <a:pt x="39" y="2"/>
                  </a:lnTo>
                  <a:lnTo>
                    <a:pt x="42" y="3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5" y="12"/>
                  </a:lnTo>
                  <a:lnTo>
                    <a:pt x="49" y="11"/>
                  </a:lnTo>
                  <a:lnTo>
                    <a:pt x="50" y="10"/>
                  </a:lnTo>
                  <a:lnTo>
                    <a:pt x="49" y="8"/>
                  </a:lnTo>
                  <a:lnTo>
                    <a:pt x="53" y="0"/>
                  </a:lnTo>
                  <a:lnTo>
                    <a:pt x="56" y="1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3" y="4"/>
                  </a:lnTo>
                  <a:lnTo>
                    <a:pt x="67" y="6"/>
                  </a:lnTo>
                  <a:lnTo>
                    <a:pt x="70" y="6"/>
                  </a:lnTo>
                  <a:lnTo>
                    <a:pt x="72" y="8"/>
                  </a:lnTo>
                  <a:lnTo>
                    <a:pt x="74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9" name="Freeform 88"/>
            <p:cNvSpPr>
              <a:spLocks/>
            </p:cNvSpPr>
            <p:nvPr/>
          </p:nvSpPr>
          <p:spPr bwMode="auto">
            <a:xfrm>
              <a:off x="4416425" y="2070100"/>
              <a:ext cx="34925" cy="28575"/>
            </a:xfrm>
            <a:custGeom>
              <a:avLst/>
              <a:gdLst>
                <a:gd name="T0" fmla="*/ 32871 w 17"/>
                <a:gd name="T1" fmla="*/ 26894 h 17"/>
                <a:gd name="T2" fmla="*/ 0 w 17"/>
                <a:gd name="T3" fmla="*/ 26894 h 17"/>
                <a:gd name="T4" fmla="*/ 32871 w 17"/>
                <a:gd name="T5" fmla="*/ 0 h 17"/>
                <a:gd name="T6" fmla="*/ 32871 w 17"/>
                <a:gd name="T7" fmla="*/ 2689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0" name="Freeform 89"/>
            <p:cNvSpPr>
              <a:spLocks/>
            </p:cNvSpPr>
            <p:nvPr/>
          </p:nvSpPr>
          <p:spPr bwMode="auto">
            <a:xfrm>
              <a:off x="4416425" y="2070100"/>
              <a:ext cx="34925" cy="28575"/>
            </a:xfrm>
            <a:custGeom>
              <a:avLst/>
              <a:gdLst>
                <a:gd name="T0" fmla="*/ 32871 w 17"/>
                <a:gd name="T1" fmla="*/ 26894 h 17"/>
                <a:gd name="T2" fmla="*/ 22599 w 17"/>
                <a:gd name="T3" fmla="*/ 26894 h 17"/>
                <a:gd name="T4" fmla="*/ 18490 w 17"/>
                <a:gd name="T5" fmla="*/ 21851 h 17"/>
                <a:gd name="T6" fmla="*/ 12326 w 17"/>
                <a:gd name="T7" fmla="*/ 16809 h 17"/>
                <a:gd name="T8" fmla="*/ 0 w 17"/>
                <a:gd name="T9" fmla="*/ 16809 h 17"/>
                <a:gd name="T10" fmla="*/ 32871 w 17"/>
                <a:gd name="T11" fmla="*/ 0 h 17"/>
                <a:gd name="T12" fmla="*/ 32871 w 17"/>
                <a:gd name="T13" fmla="*/ 2689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11" y="16"/>
                  </a:lnTo>
                  <a:lnTo>
                    <a:pt x="9" y="13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1" name="Freeform 90"/>
            <p:cNvSpPr>
              <a:spLocks/>
            </p:cNvSpPr>
            <p:nvPr/>
          </p:nvSpPr>
          <p:spPr bwMode="auto">
            <a:xfrm>
              <a:off x="2628900" y="2090738"/>
              <a:ext cx="2752725" cy="2355850"/>
            </a:xfrm>
            <a:custGeom>
              <a:avLst/>
              <a:gdLst>
                <a:gd name="T0" fmla="*/ 1633439 w 1301"/>
                <a:gd name="T1" fmla="*/ 57680 h 1307"/>
                <a:gd name="T2" fmla="*/ 1696914 w 1301"/>
                <a:gd name="T3" fmla="*/ 45062 h 1307"/>
                <a:gd name="T4" fmla="*/ 1701146 w 1301"/>
                <a:gd name="T5" fmla="*/ 122569 h 1307"/>
                <a:gd name="T6" fmla="*/ 1635554 w 1301"/>
                <a:gd name="T7" fmla="*/ 182051 h 1307"/>
                <a:gd name="T8" fmla="*/ 1563615 w 1301"/>
                <a:gd name="T9" fmla="*/ 205483 h 1307"/>
                <a:gd name="T10" fmla="*/ 1563615 w 1301"/>
                <a:gd name="T11" fmla="*/ 331658 h 1307"/>
                <a:gd name="T12" fmla="*/ 1783664 w 1301"/>
                <a:gd name="T13" fmla="*/ 448819 h 1307"/>
                <a:gd name="T14" fmla="*/ 1868298 w 1301"/>
                <a:gd name="T15" fmla="*/ 351485 h 1307"/>
                <a:gd name="T16" fmla="*/ 1980438 w 1301"/>
                <a:gd name="T17" fmla="*/ 243336 h 1307"/>
                <a:gd name="T18" fmla="*/ 2153938 w 1301"/>
                <a:gd name="T19" fmla="*/ 293805 h 1307"/>
                <a:gd name="T20" fmla="*/ 2249152 w 1301"/>
                <a:gd name="T21" fmla="*/ 398350 h 1307"/>
                <a:gd name="T22" fmla="*/ 2333786 w 1301"/>
                <a:gd name="T23" fmla="*/ 493881 h 1307"/>
                <a:gd name="T24" fmla="*/ 2297817 w 1301"/>
                <a:gd name="T25" fmla="*/ 537141 h 1307"/>
                <a:gd name="T26" fmla="*/ 2183561 w 1301"/>
                <a:gd name="T27" fmla="*/ 486671 h 1307"/>
                <a:gd name="T28" fmla="*/ 2107390 w 1301"/>
                <a:gd name="T29" fmla="*/ 504696 h 1307"/>
                <a:gd name="T30" fmla="*/ 2189908 w 1301"/>
                <a:gd name="T31" fmla="*/ 589413 h 1307"/>
                <a:gd name="T32" fmla="*/ 2039682 w 1301"/>
                <a:gd name="T33" fmla="*/ 596623 h 1307"/>
                <a:gd name="T34" fmla="*/ 1900036 w 1301"/>
                <a:gd name="T35" fmla="*/ 724600 h 1307"/>
                <a:gd name="T36" fmla="*/ 1849256 w 1301"/>
                <a:gd name="T37" fmla="*/ 789489 h 1307"/>
                <a:gd name="T38" fmla="*/ 1800591 w 1301"/>
                <a:gd name="T39" fmla="*/ 939096 h 1307"/>
                <a:gd name="T40" fmla="*/ 1641902 w 1301"/>
                <a:gd name="T41" fmla="*/ 857984 h 1307"/>
                <a:gd name="T42" fmla="*/ 1453591 w 1301"/>
                <a:gd name="T43" fmla="*/ 908453 h 1307"/>
                <a:gd name="T44" fmla="*/ 1584774 w 1301"/>
                <a:gd name="T45" fmla="*/ 1045442 h 1307"/>
                <a:gd name="T46" fmla="*/ 1751926 w 1301"/>
                <a:gd name="T47" fmla="*/ 1137369 h 1307"/>
                <a:gd name="T48" fmla="*/ 1931774 w 1301"/>
                <a:gd name="T49" fmla="*/ 1184234 h 1307"/>
                <a:gd name="T50" fmla="*/ 2035451 w 1301"/>
                <a:gd name="T51" fmla="*/ 1175221 h 1307"/>
                <a:gd name="T52" fmla="*/ 2259731 w 1301"/>
                <a:gd name="T53" fmla="*/ 1250926 h 1307"/>
                <a:gd name="T54" fmla="*/ 2450158 w 1301"/>
                <a:gd name="T55" fmla="*/ 1386112 h 1307"/>
                <a:gd name="T56" fmla="*/ 2672323 w 1301"/>
                <a:gd name="T57" fmla="*/ 1427569 h 1307"/>
                <a:gd name="T58" fmla="*/ 2653280 w 1301"/>
                <a:gd name="T59" fmla="*/ 1676312 h 1307"/>
                <a:gd name="T60" fmla="*/ 2420536 w 1301"/>
                <a:gd name="T61" fmla="*/ 1881796 h 1307"/>
                <a:gd name="T62" fmla="*/ 2255500 w 1301"/>
                <a:gd name="T63" fmla="*/ 1935871 h 1307"/>
                <a:gd name="T64" fmla="*/ 2175097 w 1301"/>
                <a:gd name="T65" fmla="*/ 2035008 h 1307"/>
                <a:gd name="T66" fmla="*/ 2126432 w 1301"/>
                <a:gd name="T67" fmla="*/ 2137749 h 1307"/>
                <a:gd name="T68" fmla="*/ 2035451 w 1301"/>
                <a:gd name="T69" fmla="*/ 2274738 h 1307"/>
                <a:gd name="T70" fmla="*/ 2046030 w 1301"/>
                <a:gd name="T71" fmla="*/ 2343233 h 1307"/>
                <a:gd name="T72" fmla="*/ 1991018 w 1301"/>
                <a:gd name="T73" fmla="*/ 2319800 h 1307"/>
                <a:gd name="T74" fmla="*/ 1914847 w 1301"/>
                <a:gd name="T75" fmla="*/ 2240491 h 1307"/>
                <a:gd name="T76" fmla="*/ 1959280 w 1301"/>
                <a:gd name="T77" fmla="*/ 2144959 h 1307"/>
                <a:gd name="T78" fmla="*/ 1995249 w 1301"/>
                <a:gd name="T79" fmla="*/ 1811499 h 1307"/>
                <a:gd name="T80" fmla="*/ 1842908 w 1301"/>
                <a:gd name="T81" fmla="*/ 1526706 h 1307"/>
                <a:gd name="T82" fmla="*/ 1861951 w 1301"/>
                <a:gd name="T83" fmla="*/ 1312210 h 1307"/>
                <a:gd name="T84" fmla="*/ 1739231 w 1301"/>
                <a:gd name="T85" fmla="*/ 1222086 h 1307"/>
                <a:gd name="T86" fmla="*/ 1417622 w 1301"/>
                <a:gd name="T87" fmla="*/ 1095912 h 1307"/>
                <a:gd name="T88" fmla="*/ 1214500 w 1301"/>
                <a:gd name="T89" fmla="*/ 942701 h 1307"/>
                <a:gd name="T90" fmla="*/ 1129866 w 1301"/>
                <a:gd name="T91" fmla="*/ 892231 h 1307"/>
                <a:gd name="T92" fmla="*/ 1079085 w 1301"/>
                <a:gd name="T93" fmla="*/ 876008 h 1307"/>
                <a:gd name="T94" fmla="*/ 899238 w 1301"/>
                <a:gd name="T95" fmla="*/ 677735 h 1307"/>
                <a:gd name="T96" fmla="*/ 935207 w 1301"/>
                <a:gd name="T97" fmla="*/ 517314 h 1307"/>
                <a:gd name="T98" fmla="*/ 603018 w 1301"/>
                <a:gd name="T99" fmla="*/ 295608 h 1307"/>
                <a:gd name="T100" fmla="*/ 332189 w 1301"/>
                <a:gd name="T101" fmla="*/ 290200 h 1307"/>
                <a:gd name="T102" fmla="*/ 173500 w 1301"/>
                <a:gd name="T103" fmla="*/ 369510 h 1307"/>
                <a:gd name="T104" fmla="*/ 196774 w 1301"/>
                <a:gd name="T105" fmla="*/ 317238 h 1307"/>
                <a:gd name="T106" fmla="*/ 76171 w 1301"/>
                <a:gd name="T107" fmla="*/ 255953 h 1307"/>
                <a:gd name="T108" fmla="*/ 145994 w 1301"/>
                <a:gd name="T109" fmla="*/ 167631 h 1307"/>
                <a:gd name="T110" fmla="*/ 67707 w 1301"/>
                <a:gd name="T111" fmla="*/ 127977 h 1307"/>
                <a:gd name="T112" fmla="*/ 101561 w 1301"/>
                <a:gd name="T113" fmla="*/ 61285 h 1307"/>
                <a:gd name="T114" fmla="*/ 442213 w 1301"/>
                <a:gd name="T115" fmla="*/ 43260 h 1307"/>
                <a:gd name="T116" fmla="*/ 793445 w 1301"/>
                <a:gd name="T117" fmla="*/ 45062 h 1307"/>
                <a:gd name="T118" fmla="*/ 1089665 w 1301"/>
                <a:gd name="T119" fmla="*/ 75704 h 1307"/>
                <a:gd name="T120" fmla="*/ 1233542 w 1301"/>
                <a:gd name="T121" fmla="*/ 108149 h 1307"/>
                <a:gd name="T122" fmla="*/ 1472634 w 1301"/>
                <a:gd name="T123" fmla="*/ 90124 h 1307"/>
                <a:gd name="T124" fmla="*/ 1468402 w 1301"/>
                <a:gd name="T125" fmla="*/ 32445 h 13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01"/>
                <a:gd name="T190" fmla="*/ 0 h 1307"/>
                <a:gd name="T191" fmla="*/ 1301 w 1301"/>
                <a:gd name="T192" fmla="*/ 1307 h 13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01" h="1307">
                  <a:moveTo>
                    <a:pt x="706" y="2"/>
                  </a:moveTo>
                  <a:lnTo>
                    <a:pt x="710" y="2"/>
                  </a:lnTo>
                  <a:lnTo>
                    <a:pt x="713" y="2"/>
                  </a:lnTo>
                  <a:lnTo>
                    <a:pt x="716" y="1"/>
                  </a:lnTo>
                  <a:lnTo>
                    <a:pt x="719" y="2"/>
                  </a:lnTo>
                  <a:lnTo>
                    <a:pt x="721" y="2"/>
                  </a:lnTo>
                  <a:lnTo>
                    <a:pt x="722" y="2"/>
                  </a:lnTo>
                  <a:lnTo>
                    <a:pt x="723" y="2"/>
                  </a:lnTo>
                  <a:lnTo>
                    <a:pt x="724" y="3"/>
                  </a:lnTo>
                  <a:lnTo>
                    <a:pt x="725" y="6"/>
                  </a:lnTo>
                  <a:lnTo>
                    <a:pt x="726" y="9"/>
                  </a:lnTo>
                  <a:lnTo>
                    <a:pt x="730" y="10"/>
                  </a:lnTo>
                  <a:lnTo>
                    <a:pt x="732" y="11"/>
                  </a:lnTo>
                  <a:lnTo>
                    <a:pt x="735" y="12"/>
                  </a:lnTo>
                  <a:lnTo>
                    <a:pt x="737" y="14"/>
                  </a:lnTo>
                  <a:lnTo>
                    <a:pt x="740" y="16"/>
                  </a:lnTo>
                  <a:lnTo>
                    <a:pt x="743" y="17"/>
                  </a:lnTo>
                  <a:lnTo>
                    <a:pt x="744" y="19"/>
                  </a:lnTo>
                  <a:lnTo>
                    <a:pt x="746" y="21"/>
                  </a:lnTo>
                  <a:lnTo>
                    <a:pt x="747" y="23"/>
                  </a:lnTo>
                  <a:lnTo>
                    <a:pt x="745" y="25"/>
                  </a:lnTo>
                  <a:lnTo>
                    <a:pt x="742" y="25"/>
                  </a:lnTo>
                  <a:lnTo>
                    <a:pt x="739" y="27"/>
                  </a:lnTo>
                  <a:lnTo>
                    <a:pt x="737" y="29"/>
                  </a:lnTo>
                  <a:lnTo>
                    <a:pt x="738" y="31"/>
                  </a:lnTo>
                  <a:lnTo>
                    <a:pt x="737" y="33"/>
                  </a:lnTo>
                  <a:lnTo>
                    <a:pt x="737" y="35"/>
                  </a:lnTo>
                  <a:lnTo>
                    <a:pt x="739" y="36"/>
                  </a:lnTo>
                  <a:lnTo>
                    <a:pt x="742" y="35"/>
                  </a:lnTo>
                  <a:lnTo>
                    <a:pt x="743" y="32"/>
                  </a:lnTo>
                  <a:lnTo>
                    <a:pt x="743" y="30"/>
                  </a:lnTo>
                  <a:lnTo>
                    <a:pt x="746" y="29"/>
                  </a:lnTo>
                  <a:lnTo>
                    <a:pt x="747" y="31"/>
                  </a:lnTo>
                  <a:lnTo>
                    <a:pt x="749" y="33"/>
                  </a:lnTo>
                  <a:lnTo>
                    <a:pt x="749" y="35"/>
                  </a:lnTo>
                  <a:lnTo>
                    <a:pt x="751" y="37"/>
                  </a:lnTo>
                  <a:lnTo>
                    <a:pt x="753" y="40"/>
                  </a:lnTo>
                  <a:lnTo>
                    <a:pt x="754" y="41"/>
                  </a:lnTo>
                  <a:lnTo>
                    <a:pt x="755" y="44"/>
                  </a:lnTo>
                  <a:lnTo>
                    <a:pt x="758" y="45"/>
                  </a:lnTo>
                  <a:lnTo>
                    <a:pt x="760" y="44"/>
                  </a:lnTo>
                  <a:lnTo>
                    <a:pt x="762" y="44"/>
                  </a:lnTo>
                  <a:lnTo>
                    <a:pt x="762" y="43"/>
                  </a:lnTo>
                  <a:lnTo>
                    <a:pt x="763" y="42"/>
                  </a:lnTo>
                  <a:lnTo>
                    <a:pt x="763" y="39"/>
                  </a:lnTo>
                  <a:lnTo>
                    <a:pt x="766" y="38"/>
                  </a:lnTo>
                  <a:lnTo>
                    <a:pt x="768" y="36"/>
                  </a:lnTo>
                  <a:lnTo>
                    <a:pt x="769" y="33"/>
                  </a:lnTo>
                  <a:lnTo>
                    <a:pt x="771" y="32"/>
                  </a:lnTo>
                  <a:lnTo>
                    <a:pt x="772" y="32"/>
                  </a:lnTo>
                  <a:lnTo>
                    <a:pt x="774" y="33"/>
                  </a:lnTo>
                  <a:lnTo>
                    <a:pt x="776" y="33"/>
                  </a:lnTo>
                  <a:lnTo>
                    <a:pt x="777" y="36"/>
                  </a:lnTo>
                  <a:lnTo>
                    <a:pt x="777" y="40"/>
                  </a:lnTo>
                  <a:lnTo>
                    <a:pt x="777" y="44"/>
                  </a:lnTo>
                  <a:lnTo>
                    <a:pt x="776" y="48"/>
                  </a:lnTo>
                  <a:lnTo>
                    <a:pt x="775" y="52"/>
                  </a:lnTo>
                  <a:lnTo>
                    <a:pt x="776" y="55"/>
                  </a:lnTo>
                  <a:lnTo>
                    <a:pt x="779" y="58"/>
                  </a:lnTo>
                  <a:lnTo>
                    <a:pt x="782" y="61"/>
                  </a:lnTo>
                  <a:lnTo>
                    <a:pt x="783" y="62"/>
                  </a:lnTo>
                  <a:lnTo>
                    <a:pt x="783" y="63"/>
                  </a:lnTo>
                  <a:lnTo>
                    <a:pt x="785" y="63"/>
                  </a:lnTo>
                  <a:lnTo>
                    <a:pt x="786" y="64"/>
                  </a:lnTo>
                  <a:lnTo>
                    <a:pt x="787" y="63"/>
                  </a:lnTo>
                  <a:lnTo>
                    <a:pt x="789" y="63"/>
                  </a:lnTo>
                  <a:lnTo>
                    <a:pt x="791" y="63"/>
                  </a:lnTo>
                  <a:lnTo>
                    <a:pt x="793" y="63"/>
                  </a:lnTo>
                  <a:lnTo>
                    <a:pt x="789" y="58"/>
                  </a:lnTo>
                  <a:lnTo>
                    <a:pt x="792" y="57"/>
                  </a:lnTo>
                  <a:lnTo>
                    <a:pt x="794" y="57"/>
                  </a:lnTo>
                  <a:lnTo>
                    <a:pt x="796" y="58"/>
                  </a:lnTo>
                  <a:lnTo>
                    <a:pt x="798" y="60"/>
                  </a:lnTo>
                  <a:lnTo>
                    <a:pt x="800" y="60"/>
                  </a:lnTo>
                  <a:lnTo>
                    <a:pt x="800" y="59"/>
                  </a:lnTo>
                  <a:lnTo>
                    <a:pt x="801" y="58"/>
                  </a:lnTo>
                  <a:lnTo>
                    <a:pt x="800" y="57"/>
                  </a:lnTo>
                  <a:lnTo>
                    <a:pt x="798" y="55"/>
                  </a:lnTo>
                  <a:lnTo>
                    <a:pt x="794" y="54"/>
                  </a:lnTo>
                  <a:lnTo>
                    <a:pt x="794" y="53"/>
                  </a:lnTo>
                  <a:lnTo>
                    <a:pt x="794" y="50"/>
                  </a:lnTo>
                  <a:lnTo>
                    <a:pt x="796" y="49"/>
                  </a:lnTo>
                  <a:lnTo>
                    <a:pt x="797" y="48"/>
                  </a:lnTo>
                  <a:lnTo>
                    <a:pt x="798" y="47"/>
                  </a:lnTo>
                  <a:lnTo>
                    <a:pt x="800" y="46"/>
                  </a:lnTo>
                  <a:lnTo>
                    <a:pt x="800" y="44"/>
                  </a:lnTo>
                  <a:lnTo>
                    <a:pt x="800" y="43"/>
                  </a:lnTo>
                  <a:lnTo>
                    <a:pt x="802" y="41"/>
                  </a:lnTo>
                  <a:lnTo>
                    <a:pt x="802" y="40"/>
                  </a:lnTo>
                  <a:lnTo>
                    <a:pt x="805" y="40"/>
                  </a:lnTo>
                  <a:lnTo>
                    <a:pt x="809" y="42"/>
                  </a:lnTo>
                  <a:lnTo>
                    <a:pt x="811" y="44"/>
                  </a:lnTo>
                  <a:lnTo>
                    <a:pt x="814" y="42"/>
                  </a:lnTo>
                  <a:lnTo>
                    <a:pt x="812" y="40"/>
                  </a:lnTo>
                  <a:lnTo>
                    <a:pt x="810" y="38"/>
                  </a:lnTo>
                  <a:lnTo>
                    <a:pt x="807" y="36"/>
                  </a:lnTo>
                  <a:lnTo>
                    <a:pt x="804" y="34"/>
                  </a:lnTo>
                  <a:lnTo>
                    <a:pt x="802" y="33"/>
                  </a:lnTo>
                  <a:lnTo>
                    <a:pt x="800" y="31"/>
                  </a:lnTo>
                  <a:lnTo>
                    <a:pt x="800" y="29"/>
                  </a:lnTo>
                  <a:lnTo>
                    <a:pt x="802" y="25"/>
                  </a:lnTo>
                  <a:lnTo>
                    <a:pt x="804" y="29"/>
                  </a:lnTo>
                  <a:lnTo>
                    <a:pt x="809" y="30"/>
                  </a:lnTo>
                  <a:lnTo>
                    <a:pt x="813" y="30"/>
                  </a:lnTo>
                  <a:lnTo>
                    <a:pt x="818" y="30"/>
                  </a:lnTo>
                  <a:lnTo>
                    <a:pt x="823" y="30"/>
                  </a:lnTo>
                  <a:lnTo>
                    <a:pt x="828" y="30"/>
                  </a:lnTo>
                  <a:lnTo>
                    <a:pt x="833" y="31"/>
                  </a:lnTo>
                  <a:lnTo>
                    <a:pt x="837" y="33"/>
                  </a:lnTo>
                  <a:lnTo>
                    <a:pt x="837" y="39"/>
                  </a:lnTo>
                  <a:lnTo>
                    <a:pt x="841" y="38"/>
                  </a:lnTo>
                  <a:lnTo>
                    <a:pt x="843" y="36"/>
                  </a:lnTo>
                  <a:lnTo>
                    <a:pt x="846" y="36"/>
                  </a:lnTo>
                  <a:lnTo>
                    <a:pt x="849" y="36"/>
                  </a:lnTo>
                  <a:lnTo>
                    <a:pt x="848" y="46"/>
                  </a:lnTo>
                  <a:lnTo>
                    <a:pt x="846" y="46"/>
                  </a:lnTo>
                  <a:lnTo>
                    <a:pt x="844" y="45"/>
                  </a:lnTo>
                  <a:lnTo>
                    <a:pt x="841" y="45"/>
                  </a:lnTo>
                  <a:lnTo>
                    <a:pt x="839" y="45"/>
                  </a:lnTo>
                  <a:lnTo>
                    <a:pt x="836" y="45"/>
                  </a:lnTo>
                  <a:lnTo>
                    <a:pt x="834" y="46"/>
                  </a:lnTo>
                  <a:lnTo>
                    <a:pt x="833" y="47"/>
                  </a:lnTo>
                  <a:lnTo>
                    <a:pt x="832" y="48"/>
                  </a:lnTo>
                  <a:lnTo>
                    <a:pt x="832" y="51"/>
                  </a:lnTo>
                  <a:lnTo>
                    <a:pt x="834" y="53"/>
                  </a:lnTo>
                  <a:lnTo>
                    <a:pt x="837" y="54"/>
                  </a:lnTo>
                  <a:lnTo>
                    <a:pt x="840" y="56"/>
                  </a:lnTo>
                  <a:lnTo>
                    <a:pt x="842" y="58"/>
                  </a:lnTo>
                  <a:lnTo>
                    <a:pt x="843" y="60"/>
                  </a:lnTo>
                  <a:lnTo>
                    <a:pt x="842" y="62"/>
                  </a:lnTo>
                  <a:lnTo>
                    <a:pt x="839" y="65"/>
                  </a:lnTo>
                  <a:lnTo>
                    <a:pt x="837" y="67"/>
                  </a:lnTo>
                  <a:lnTo>
                    <a:pt x="834" y="68"/>
                  </a:lnTo>
                  <a:lnTo>
                    <a:pt x="832" y="68"/>
                  </a:lnTo>
                  <a:lnTo>
                    <a:pt x="830" y="70"/>
                  </a:lnTo>
                  <a:lnTo>
                    <a:pt x="830" y="72"/>
                  </a:lnTo>
                  <a:lnTo>
                    <a:pt x="832" y="73"/>
                  </a:lnTo>
                  <a:lnTo>
                    <a:pt x="833" y="75"/>
                  </a:lnTo>
                  <a:lnTo>
                    <a:pt x="832" y="77"/>
                  </a:lnTo>
                  <a:lnTo>
                    <a:pt x="828" y="75"/>
                  </a:lnTo>
                  <a:lnTo>
                    <a:pt x="826" y="74"/>
                  </a:lnTo>
                  <a:lnTo>
                    <a:pt x="824" y="72"/>
                  </a:lnTo>
                  <a:lnTo>
                    <a:pt x="821" y="71"/>
                  </a:lnTo>
                  <a:lnTo>
                    <a:pt x="818" y="69"/>
                  </a:lnTo>
                  <a:lnTo>
                    <a:pt x="816" y="67"/>
                  </a:lnTo>
                  <a:lnTo>
                    <a:pt x="814" y="65"/>
                  </a:lnTo>
                  <a:lnTo>
                    <a:pt x="811" y="63"/>
                  </a:lnTo>
                  <a:lnTo>
                    <a:pt x="810" y="63"/>
                  </a:lnTo>
                  <a:lnTo>
                    <a:pt x="808" y="63"/>
                  </a:lnTo>
                  <a:lnTo>
                    <a:pt x="807" y="65"/>
                  </a:lnTo>
                  <a:lnTo>
                    <a:pt x="804" y="67"/>
                  </a:lnTo>
                  <a:lnTo>
                    <a:pt x="804" y="68"/>
                  </a:lnTo>
                  <a:lnTo>
                    <a:pt x="807" y="70"/>
                  </a:lnTo>
                  <a:lnTo>
                    <a:pt x="810" y="70"/>
                  </a:lnTo>
                  <a:lnTo>
                    <a:pt x="813" y="71"/>
                  </a:lnTo>
                  <a:lnTo>
                    <a:pt x="817" y="72"/>
                  </a:lnTo>
                  <a:lnTo>
                    <a:pt x="817" y="74"/>
                  </a:lnTo>
                  <a:lnTo>
                    <a:pt x="816" y="75"/>
                  </a:lnTo>
                  <a:lnTo>
                    <a:pt x="813" y="77"/>
                  </a:lnTo>
                  <a:lnTo>
                    <a:pt x="811" y="78"/>
                  </a:lnTo>
                  <a:lnTo>
                    <a:pt x="809" y="78"/>
                  </a:lnTo>
                  <a:lnTo>
                    <a:pt x="807" y="76"/>
                  </a:lnTo>
                  <a:lnTo>
                    <a:pt x="804" y="74"/>
                  </a:lnTo>
                  <a:lnTo>
                    <a:pt x="802" y="72"/>
                  </a:lnTo>
                  <a:lnTo>
                    <a:pt x="800" y="72"/>
                  </a:lnTo>
                  <a:lnTo>
                    <a:pt x="796" y="72"/>
                  </a:lnTo>
                  <a:lnTo>
                    <a:pt x="793" y="72"/>
                  </a:lnTo>
                  <a:lnTo>
                    <a:pt x="790" y="73"/>
                  </a:lnTo>
                  <a:lnTo>
                    <a:pt x="789" y="75"/>
                  </a:lnTo>
                  <a:lnTo>
                    <a:pt x="791" y="77"/>
                  </a:lnTo>
                  <a:lnTo>
                    <a:pt x="792" y="78"/>
                  </a:lnTo>
                  <a:lnTo>
                    <a:pt x="794" y="80"/>
                  </a:lnTo>
                  <a:lnTo>
                    <a:pt x="791" y="82"/>
                  </a:lnTo>
                  <a:lnTo>
                    <a:pt x="789" y="84"/>
                  </a:lnTo>
                  <a:lnTo>
                    <a:pt x="787" y="87"/>
                  </a:lnTo>
                  <a:lnTo>
                    <a:pt x="784" y="87"/>
                  </a:lnTo>
                  <a:lnTo>
                    <a:pt x="781" y="87"/>
                  </a:lnTo>
                  <a:lnTo>
                    <a:pt x="779" y="86"/>
                  </a:lnTo>
                  <a:lnTo>
                    <a:pt x="776" y="85"/>
                  </a:lnTo>
                  <a:lnTo>
                    <a:pt x="772" y="85"/>
                  </a:lnTo>
                  <a:lnTo>
                    <a:pt x="769" y="84"/>
                  </a:lnTo>
                  <a:lnTo>
                    <a:pt x="766" y="84"/>
                  </a:lnTo>
                  <a:lnTo>
                    <a:pt x="764" y="84"/>
                  </a:lnTo>
                  <a:lnTo>
                    <a:pt x="761" y="84"/>
                  </a:lnTo>
                  <a:lnTo>
                    <a:pt x="760" y="85"/>
                  </a:lnTo>
                  <a:lnTo>
                    <a:pt x="759" y="86"/>
                  </a:lnTo>
                  <a:lnTo>
                    <a:pt x="758" y="87"/>
                  </a:lnTo>
                  <a:lnTo>
                    <a:pt x="758" y="89"/>
                  </a:lnTo>
                  <a:lnTo>
                    <a:pt x="761" y="90"/>
                  </a:lnTo>
                  <a:lnTo>
                    <a:pt x="764" y="90"/>
                  </a:lnTo>
                  <a:lnTo>
                    <a:pt x="766" y="91"/>
                  </a:lnTo>
                  <a:lnTo>
                    <a:pt x="770" y="90"/>
                  </a:lnTo>
                  <a:lnTo>
                    <a:pt x="772" y="90"/>
                  </a:lnTo>
                  <a:lnTo>
                    <a:pt x="776" y="90"/>
                  </a:lnTo>
                  <a:lnTo>
                    <a:pt x="779" y="89"/>
                  </a:lnTo>
                  <a:lnTo>
                    <a:pt x="781" y="90"/>
                  </a:lnTo>
                  <a:lnTo>
                    <a:pt x="782" y="91"/>
                  </a:lnTo>
                  <a:lnTo>
                    <a:pt x="781" y="93"/>
                  </a:lnTo>
                  <a:lnTo>
                    <a:pt x="779" y="96"/>
                  </a:lnTo>
                  <a:lnTo>
                    <a:pt x="779" y="98"/>
                  </a:lnTo>
                  <a:lnTo>
                    <a:pt x="776" y="100"/>
                  </a:lnTo>
                  <a:lnTo>
                    <a:pt x="773" y="101"/>
                  </a:lnTo>
                  <a:lnTo>
                    <a:pt x="771" y="104"/>
                  </a:lnTo>
                  <a:lnTo>
                    <a:pt x="770" y="106"/>
                  </a:lnTo>
                  <a:lnTo>
                    <a:pt x="768" y="110"/>
                  </a:lnTo>
                  <a:lnTo>
                    <a:pt x="766" y="110"/>
                  </a:lnTo>
                  <a:lnTo>
                    <a:pt x="762" y="110"/>
                  </a:lnTo>
                  <a:lnTo>
                    <a:pt x="758" y="108"/>
                  </a:lnTo>
                  <a:lnTo>
                    <a:pt x="756" y="108"/>
                  </a:lnTo>
                  <a:lnTo>
                    <a:pt x="755" y="108"/>
                  </a:lnTo>
                  <a:lnTo>
                    <a:pt x="753" y="109"/>
                  </a:lnTo>
                  <a:lnTo>
                    <a:pt x="753" y="110"/>
                  </a:lnTo>
                  <a:lnTo>
                    <a:pt x="755" y="111"/>
                  </a:lnTo>
                  <a:lnTo>
                    <a:pt x="755" y="112"/>
                  </a:lnTo>
                  <a:lnTo>
                    <a:pt x="755" y="113"/>
                  </a:lnTo>
                  <a:lnTo>
                    <a:pt x="754" y="114"/>
                  </a:lnTo>
                  <a:lnTo>
                    <a:pt x="753" y="114"/>
                  </a:lnTo>
                  <a:lnTo>
                    <a:pt x="751" y="114"/>
                  </a:lnTo>
                  <a:lnTo>
                    <a:pt x="749" y="113"/>
                  </a:lnTo>
                  <a:lnTo>
                    <a:pt x="747" y="111"/>
                  </a:lnTo>
                  <a:lnTo>
                    <a:pt x="745" y="110"/>
                  </a:lnTo>
                  <a:lnTo>
                    <a:pt x="743" y="110"/>
                  </a:lnTo>
                  <a:lnTo>
                    <a:pt x="740" y="110"/>
                  </a:lnTo>
                  <a:lnTo>
                    <a:pt x="737" y="109"/>
                  </a:lnTo>
                  <a:lnTo>
                    <a:pt x="734" y="108"/>
                  </a:lnTo>
                  <a:lnTo>
                    <a:pt x="732" y="108"/>
                  </a:lnTo>
                  <a:lnTo>
                    <a:pt x="729" y="108"/>
                  </a:lnTo>
                  <a:lnTo>
                    <a:pt x="724" y="106"/>
                  </a:lnTo>
                  <a:lnTo>
                    <a:pt x="720" y="105"/>
                  </a:lnTo>
                  <a:lnTo>
                    <a:pt x="716" y="102"/>
                  </a:lnTo>
                  <a:lnTo>
                    <a:pt x="712" y="100"/>
                  </a:lnTo>
                  <a:lnTo>
                    <a:pt x="707" y="98"/>
                  </a:lnTo>
                  <a:lnTo>
                    <a:pt x="703" y="97"/>
                  </a:lnTo>
                  <a:lnTo>
                    <a:pt x="698" y="97"/>
                  </a:lnTo>
                  <a:lnTo>
                    <a:pt x="693" y="98"/>
                  </a:lnTo>
                  <a:lnTo>
                    <a:pt x="693" y="100"/>
                  </a:lnTo>
                  <a:lnTo>
                    <a:pt x="693" y="101"/>
                  </a:lnTo>
                  <a:lnTo>
                    <a:pt x="694" y="103"/>
                  </a:lnTo>
                  <a:lnTo>
                    <a:pt x="696" y="104"/>
                  </a:lnTo>
                  <a:lnTo>
                    <a:pt x="700" y="102"/>
                  </a:lnTo>
                  <a:lnTo>
                    <a:pt x="702" y="102"/>
                  </a:lnTo>
                  <a:lnTo>
                    <a:pt x="705" y="103"/>
                  </a:lnTo>
                  <a:lnTo>
                    <a:pt x="707" y="105"/>
                  </a:lnTo>
                  <a:lnTo>
                    <a:pt x="710" y="106"/>
                  </a:lnTo>
                  <a:lnTo>
                    <a:pt x="712" y="108"/>
                  </a:lnTo>
                  <a:lnTo>
                    <a:pt x="715" y="109"/>
                  </a:lnTo>
                  <a:lnTo>
                    <a:pt x="717" y="109"/>
                  </a:lnTo>
                  <a:lnTo>
                    <a:pt x="722" y="110"/>
                  </a:lnTo>
                  <a:lnTo>
                    <a:pt x="726" y="111"/>
                  </a:lnTo>
                  <a:lnTo>
                    <a:pt x="730" y="112"/>
                  </a:lnTo>
                  <a:lnTo>
                    <a:pt x="734" y="113"/>
                  </a:lnTo>
                  <a:lnTo>
                    <a:pt x="739" y="114"/>
                  </a:lnTo>
                  <a:lnTo>
                    <a:pt x="743" y="114"/>
                  </a:lnTo>
                  <a:lnTo>
                    <a:pt x="747" y="116"/>
                  </a:lnTo>
                  <a:lnTo>
                    <a:pt x="751" y="117"/>
                  </a:lnTo>
                  <a:lnTo>
                    <a:pt x="751" y="118"/>
                  </a:lnTo>
                  <a:lnTo>
                    <a:pt x="752" y="119"/>
                  </a:lnTo>
                  <a:lnTo>
                    <a:pt x="751" y="119"/>
                  </a:lnTo>
                  <a:lnTo>
                    <a:pt x="751" y="120"/>
                  </a:lnTo>
                  <a:lnTo>
                    <a:pt x="749" y="121"/>
                  </a:lnTo>
                  <a:lnTo>
                    <a:pt x="747" y="121"/>
                  </a:lnTo>
                  <a:lnTo>
                    <a:pt x="745" y="121"/>
                  </a:lnTo>
                  <a:lnTo>
                    <a:pt x="743" y="121"/>
                  </a:lnTo>
                  <a:lnTo>
                    <a:pt x="741" y="119"/>
                  </a:lnTo>
                  <a:lnTo>
                    <a:pt x="740" y="119"/>
                  </a:lnTo>
                  <a:lnTo>
                    <a:pt x="738" y="119"/>
                  </a:lnTo>
                  <a:lnTo>
                    <a:pt x="736" y="119"/>
                  </a:lnTo>
                  <a:lnTo>
                    <a:pt x="735" y="121"/>
                  </a:lnTo>
                  <a:lnTo>
                    <a:pt x="735" y="123"/>
                  </a:lnTo>
                  <a:lnTo>
                    <a:pt x="735" y="124"/>
                  </a:lnTo>
                  <a:lnTo>
                    <a:pt x="735" y="126"/>
                  </a:lnTo>
                  <a:lnTo>
                    <a:pt x="732" y="128"/>
                  </a:lnTo>
                  <a:lnTo>
                    <a:pt x="728" y="129"/>
                  </a:lnTo>
                  <a:lnTo>
                    <a:pt x="724" y="131"/>
                  </a:lnTo>
                  <a:lnTo>
                    <a:pt x="723" y="134"/>
                  </a:lnTo>
                  <a:lnTo>
                    <a:pt x="723" y="138"/>
                  </a:lnTo>
                  <a:lnTo>
                    <a:pt x="722" y="143"/>
                  </a:lnTo>
                  <a:lnTo>
                    <a:pt x="721" y="146"/>
                  </a:lnTo>
                  <a:lnTo>
                    <a:pt x="721" y="151"/>
                  </a:lnTo>
                  <a:lnTo>
                    <a:pt x="719" y="155"/>
                  </a:lnTo>
                  <a:lnTo>
                    <a:pt x="717" y="159"/>
                  </a:lnTo>
                  <a:lnTo>
                    <a:pt x="716" y="162"/>
                  </a:lnTo>
                  <a:lnTo>
                    <a:pt x="714" y="166"/>
                  </a:lnTo>
                  <a:lnTo>
                    <a:pt x="714" y="168"/>
                  </a:lnTo>
                  <a:lnTo>
                    <a:pt x="714" y="169"/>
                  </a:lnTo>
                  <a:lnTo>
                    <a:pt x="715" y="170"/>
                  </a:lnTo>
                  <a:lnTo>
                    <a:pt x="716" y="171"/>
                  </a:lnTo>
                  <a:lnTo>
                    <a:pt x="730" y="166"/>
                  </a:lnTo>
                  <a:lnTo>
                    <a:pt x="731" y="168"/>
                  </a:lnTo>
                  <a:lnTo>
                    <a:pt x="732" y="170"/>
                  </a:lnTo>
                  <a:lnTo>
                    <a:pt x="732" y="172"/>
                  </a:lnTo>
                  <a:lnTo>
                    <a:pt x="732" y="175"/>
                  </a:lnTo>
                  <a:lnTo>
                    <a:pt x="732" y="177"/>
                  </a:lnTo>
                  <a:lnTo>
                    <a:pt x="732" y="180"/>
                  </a:lnTo>
                  <a:lnTo>
                    <a:pt x="732" y="183"/>
                  </a:lnTo>
                  <a:lnTo>
                    <a:pt x="731" y="185"/>
                  </a:lnTo>
                  <a:lnTo>
                    <a:pt x="732" y="185"/>
                  </a:lnTo>
                  <a:lnTo>
                    <a:pt x="732" y="187"/>
                  </a:lnTo>
                  <a:lnTo>
                    <a:pt x="733" y="189"/>
                  </a:lnTo>
                  <a:lnTo>
                    <a:pt x="735" y="189"/>
                  </a:lnTo>
                  <a:lnTo>
                    <a:pt x="736" y="187"/>
                  </a:lnTo>
                  <a:lnTo>
                    <a:pt x="738" y="185"/>
                  </a:lnTo>
                  <a:lnTo>
                    <a:pt x="739" y="184"/>
                  </a:lnTo>
                  <a:lnTo>
                    <a:pt x="741" y="183"/>
                  </a:lnTo>
                  <a:lnTo>
                    <a:pt x="745" y="184"/>
                  </a:lnTo>
                  <a:lnTo>
                    <a:pt x="749" y="185"/>
                  </a:lnTo>
                  <a:lnTo>
                    <a:pt x="753" y="185"/>
                  </a:lnTo>
                  <a:lnTo>
                    <a:pt x="756" y="185"/>
                  </a:lnTo>
                  <a:lnTo>
                    <a:pt x="760" y="187"/>
                  </a:lnTo>
                  <a:lnTo>
                    <a:pt x="763" y="189"/>
                  </a:lnTo>
                  <a:lnTo>
                    <a:pt x="766" y="190"/>
                  </a:lnTo>
                  <a:lnTo>
                    <a:pt x="768" y="193"/>
                  </a:lnTo>
                  <a:lnTo>
                    <a:pt x="771" y="192"/>
                  </a:lnTo>
                  <a:lnTo>
                    <a:pt x="772" y="191"/>
                  </a:lnTo>
                  <a:lnTo>
                    <a:pt x="775" y="191"/>
                  </a:lnTo>
                  <a:lnTo>
                    <a:pt x="778" y="191"/>
                  </a:lnTo>
                  <a:lnTo>
                    <a:pt x="779" y="194"/>
                  </a:lnTo>
                  <a:lnTo>
                    <a:pt x="782" y="197"/>
                  </a:lnTo>
                  <a:lnTo>
                    <a:pt x="785" y="200"/>
                  </a:lnTo>
                  <a:lnTo>
                    <a:pt x="788" y="202"/>
                  </a:lnTo>
                  <a:lnTo>
                    <a:pt x="792" y="204"/>
                  </a:lnTo>
                  <a:lnTo>
                    <a:pt x="795" y="205"/>
                  </a:lnTo>
                  <a:lnTo>
                    <a:pt x="800" y="206"/>
                  </a:lnTo>
                  <a:lnTo>
                    <a:pt x="803" y="207"/>
                  </a:lnTo>
                  <a:lnTo>
                    <a:pt x="804" y="208"/>
                  </a:lnTo>
                  <a:lnTo>
                    <a:pt x="807" y="210"/>
                  </a:lnTo>
                  <a:lnTo>
                    <a:pt x="810" y="212"/>
                  </a:lnTo>
                  <a:lnTo>
                    <a:pt x="812" y="213"/>
                  </a:lnTo>
                  <a:lnTo>
                    <a:pt x="815" y="213"/>
                  </a:lnTo>
                  <a:lnTo>
                    <a:pt x="817" y="213"/>
                  </a:lnTo>
                  <a:lnTo>
                    <a:pt x="819" y="213"/>
                  </a:lnTo>
                  <a:lnTo>
                    <a:pt x="823" y="213"/>
                  </a:lnTo>
                  <a:lnTo>
                    <a:pt x="824" y="212"/>
                  </a:lnTo>
                  <a:lnTo>
                    <a:pt x="826" y="211"/>
                  </a:lnTo>
                  <a:lnTo>
                    <a:pt x="827" y="211"/>
                  </a:lnTo>
                  <a:lnTo>
                    <a:pt x="829" y="210"/>
                  </a:lnTo>
                  <a:lnTo>
                    <a:pt x="831" y="213"/>
                  </a:lnTo>
                  <a:lnTo>
                    <a:pt x="834" y="215"/>
                  </a:lnTo>
                  <a:lnTo>
                    <a:pt x="838" y="217"/>
                  </a:lnTo>
                  <a:lnTo>
                    <a:pt x="837" y="221"/>
                  </a:lnTo>
                  <a:lnTo>
                    <a:pt x="836" y="223"/>
                  </a:lnTo>
                  <a:lnTo>
                    <a:pt x="834" y="226"/>
                  </a:lnTo>
                  <a:lnTo>
                    <a:pt x="834" y="229"/>
                  </a:lnTo>
                  <a:lnTo>
                    <a:pt x="836" y="232"/>
                  </a:lnTo>
                  <a:lnTo>
                    <a:pt x="836" y="233"/>
                  </a:lnTo>
                  <a:lnTo>
                    <a:pt x="835" y="236"/>
                  </a:lnTo>
                  <a:lnTo>
                    <a:pt x="835" y="239"/>
                  </a:lnTo>
                  <a:lnTo>
                    <a:pt x="835" y="242"/>
                  </a:lnTo>
                  <a:lnTo>
                    <a:pt x="835" y="244"/>
                  </a:lnTo>
                  <a:lnTo>
                    <a:pt x="836" y="246"/>
                  </a:lnTo>
                  <a:lnTo>
                    <a:pt x="838" y="248"/>
                  </a:lnTo>
                  <a:lnTo>
                    <a:pt x="841" y="249"/>
                  </a:lnTo>
                  <a:lnTo>
                    <a:pt x="842" y="249"/>
                  </a:lnTo>
                  <a:lnTo>
                    <a:pt x="843" y="249"/>
                  </a:lnTo>
                  <a:lnTo>
                    <a:pt x="844" y="251"/>
                  </a:lnTo>
                  <a:lnTo>
                    <a:pt x="845" y="252"/>
                  </a:lnTo>
                  <a:lnTo>
                    <a:pt x="847" y="253"/>
                  </a:lnTo>
                  <a:lnTo>
                    <a:pt x="849" y="254"/>
                  </a:lnTo>
                  <a:lnTo>
                    <a:pt x="851" y="255"/>
                  </a:lnTo>
                  <a:lnTo>
                    <a:pt x="853" y="256"/>
                  </a:lnTo>
                  <a:lnTo>
                    <a:pt x="855" y="257"/>
                  </a:lnTo>
                  <a:lnTo>
                    <a:pt x="855" y="260"/>
                  </a:lnTo>
                  <a:lnTo>
                    <a:pt x="858" y="260"/>
                  </a:lnTo>
                  <a:lnTo>
                    <a:pt x="860" y="261"/>
                  </a:lnTo>
                  <a:lnTo>
                    <a:pt x="863" y="262"/>
                  </a:lnTo>
                  <a:lnTo>
                    <a:pt x="866" y="261"/>
                  </a:lnTo>
                  <a:lnTo>
                    <a:pt x="865" y="259"/>
                  </a:lnTo>
                  <a:lnTo>
                    <a:pt x="862" y="256"/>
                  </a:lnTo>
                  <a:lnTo>
                    <a:pt x="861" y="255"/>
                  </a:lnTo>
                  <a:lnTo>
                    <a:pt x="864" y="251"/>
                  </a:lnTo>
                  <a:lnTo>
                    <a:pt x="866" y="251"/>
                  </a:lnTo>
                  <a:lnTo>
                    <a:pt x="869" y="253"/>
                  </a:lnTo>
                  <a:lnTo>
                    <a:pt x="872" y="254"/>
                  </a:lnTo>
                  <a:lnTo>
                    <a:pt x="875" y="253"/>
                  </a:lnTo>
                  <a:lnTo>
                    <a:pt x="875" y="250"/>
                  </a:lnTo>
                  <a:lnTo>
                    <a:pt x="875" y="246"/>
                  </a:lnTo>
                  <a:lnTo>
                    <a:pt x="873" y="244"/>
                  </a:lnTo>
                  <a:lnTo>
                    <a:pt x="873" y="242"/>
                  </a:lnTo>
                  <a:lnTo>
                    <a:pt x="871" y="238"/>
                  </a:lnTo>
                  <a:lnTo>
                    <a:pt x="870" y="236"/>
                  </a:lnTo>
                  <a:lnTo>
                    <a:pt x="869" y="232"/>
                  </a:lnTo>
                  <a:lnTo>
                    <a:pt x="870" y="229"/>
                  </a:lnTo>
                  <a:lnTo>
                    <a:pt x="868" y="227"/>
                  </a:lnTo>
                  <a:lnTo>
                    <a:pt x="866" y="227"/>
                  </a:lnTo>
                  <a:lnTo>
                    <a:pt x="865" y="225"/>
                  </a:lnTo>
                  <a:lnTo>
                    <a:pt x="864" y="223"/>
                  </a:lnTo>
                  <a:lnTo>
                    <a:pt x="862" y="221"/>
                  </a:lnTo>
                  <a:lnTo>
                    <a:pt x="862" y="220"/>
                  </a:lnTo>
                  <a:lnTo>
                    <a:pt x="860" y="218"/>
                  </a:lnTo>
                  <a:lnTo>
                    <a:pt x="860" y="217"/>
                  </a:lnTo>
                  <a:lnTo>
                    <a:pt x="858" y="217"/>
                  </a:lnTo>
                  <a:lnTo>
                    <a:pt x="859" y="215"/>
                  </a:lnTo>
                  <a:lnTo>
                    <a:pt x="860" y="213"/>
                  </a:lnTo>
                  <a:lnTo>
                    <a:pt x="862" y="212"/>
                  </a:lnTo>
                  <a:lnTo>
                    <a:pt x="864" y="212"/>
                  </a:lnTo>
                  <a:lnTo>
                    <a:pt x="865" y="213"/>
                  </a:lnTo>
                  <a:lnTo>
                    <a:pt x="866" y="213"/>
                  </a:lnTo>
                  <a:lnTo>
                    <a:pt x="867" y="213"/>
                  </a:lnTo>
                  <a:lnTo>
                    <a:pt x="870" y="210"/>
                  </a:lnTo>
                  <a:lnTo>
                    <a:pt x="873" y="207"/>
                  </a:lnTo>
                  <a:lnTo>
                    <a:pt x="876" y="204"/>
                  </a:lnTo>
                  <a:lnTo>
                    <a:pt x="879" y="202"/>
                  </a:lnTo>
                  <a:lnTo>
                    <a:pt x="881" y="199"/>
                  </a:lnTo>
                  <a:lnTo>
                    <a:pt x="883" y="195"/>
                  </a:lnTo>
                  <a:lnTo>
                    <a:pt x="884" y="191"/>
                  </a:lnTo>
                  <a:lnTo>
                    <a:pt x="883" y="187"/>
                  </a:lnTo>
                  <a:lnTo>
                    <a:pt x="882" y="185"/>
                  </a:lnTo>
                  <a:lnTo>
                    <a:pt x="881" y="181"/>
                  </a:lnTo>
                  <a:lnTo>
                    <a:pt x="878" y="179"/>
                  </a:lnTo>
                  <a:lnTo>
                    <a:pt x="875" y="177"/>
                  </a:lnTo>
                  <a:lnTo>
                    <a:pt x="871" y="176"/>
                  </a:lnTo>
                  <a:lnTo>
                    <a:pt x="869" y="173"/>
                  </a:lnTo>
                  <a:lnTo>
                    <a:pt x="867" y="170"/>
                  </a:lnTo>
                  <a:lnTo>
                    <a:pt x="867" y="167"/>
                  </a:lnTo>
                  <a:lnTo>
                    <a:pt x="870" y="166"/>
                  </a:lnTo>
                  <a:lnTo>
                    <a:pt x="873" y="163"/>
                  </a:lnTo>
                  <a:lnTo>
                    <a:pt x="876" y="161"/>
                  </a:lnTo>
                  <a:lnTo>
                    <a:pt x="878" y="159"/>
                  </a:lnTo>
                  <a:lnTo>
                    <a:pt x="877" y="157"/>
                  </a:lnTo>
                  <a:lnTo>
                    <a:pt x="877" y="156"/>
                  </a:lnTo>
                  <a:lnTo>
                    <a:pt x="878" y="154"/>
                  </a:lnTo>
                  <a:lnTo>
                    <a:pt x="879" y="153"/>
                  </a:lnTo>
                  <a:lnTo>
                    <a:pt x="880" y="151"/>
                  </a:lnTo>
                  <a:lnTo>
                    <a:pt x="880" y="150"/>
                  </a:lnTo>
                  <a:lnTo>
                    <a:pt x="879" y="149"/>
                  </a:lnTo>
                  <a:lnTo>
                    <a:pt x="877" y="147"/>
                  </a:lnTo>
                  <a:lnTo>
                    <a:pt x="873" y="148"/>
                  </a:lnTo>
                  <a:lnTo>
                    <a:pt x="871" y="147"/>
                  </a:lnTo>
                  <a:lnTo>
                    <a:pt x="869" y="144"/>
                  </a:lnTo>
                  <a:lnTo>
                    <a:pt x="867" y="143"/>
                  </a:lnTo>
                  <a:lnTo>
                    <a:pt x="868" y="141"/>
                  </a:lnTo>
                  <a:lnTo>
                    <a:pt x="869" y="140"/>
                  </a:lnTo>
                  <a:lnTo>
                    <a:pt x="871" y="140"/>
                  </a:lnTo>
                  <a:lnTo>
                    <a:pt x="873" y="139"/>
                  </a:lnTo>
                  <a:lnTo>
                    <a:pt x="873" y="136"/>
                  </a:lnTo>
                  <a:lnTo>
                    <a:pt x="874" y="134"/>
                  </a:lnTo>
                  <a:lnTo>
                    <a:pt x="874" y="131"/>
                  </a:lnTo>
                  <a:lnTo>
                    <a:pt x="874" y="128"/>
                  </a:lnTo>
                  <a:lnTo>
                    <a:pt x="875" y="125"/>
                  </a:lnTo>
                  <a:lnTo>
                    <a:pt x="875" y="123"/>
                  </a:lnTo>
                  <a:lnTo>
                    <a:pt x="877" y="121"/>
                  </a:lnTo>
                  <a:lnTo>
                    <a:pt x="881" y="121"/>
                  </a:lnTo>
                  <a:lnTo>
                    <a:pt x="885" y="123"/>
                  </a:lnTo>
                  <a:lnTo>
                    <a:pt x="891" y="124"/>
                  </a:lnTo>
                  <a:lnTo>
                    <a:pt x="897" y="125"/>
                  </a:lnTo>
                  <a:lnTo>
                    <a:pt x="904" y="125"/>
                  </a:lnTo>
                  <a:lnTo>
                    <a:pt x="911" y="125"/>
                  </a:lnTo>
                  <a:lnTo>
                    <a:pt x="916" y="125"/>
                  </a:lnTo>
                  <a:lnTo>
                    <a:pt x="922" y="126"/>
                  </a:lnTo>
                  <a:lnTo>
                    <a:pt x="928" y="129"/>
                  </a:lnTo>
                  <a:lnTo>
                    <a:pt x="927" y="129"/>
                  </a:lnTo>
                  <a:lnTo>
                    <a:pt x="927" y="131"/>
                  </a:lnTo>
                  <a:lnTo>
                    <a:pt x="932" y="133"/>
                  </a:lnTo>
                  <a:lnTo>
                    <a:pt x="936" y="135"/>
                  </a:lnTo>
                  <a:lnTo>
                    <a:pt x="939" y="138"/>
                  </a:lnTo>
                  <a:lnTo>
                    <a:pt x="943" y="141"/>
                  </a:lnTo>
                  <a:lnTo>
                    <a:pt x="946" y="143"/>
                  </a:lnTo>
                  <a:lnTo>
                    <a:pt x="951" y="146"/>
                  </a:lnTo>
                  <a:lnTo>
                    <a:pt x="955" y="146"/>
                  </a:lnTo>
                  <a:lnTo>
                    <a:pt x="960" y="146"/>
                  </a:lnTo>
                  <a:lnTo>
                    <a:pt x="960" y="148"/>
                  </a:lnTo>
                  <a:lnTo>
                    <a:pt x="959" y="151"/>
                  </a:lnTo>
                  <a:lnTo>
                    <a:pt x="958" y="152"/>
                  </a:lnTo>
                  <a:lnTo>
                    <a:pt x="957" y="154"/>
                  </a:lnTo>
                  <a:lnTo>
                    <a:pt x="956" y="157"/>
                  </a:lnTo>
                  <a:lnTo>
                    <a:pt x="956" y="158"/>
                  </a:lnTo>
                  <a:lnTo>
                    <a:pt x="957" y="160"/>
                  </a:lnTo>
                  <a:lnTo>
                    <a:pt x="959" y="161"/>
                  </a:lnTo>
                  <a:lnTo>
                    <a:pt x="960" y="161"/>
                  </a:lnTo>
                  <a:lnTo>
                    <a:pt x="960" y="164"/>
                  </a:lnTo>
                  <a:lnTo>
                    <a:pt x="959" y="166"/>
                  </a:lnTo>
                  <a:lnTo>
                    <a:pt x="958" y="168"/>
                  </a:lnTo>
                  <a:lnTo>
                    <a:pt x="959" y="171"/>
                  </a:lnTo>
                  <a:lnTo>
                    <a:pt x="961" y="171"/>
                  </a:lnTo>
                  <a:lnTo>
                    <a:pt x="964" y="170"/>
                  </a:lnTo>
                  <a:lnTo>
                    <a:pt x="966" y="170"/>
                  </a:lnTo>
                  <a:lnTo>
                    <a:pt x="969" y="169"/>
                  </a:lnTo>
                  <a:lnTo>
                    <a:pt x="972" y="169"/>
                  </a:lnTo>
                  <a:lnTo>
                    <a:pt x="975" y="170"/>
                  </a:lnTo>
                  <a:lnTo>
                    <a:pt x="976" y="171"/>
                  </a:lnTo>
                  <a:lnTo>
                    <a:pt x="978" y="173"/>
                  </a:lnTo>
                  <a:lnTo>
                    <a:pt x="981" y="174"/>
                  </a:lnTo>
                  <a:lnTo>
                    <a:pt x="983" y="173"/>
                  </a:lnTo>
                  <a:lnTo>
                    <a:pt x="985" y="171"/>
                  </a:lnTo>
                  <a:lnTo>
                    <a:pt x="987" y="170"/>
                  </a:lnTo>
                  <a:lnTo>
                    <a:pt x="989" y="167"/>
                  </a:lnTo>
                  <a:lnTo>
                    <a:pt x="990" y="166"/>
                  </a:lnTo>
                  <a:lnTo>
                    <a:pt x="990" y="163"/>
                  </a:lnTo>
                  <a:lnTo>
                    <a:pt x="992" y="161"/>
                  </a:lnTo>
                  <a:lnTo>
                    <a:pt x="996" y="160"/>
                  </a:lnTo>
                  <a:lnTo>
                    <a:pt x="996" y="158"/>
                  </a:lnTo>
                  <a:lnTo>
                    <a:pt x="998" y="157"/>
                  </a:lnTo>
                  <a:lnTo>
                    <a:pt x="999" y="155"/>
                  </a:lnTo>
                  <a:lnTo>
                    <a:pt x="1001" y="154"/>
                  </a:lnTo>
                  <a:lnTo>
                    <a:pt x="1003" y="153"/>
                  </a:lnTo>
                  <a:lnTo>
                    <a:pt x="1005" y="152"/>
                  </a:lnTo>
                  <a:lnTo>
                    <a:pt x="1007" y="151"/>
                  </a:lnTo>
                  <a:lnTo>
                    <a:pt x="1009" y="151"/>
                  </a:lnTo>
                  <a:lnTo>
                    <a:pt x="1011" y="151"/>
                  </a:lnTo>
                  <a:lnTo>
                    <a:pt x="1012" y="152"/>
                  </a:lnTo>
                  <a:lnTo>
                    <a:pt x="1014" y="152"/>
                  </a:lnTo>
                  <a:lnTo>
                    <a:pt x="1015" y="153"/>
                  </a:lnTo>
                  <a:lnTo>
                    <a:pt x="1012" y="161"/>
                  </a:lnTo>
                  <a:lnTo>
                    <a:pt x="1017" y="161"/>
                  </a:lnTo>
                  <a:lnTo>
                    <a:pt x="1018" y="163"/>
                  </a:lnTo>
                  <a:lnTo>
                    <a:pt x="1017" y="166"/>
                  </a:lnTo>
                  <a:lnTo>
                    <a:pt x="1017" y="167"/>
                  </a:lnTo>
                  <a:lnTo>
                    <a:pt x="1015" y="169"/>
                  </a:lnTo>
                  <a:lnTo>
                    <a:pt x="1014" y="171"/>
                  </a:lnTo>
                  <a:lnTo>
                    <a:pt x="1013" y="172"/>
                  </a:lnTo>
                  <a:lnTo>
                    <a:pt x="1011" y="174"/>
                  </a:lnTo>
                  <a:lnTo>
                    <a:pt x="1010" y="176"/>
                  </a:lnTo>
                  <a:lnTo>
                    <a:pt x="1014" y="176"/>
                  </a:lnTo>
                  <a:lnTo>
                    <a:pt x="1017" y="176"/>
                  </a:lnTo>
                  <a:lnTo>
                    <a:pt x="1021" y="176"/>
                  </a:lnTo>
                  <a:lnTo>
                    <a:pt x="1022" y="179"/>
                  </a:lnTo>
                  <a:lnTo>
                    <a:pt x="1024" y="180"/>
                  </a:lnTo>
                  <a:lnTo>
                    <a:pt x="1026" y="182"/>
                  </a:lnTo>
                  <a:lnTo>
                    <a:pt x="1028" y="184"/>
                  </a:lnTo>
                  <a:lnTo>
                    <a:pt x="1028" y="185"/>
                  </a:lnTo>
                  <a:lnTo>
                    <a:pt x="1028" y="187"/>
                  </a:lnTo>
                  <a:lnTo>
                    <a:pt x="1030" y="189"/>
                  </a:lnTo>
                  <a:lnTo>
                    <a:pt x="1030" y="191"/>
                  </a:lnTo>
                  <a:lnTo>
                    <a:pt x="1033" y="193"/>
                  </a:lnTo>
                  <a:lnTo>
                    <a:pt x="1033" y="195"/>
                  </a:lnTo>
                  <a:lnTo>
                    <a:pt x="1033" y="197"/>
                  </a:lnTo>
                  <a:lnTo>
                    <a:pt x="1033" y="199"/>
                  </a:lnTo>
                  <a:lnTo>
                    <a:pt x="1033" y="200"/>
                  </a:lnTo>
                  <a:lnTo>
                    <a:pt x="1033" y="202"/>
                  </a:lnTo>
                  <a:lnTo>
                    <a:pt x="1033" y="204"/>
                  </a:lnTo>
                  <a:lnTo>
                    <a:pt x="1034" y="206"/>
                  </a:lnTo>
                  <a:lnTo>
                    <a:pt x="1034" y="208"/>
                  </a:lnTo>
                  <a:lnTo>
                    <a:pt x="1037" y="207"/>
                  </a:lnTo>
                  <a:lnTo>
                    <a:pt x="1039" y="206"/>
                  </a:lnTo>
                  <a:lnTo>
                    <a:pt x="1041" y="204"/>
                  </a:lnTo>
                  <a:lnTo>
                    <a:pt x="1043" y="205"/>
                  </a:lnTo>
                  <a:lnTo>
                    <a:pt x="1045" y="207"/>
                  </a:lnTo>
                  <a:lnTo>
                    <a:pt x="1046" y="208"/>
                  </a:lnTo>
                  <a:lnTo>
                    <a:pt x="1049" y="210"/>
                  </a:lnTo>
                  <a:lnTo>
                    <a:pt x="1052" y="210"/>
                  </a:lnTo>
                  <a:lnTo>
                    <a:pt x="1056" y="210"/>
                  </a:lnTo>
                  <a:lnTo>
                    <a:pt x="1059" y="211"/>
                  </a:lnTo>
                  <a:lnTo>
                    <a:pt x="1062" y="212"/>
                  </a:lnTo>
                  <a:lnTo>
                    <a:pt x="1066" y="213"/>
                  </a:lnTo>
                  <a:lnTo>
                    <a:pt x="1069" y="213"/>
                  </a:lnTo>
                  <a:lnTo>
                    <a:pt x="1073" y="214"/>
                  </a:lnTo>
                  <a:lnTo>
                    <a:pt x="1077" y="215"/>
                  </a:lnTo>
                  <a:lnTo>
                    <a:pt x="1080" y="216"/>
                  </a:lnTo>
                  <a:lnTo>
                    <a:pt x="1078" y="217"/>
                  </a:lnTo>
                  <a:lnTo>
                    <a:pt x="1077" y="218"/>
                  </a:lnTo>
                  <a:lnTo>
                    <a:pt x="1074" y="218"/>
                  </a:lnTo>
                  <a:lnTo>
                    <a:pt x="1071" y="218"/>
                  </a:lnTo>
                  <a:lnTo>
                    <a:pt x="1069" y="218"/>
                  </a:lnTo>
                  <a:lnTo>
                    <a:pt x="1067" y="218"/>
                  </a:lnTo>
                  <a:lnTo>
                    <a:pt x="1064" y="219"/>
                  </a:lnTo>
                  <a:lnTo>
                    <a:pt x="1063" y="221"/>
                  </a:lnTo>
                  <a:lnTo>
                    <a:pt x="1061" y="221"/>
                  </a:lnTo>
                  <a:lnTo>
                    <a:pt x="1059" y="222"/>
                  </a:lnTo>
                  <a:lnTo>
                    <a:pt x="1057" y="223"/>
                  </a:lnTo>
                  <a:lnTo>
                    <a:pt x="1055" y="224"/>
                  </a:lnTo>
                  <a:lnTo>
                    <a:pt x="1053" y="225"/>
                  </a:lnTo>
                  <a:lnTo>
                    <a:pt x="1051" y="227"/>
                  </a:lnTo>
                  <a:lnTo>
                    <a:pt x="1050" y="227"/>
                  </a:lnTo>
                  <a:lnTo>
                    <a:pt x="1048" y="229"/>
                  </a:lnTo>
                  <a:lnTo>
                    <a:pt x="1049" y="229"/>
                  </a:lnTo>
                  <a:lnTo>
                    <a:pt x="1049" y="230"/>
                  </a:lnTo>
                  <a:lnTo>
                    <a:pt x="1050" y="231"/>
                  </a:lnTo>
                  <a:lnTo>
                    <a:pt x="1051" y="232"/>
                  </a:lnTo>
                  <a:lnTo>
                    <a:pt x="1054" y="230"/>
                  </a:lnTo>
                  <a:lnTo>
                    <a:pt x="1057" y="229"/>
                  </a:lnTo>
                  <a:lnTo>
                    <a:pt x="1060" y="227"/>
                  </a:lnTo>
                  <a:lnTo>
                    <a:pt x="1062" y="226"/>
                  </a:lnTo>
                  <a:lnTo>
                    <a:pt x="1066" y="224"/>
                  </a:lnTo>
                  <a:lnTo>
                    <a:pt x="1068" y="223"/>
                  </a:lnTo>
                  <a:lnTo>
                    <a:pt x="1071" y="223"/>
                  </a:lnTo>
                  <a:lnTo>
                    <a:pt x="1075" y="224"/>
                  </a:lnTo>
                  <a:lnTo>
                    <a:pt x="1076" y="227"/>
                  </a:lnTo>
                  <a:lnTo>
                    <a:pt x="1078" y="229"/>
                  </a:lnTo>
                  <a:lnTo>
                    <a:pt x="1082" y="232"/>
                  </a:lnTo>
                  <a:lnTo>
                    <a:pt x="1085" y="232"/>
                  </a:lnTo>
                  <a:lnTo>
                    <a:pt x="1089" y="234"/>
                  </a:lnTo>
                  <a:lnTo>
                    <a:pt x="1092" y="236"/>
                  </a:lnTo>
                  <a:lnTo>
                    <a:pt x="1092" y="239"/>
                  </a:lnTo>
                  <a:lnTo>
                    <a:pt x="1092" y="243"/>
                  </a:lnTo>
                  <a:lnTo>
                    <a:pt x="1091" y="253"/>
                  </a:lnTo>
                  <a:lnTo>
                    <a:pt x="1090" y="253"/>
                  </a:lnTo>
                  <a:lnTo>
                    <a:pt x="1091" y="254"/>
                  </a:lnTo>
                  <a:lnTo>
                    <a:pt x="1090" y="255"/>
                  </a:lnTo>
                  <a:lnTo>
                    <a:pt x="1090" y="257"/>
                  </a:lnTo>
                  <a:lnTo>
                    <a:pt x="1090" y="259"/>
                  </a:lnTo>
                  <a:lnTo>
                    <a:pt x="1089" y="261"/>
                  </a:lnTo>
                  <a:lnTo>
                    <a:pt x="1087" y="263"/>
                  </a:lnTo>
                  <a:lnTo>
                    <a:pt x="1085" y="265"/>
                  </a:lnTo>
                  <a:lnTo>
                    <a:pt x="1084" y="266"/>
                  </a:lnTo>
                  <a:lnTo>
                    <a:pt x="1084" y="268"/>
                  </a:lnTo>
                  <a:lnTo>
                    <a:pt x="1082" y="270"/>
                  </a:lnTo>
                  <a:lnTo>
                    <a:pt x="1081" y="271"/>
                  </a:lnTo>
                  <a:lnTo>
                    <a:pt x="1083" y="273"/>
                  </a:lnTo>
                  <a:lnTo>
                    <a:pt x="1091" y="270"/>
                  </a:lnTo>
                  <a:lnTo>
                    <a:pt x="1092" y="272"/>
                  </a:lnTo>
                  <a:lnTo>
                    <a:pt x="1093" y="275"/>
                  </a:lnTo>
                  <a:lnTo>
                    <a:pt x="1094" y="278"/>
                  </a:lnTo>
                  <a:lnTo>
                    <a:pt x="1096" y="280"/>
                  </a:lnTo>
                  <a:lnTo>
                    <a:pt x="1099" y="279"/>
                  </a:lnTo>
                  <a:lnTo>
                    <a:pt x="1101" y="278"/>
                  </a:lnTo>
                  <a:lnTo>
                    <a:pt x="1102" y="276"/>
                  </a:lnTo>
                  <a:lnTo>
                    <a:pt x="1103" y="274"/>
                  </a:lnTo>
                  <a:lnTo>
                    <a:pt x="1108" y="274"/>
                  </a:lnTo>
                  <a:lnTo>
                    <a:pt x="1111" y="275"/>
                  </a:lnTo>
                  <a:lnTo>
                    <a:pt x="1113" y="278"/>
                  </a:lnTo>
                  <a:lnTo>
                    <a:pt x="1113" y="280"/>
                  </a:lnTo>
                  <a:lnTo>
                    <a:pt x="1114" y="283"/>
                  </a:lnTo>
                  <a:lnTo>
                    <a:pt x="1112" y="284"/>
                  </a:lnTo>
                  <a:lnTo>
                    <a:pt x="1111" y="286"/>
                  </a:lnTo>
                  <a:lnTo>
                    <a:pt x="1114" y="287"/>
                  </a:lnTo>
                  <a:lnTo>
                    <a:pt x="1115" y="287"/>
                  </a:lnTo>
                  <a:lnTo>
                    <a:pt x="1118" y="285"/>
                  </a:lnTo>
                  <a:lnTo>
                    <a:pt x="1120" y="284"/>
                  </a:lnTo>
                  <a:lnTo>
                    <a:pt x="1123" y="284"/>
                  </a:lnTo>
                  <a:lnTo>
                    <a:pt x="1123" y="285"/>
                  </a:lnTo>
                  <a:lnTo>
                    <a:pt x="1122" y="287"/>
                  </a:lnTo>
                  <a:lnTo>
                    <a:pt x="1121" y="289"/>
                  </a:lnTo>
                  <a:lnTo>
                    <a:pt x="1120" y="291"/>
                  </a:lnTo>
                  <a:lnTo>
                    <a:pt x="1122" y="291"/>
                  </a:lnTo>
                  <a:lnTo>
                    <a:pt x="1124" y="292"/>
                  </a:lnTo>
                  <a:lnTo>
                    <a:pt x="1126" y="293"/>
                  </a:lnTo>
                  <a:lnTo>
                    <a:pt x="1128" y="294"/>
                  </a:lnTo>
                  <a:lnTo>
                    <a:pt x="1128" y="295"/>
                  </a:lnTo>
                  <a:lnTo>
                    <a:pt x="1127" y="298"/>
                  </a:lnTo>
                  <a:lnTo>
                    <a:pt x="1126" y="298"/>
                  </a:lnTo>
                  <a:lnTo>
                    <a:pt x="1124" y="300"/>
                  </a:lnTo>
                  <a:lnTo>
                    <a:pt x="1124" y="302"/>
                  </a:lnTo>
                  <a:lnTo>
                    <a:pt x="1123" y="302"/>
                  </a:lnTo>
                  <a:lnTo>
                    <a:pt x="1121" y="304"/>
                  </a:lnTo>
                  <a:lnTo>
                    <a:pt x="1120" y="305"/>
                  </a:lnTo>
                  <a:lnTo>
                    <a:pt x="1117" y="303"/>
                  </a:lnTo>
                  <a:lnTo>
                    <a:pt x="1117" y="306"/>
                  </a:lnTo>
                  <a:lnTo>
                    <a:pt x="1115" y="307"/>
                  </a:lnTo>
                  <a:lnTo>
                    <a:pt x="1114" y="308"/>
                  </a:lnTo>
                  <a:lnTo>
                    <a:pt x="1111" y="309"/>
                  </a:lnTo>
                  <a:lnTo>
                    <a:pt x="1110" y="308"/>
                  </a:lnTo>
                  <a:lnTo>
                    <a:pt x="1109" y="307"/>
                  </a:lnTo>
                  <a:lnTo>
                    <a:pt x="1108" y="305"/>
                  </a:lnTo>
                  <a:lnTo>
                    <a:pt x="1108" y="303"/>
                  </a:lnTo>
                  <a:lnTo>
                    <a:pt x="1107" y="302"/>
                  </a:lnTo>
                  <a:lnTo>
                    <a:pt x="1106" y="301"/>
                  </a:lnTo>
                  <a:lnTo>
                    <a:pt x="1105" y="301"/>
                  </a:lnTo>
                  <a:lnTo>
                    <a:pt x="1102" y="302"/>
                  </a:lnTo>
                  <a:lnTo>
                    <a:pt x="1099" y="303"/>
                  </a:lnTo>
                  <a:lnTo>
                    <a:pt x="1096" y="306"/>
                  </a:lnTo>
                  <a:lnTo>
                    <a:pt x="1094" y="307"/>
                  </a:lnTo>
                  <a:lnTo>
                    <a:pt x="1091" y="305"/>
                  </a:lnTo>
                  <a:lnTo>
                    <a:pt x="1088" y="305"/>
                  </a:lnTo>
                  <a:lnTo>
                    <a:pt x="1085" y="304"/>
                  </a:lnTo>
                  <a:lnTo>
                    <a:pt x="1084" y="303"/>
                  </a:lnTo>
                  <a:lnTo>
                    <a:pt x="1083" y="302"/>
                  </a:lnTo>
                  <a:lnTo>
                    <a:pt x="1084" y="300"/>
                  </a:lnTo>
                  <a:lnTo>
                    <a:pt x="1086" y="298"/>
                  </a:lnTo>
                  <a:lnTo>
                    <a:pt x="1088" y="296"/>
                  </a:lnTo>
                  <a:lnTo>
                    <a:pt x="1088" y="293"/>
                  </a:lnTo>
                  <a:lnTo>
                    <a:pt x="1085" y="294"/>
                  </a:lnTo>
                  <a:lnTo>
                    <a:pt x="1084" y="295"/>
                  </a:lnTo>
                  <a:lnTo>
                    <a:pt x="1082" y="295"/>
                  </a:lnTo>
                  <a:lnTo>
                    <a:pt x="1079" y="296"/>
                  </a:lnTo>
                  <a:lnTo>
                    <a:pt x="1077" y="297"/>
                  </a:lnTo>
                  <a:lnTo>
                    <a:pt x="1075" y="297"/>
                  </a:lnTo>
                  <a:lnTo>
                    <a:pt x="1073" y="296"/>
                  </a:lnTo>
                  <a:lnTo>
                    <a:pt x="1072" y="295"/>
                  </a:lnTo>
                  <a:lnTo>
                    <a:pt x="1069" y="296"/>
                  </a:lnTo>
                  <a:lnTo>
                    <a:pt x="1068" y="298"/>
                  </a:lnTo>
                  <a:lnTo>
                    <a:pt x="1066" y="298"/>
                  </a:lnTo>
                  <a:lnTo>
                    <a:pt x="1062" y="298"/>
                  </a:lnTo>
                  <a:lnTo>
                    <a:pt x="1060" y="295"/>
                  </a:lnTo>
                  <a:lnTo>
                    <a:pt x="1058" y="293"/>
                  </a:lnTo>
                  <a:lnTo>
                    <a:pt x="1056" y="291"/>
                  </a:lnTo>
                  <a:lnTo>
                    <a:pt x="1055" y="289"/>
                  </a:lnTo>
                  <a:lnTo>
                    <a:pt x="1059" y="287"/>
                  </a:lnTo>
                  <a:lnTo>
                    <a:pt x="1061" y="285"/>
                  </a:lnTo>
                  <a:lnTo>
                    <a:pt x="1062" y="283"/>
                  </a:lnTo>
                  <a:lnTo>
                    <a:pt x="1063" y="280"/>
                  </a:lnTo>
                  <a:lnTo>
                    <a:pt x="1067" y="277"/>
                  </a:lnTo>
                  <a:lnTo>
                    <a:pt x="1069" y="273"/>
                  </a:lnTo>
                  <a:lnTo>
                    <a:pt x="1071" y="270"/>
                  </a:lnTo>
                  <a:lnTo>
                    <a:pt x="1073" y="266"/>
                  </a:lnTo>
                  <a:lnTo>
                    <a:pt x="1076" y="263"/>
                  </a:lnTo>
                  <a:lnTo>
                    <a:pt x="1078" y="259"/>
                  </a:lnTo>
                  <a:lnTo>
                    <a:pt x="1082" y="256"/>
                  </a:lnTo>
                  <a:lnTo>
                    <a:pt x="1087" y="255"/>
                  </a:lnTo>
                  <a:lnTo>
                    <a:pt x="1085" y="253"/>
                  </a:lnTo>
                  <a:lnTo>
                    <a:pt x="1084" y="252"/>
                  </a:lnTo>
                  <a:lnTo>
                    <a:pt x="1081" y="252"/>
                  </a:lnTo>
                  <a:lnTo>
                    <a:pt x="1079" y="253"/>
                  </a:lnTo>
                  <a:lnTo>
                    <a:pt x="1077" y="256"/>
                  </a:lnTo>
                  <a:lnTo>
                    <a:pt x="1074" y="255"/>
                  </a:lnTo>
                  <a:lnTo>
                    <a:pt x="1071" y="255"/>
                  </a:lnTo>
                  <a:lnTo>
                    <a:pt x="1068" y="255"/>
                  </a:lnTo>
                  <a:lnTo>
                    <a:pt x="1066" y="255"/>
                  </a:lnTo>
                  <a:lnTo>
                    <a:pt x="1062" y="256"/>
                  </a:lnTo>
                  <a:lnTo>
                    <a:pt x="1060" y="259"/>
                  </a:lnTo>
                  <a:lnTo>
                    <a:pt x="1057" y="262"/>
                  </a:lnTo>
                  <a:lnTo>
                    <a:pt x="1055" y="265"/>
                  </a:lnTo>
                  <a:lnTo>
                    <a:pt x="1053" y="266"/>
                  </a:lnTo>
                  <a:lnTo>
                    <a:pt x="1049" y="267"/>
                  </a:lnTo>
                  <a:lnTo>
                    <a:pt x="1047" y="268"/>
                  </a:lnTo>
                  <a:lnTo>
                    <a:pt x="1045" y="269"/>
                  </a:lnTo>
                  <a:lnTo>
                    <a:pt x="1041" y="270"/>
                  </a:lnTo>
                  <a:lnTo>
                    <a:pt x="1038" y="270"/>
                  </a:lnTo>
                  <a:lnTo>
                    <a:pt x="1035" y="270"/>
                  </a:lnTo>
                  <a:lnTo>
                    <a:pt x="1032" y="270"/>
                  </a:lnTo>
                  <a:lnTo>
                    <a:pt x="1030" y="268"/>
                  </a:lnTo>
                  <a:lnTo>
                    <a:pt x="1026" y="267"/>
                  </a:lnTo>
                  <a:lnTo>
                    <a:pt x="1023" y="268"/>
                  </a:lnTo>
                  <a:lnTo>
                    <a:pt x="1019" y="269"/>
                  </a:lnTo>
                  <a:lnTo>
                    <a:pt x="1015" y="270"/>
                  </a:lnTo>
                  <a:lnTo>
                    <a:pt x="1013" y="270"/>
                  </a:lnTo>
                  <a:lnTo>
                    <a:pt x="1010" y="268"/>
                  </a:lnTo>
                  <a:lnTo>
                    <a:pt x="1007" y="265"/>
                  </a:lnTo>
                  <a:lnTo>
                    <a:pt x="1005" y="264"/>
                  </a:lnTo>
                  <a:lnTo>
                    <a:pt x="1002" y="265"/>
                  </a:lnTo>
                  <a:lnTo>
                    <a:pt x="999" y="266"/>
                  </a:lnTo>
                  <a:lnTo>
                    <a:pt x="997" y="268"/>
                  </a:lnTo>
                  <a:lnTo>
                    <a:pt x="994" y="269"/>
                  </a:lnTo>
                  <a:lnTo>
                    <a:pt x="992" y="270"/>
                  </a:lnTo>
                  <a:lnTo>
                    <a:pt x="990" y="270"/>
                  </a:lnTo>
                  <a:lnTo>
                    <a:pt x="986" y="269"/>
                  </a:lnTo>
                  <a:lnTo>
                    <a:pt x="982" y="271"/>
                  </a:lnTo>
                  <a:lnTo>
                    <a:pt x="978" y="273"/>
                  </a:lnTo>
                  <a:lnTo>
                    <a:pt x="975" y="275"/>
                  </a:lnTo>
                  <a:lnTo>
                    <a:pt x="970" y="278"/>
                  </a:lnTo>
                  <a:lnTo>
                    <a:pt x="966" y="280"/>
                  </a:lnTo>
                  <a:lnTo>
                    <a:pt x="963" y="284"/>
                  </a:lnTo>
                  <a:lnTo>
                    <a:pt x="960" y="287"/>
                  </a:lnTo>
                  <a:lnTo>
                    <a:pt x="959" y="290"/>
                  </a:lnTo>
                  <a:lnTo>
                    <a:pt x="956" y="292"/>
                  </a:lnTo>
                  <a:lnTo>
                    <a:pt x="953" y="293"/>
                  </a:lnTo>
                  <a:lnTo>
                    <a:pt x="951" y="294"/>
                  </a:lnTo>
                  <a:lnTo>
                    <a:pt x="948" y="295"/>
                  </a:lnTo>
                  <a:lnTo>
                    <a:pt x="946" y="298"/>
                  </a:lnTo>
                  <a:lnTo>
                    <a:pt x="944" y="299"/>
                  </a:lnTo>
                  <a:lnTo>
                    <a:pt x="943" y="301"/>
                  </a:lnTo>
                  <a:lnTo>
                    <a:pt x="943" y="304"/>
                  </a:lnTo>
                  <a:lnTo>
                    <a:pt x="944" y="304"/>
                  </a:lnTo>
                  <a:lnTo>
                    <a:pt x="945" y="305"/>
                  </a:lnTo>
                  <a:lnTo>
                    <a:pt x="946" y="306"/>
                  </a:lnTo>
                  <a:lnTo>
                    <a:pt x="947" y="306"/>
                  </a:lnTo>
                  <a:lnTo>
                    <a:pt x="949" y="302"/>
                  </a:lnTo>
                  <a:lnTo>
                    <a:pt x="951" y="300"/>
                  </a:lnTo>
                  <a:lnTo>
                    <a:pt x="955" y="298"/>
                  </a:lnTo>
                  <a:lnTo>
                    <a:pt x="959" y="296"/>
                  </a:lnTo>
                  <a:lnTo>
                    <a:pt x="962" y="294"/>
                  </a:lnTo>
                  <a:lnTo>
                    <a:pt x="966" y="292"/>
                  </a:lnTo>
                  <a:lnTo>
                    <a:pt x="969" y="290"/>
                  </a:lnTo>
                  <a:lnTo>
                    <a:pt x="972" y="287"/>
                  </a:lnTo>
                  <a:lnTo>
                    <a:pt x="975" y="287"/>
                  </a:lnTo>
                  <a:lnTo>
                    <a:pt x="979" y="285"/>
                  </a:lnTo>
                  <a:lnTo>
                    <a:pt x="982" y="283"/>
                  </a:lnTo>
                  <a:lnTo>
                    <a:pt x="985" y="280"/>
                  </a:lnTo>
                  <a:lnTo>
                    <a:pt x="989" y="280"/>
                  </a:lnTo>
                  <a:lnTo>
                    <a:pt x="992" y="280"/>
                  </a:lnTo>
                  <a:lnTo>
                    <a:pt x="996" y="280"/>
                  </a:lnTo>
                  <a:lnTo>
                    <a:pt x="999" y="280"/>
                  </a:lnTo>
                  <a:lnTo>
                    <a:pt x="1003" y="280"/>
                  </a:lnTo>
                  <a:lnTo>
                    <a:pt x="1006" y="280"/>
                  </a:lnTo>
                  <a:lnTo>
                    <a:pt x="1009" y="282"/>
                  </a:lnTo>
                  <a:lnTo>
                    <a:pt x="1011" y="284"/>
                  </a:lnTo>
                  <a:lnTo>
                    <a:pt x="1011" y="287"/>
                  </a:lnTo>
                  <a:lnTo>
                    <a:pt x="1009" y="289"/>
                  </a:lnTo>
                  <a:lnTo>
                    <a:pt x="1006" y="290"/>
                  </a:lnTo>
                  <a:lnTo>
                    <a:pt x="1002" y="291"/>
                  </a:lnTo>
                  <a:lnTo>
                    <a:pt x="998" y="291"/>
                  </a:lnTo>
                  <a:lnTo>
                    <a:pt x="995" y="292"/>
                  </a:lnTo>
                  <a:lnTo>
                    <a:pt x="991" y="293"/>
                  </a:lnTo>
                  <a:lnTo>
                    <a:pt x="988" y="293"/>
                  </a:lnTo>
                  <a:lnTo>
                    <a:pt x="987" y="293"/>
                  </a:lnTo>
                  <a:lnTo>
                    <a:pt x="987" y="294"/>
                  </a:lnTo>
                  <a:lnTo>
                    <a:pt x="989" y="295"/>
                  </a:lnTo>
                  <a:lnTo>
                    <a:pt x="990" y="295"/>
                  </a:lnTo>
                  <a:lnTo>
                    <a:pt x="992" y="294"/>
                  </a:lnTo>
                  <a:lnTo>
                    <a:pt x="993" y="294"/>
                  </a:lnTo>
                  <a:lnTo>
                    <a:pt x="995" y="294"/>
                  </a:lnTo>
                  <a:lnTo>
                    <a:pt x="997" y="294"/>
                  </a:lnTo>
                  <a:lnTo>
                    <a:pt x="998" y="294"/>
                  </a:lnTo>
                  <a:lnTo>
                    <a:pt x="1000" y="295"/>
                  </a:lnTo>
                  <a:lnTo>
                    <a:pt x="1002" y="295"/>
                  </a:lnTo>
                  <a:lnTo>
                    <a:pt x="1004" y="295"/>
                  </a:lnTo>
                  <a:lnTo>
                    <a:pt x="1005" y="296"/>
                  </a:lnTo>
                  <a:lnTo>
                    <a:pt x="1007" y="298"/>
                  </a:lnTo>
                  <a:lnTo>
                    <a:pt x="1006" y="300"/>
                  </a:lnTo>
                  <a:lnTo>
                    <a:pt x="1004" y="302"/>
                  </a:lnTo>
                  <a:lnTo>
                    <a:pt x="1000" y="302"/>
                  </a:lnTo>
                  <a:lnTo>
                    <a:pt x="998" y="304"/>
                  </a:lnTo>
                  <a:lnTo>
                    <a:pt x="998" y="306"/>
                  </a:lnTo>
                  <a:lnTo>
                    <a:pt x="998" y="307"/>
                  </a:lnTo>
                  <a:lnTo>
                    <a:pt x="999" y="308"/>
                  </a:lnTo>
                  <a:lnTo>
                    <a:pt x="1001" y="309"/>
                  </a:lnTo>
                  <a:lnTo>
                    <a:pt x="1006" y="308"/>
                  </a:lnTo>
                  <a:lnTo>
                    <a:pt x="1008" y="310"/>
                  </a:lnTo>
                  <a:lnTo>
                    <a:pt x="1010" y="312"/>
                  </a:lnTo>
                  <a:lnTo>
                    <a:pt x="1012" y="315"/>
                  </a:lnTo>
                  <a:lnTo>
                    <a:pt x="1015" y="315"/>
                  </a:lnTo>
                  <a:lnTo>
                    <a:pt x="1019" y="315"/>
                  </a:lnTo>
                  <a:lnTo>
                    <a:pt x="1023" y="317"/>
                  </a:lnTo>
                  <a:lnTo>
                    <a:pt x="1026" y="317"/>
                  </a:lnTo>
                  <a:lnTo>
                    <a:pt x="1028" y="319"/>
                  </a:lnTo>
                  <a:lnTo>
                    <a:pt x="1032" y="321"/>
                  </a:lnTo>
                  <a:lnTo>
                    <a:pt x="1034" y="321"/>
                  </a:lnTo>
                  <a:lnTo>
                    <a:pt x="1037" y="323"/>
                  </a:lnTo>
                  <a:lnTo>
                    <a:pt x="1037" y="325"/>
                  </a:lnTo>
                  <a:lnTo>
                    <a:pt x="1035" y="327"/>
                  </a:lnTo>
                  <a:lnTo>
                    <a:pt x="1032" y="328"/>
                  </a:lnTo>
                  <a:lnTo>
                    <a:pt x="1030" y="328"/>
                  </a:lnTo>
                  <a:lnTo>
                    <a:pt x="1026" y="329"/>
                  </a:lnTo>
                  <a:lnTo>
                    <a:pt x="1023" y="329"/>
                  </a:lnTo>
                  <a:lnTo>
                    <a:pt x="1021" y="329"/>
                  </a:lnTo>
                  <a:lnTo>
                    <a:pt x="1017" y="330"/>
                  </a:lnTo>
                  <a:lnTo>
                    <a:pt x="1016" y="332"/>
                  </a:lnTo>
                  <a:lnTo>
                    <a:pt x="1014" y="334"/>
                  </a:lnTo>
                  <a:lnTo>
                    <a:pt x="1013" y="336"/>
                  </a:lnTo>
                  <a:lnTo>
                    <a:pt x="1011" y="336"/>
                  </a:lnTo>
                  <a:lnTo>
                    <a:pt x="1009" y="338"/>
                  </a:lnTo>
                  <a:lnTo>
                    <a:pt x="1007" y="340"/>
                  </a:lnTo>
                  <a:lnTo>
                    <a:pt x="1005" y="340"/>
                  </a:lnTo>
                  <a:lnTo>
                    <a:pt x="1001" y="339"/>
                  </a:lnTo>
                  <a:lnTo>
                    <a:pt x="999" y="340"/>
                  </a:lnTo>
                  <a:lnTo>
                    <a:pt x="998" y="342"/>
                  </a:lnTo>
                  <a:lnTo>
                    <a:pt x="998" y="344"/>
                  </a:lnTo>
                  <a:lnTo>
                    <a:pt x="996" y="346"/>
                  </a:lnTo>
                  <a:lnTo>
                    <a:pt x="994" y="345"/>
                  </a:lnTo>
                  <a:lnTo>
                    <a:pt x="992" y="344"/>
                  </a:lnTo>
                  <a:lnTo>
                    <a:pt x="992" y="343"/>
                  </a:lnTo>
                  <a:lnTo>
                    <a:pt x="990" y="341"/>
                  </a:lnTo>
                  <a:lnTo>
                    <a:pt x="990" y="338"/>
                  </a:lnTo>
                  <a:lnTo>
                    <a:pt x="992" y="336"/>
                  </a:lnTo>
                  <a:lnTo>
                    <a:pt x="994" y="334"/>
                  </a:lnTo>
                  <a:lnTo>
                    <a:pt x="996" y="332"/>
                  </a:lnTo>
                  <a:lnTo>
                    <a:pt x="998" y="330"/>
                  </a:lnTo>
                  <a:lnTo>
                    <a:pt x="1000" y="328"/>
                  </a:lnTo>
                  <a:lnTo>
                    <a:pt x="1001" y="326"/>
                  </a:lnTo>
                  <a:lnTo>
                    <a:pt x="1000" y="324"/>
                  </a:lnTo>
                  <a:lnTo>
                    <a:pt x="1000" y="323"/>
                  </a:lnTo>
                  <a:lnTo>
                    <a:pt x="1001" y="322"/>
                  </a:lnTo>
                  <a:lnTo>
                    <a:pt x="1001" y="321"/>
                  </a:lnTo>
                  <a:lnTo>
                    <a:pt x="1000" y="321"/>
                  </a:lnTo>
                  <a:lnTo>
                    <a:pt x="998" y="321"/>
                  </a:lnTo>
                  <a:lnTo>
                    <a:pt x="996" y="322"/>
                  </a:lnTo>
                  <a:lnTo>
                    <a:pt x="994" y="323"/>
                  </a:lnTo>
                  <a:lnTo>
                    <a:pt x="991" y="324"/>
                  </a:lnTo>
                  <a:lnTo>
                    <a:pt x="989" y="324"/>
                  </a:lnTo>
                  <a:lnTo>
                    <a:pt x="987" y="323"/>
                  </a:lnTo>
                  <a:lnTo>
                    <a:pt x="984" y="323"/>
                  </a:lnTo>
                  <a:lnTo>
                    <a:pt x="982" y="321"/>
                  </a:lnTo>
                  <a:lnTo>
                    <a:pt x="979" y="321"/>
                  </a:lnTo>
                  <a:lnTo>
                    <a:pt x="977" y="321"/>
                  </a:lnTo>
                  <a:lnTo>
                    <a:pt x="975" y="322"/>
                  </a:lnTo>
                  <a:lnTo>
                    <a:pt x="975" y="324"/>
                  </a:lnTo>
                  <a:lnTo>
                    <a:pt x="973" y="325"/>
                  </a:lnTo>
                  <a:lnTo>
                    <a:pt x="971" y="327"/>
                  </a:lnTo>
                  <a:lnTo>
                    <a:pt x="968" y="327"/>
                  </a:lnTo>
                  <a:lnTo>
                    <a:pt x="966" y="327"/>
                  </a:lnTo>
                  <a:lnTo>
                    <a:pt x="964" y="331"/>
                  </a:lnTo>
                  <a:lnTo>
                    <a:pt x="963" y="334"/>
                  </a:lnTo>
                  <a:lnTo>
                    <a:pt x="962" y="336"/>
                  </a:lnTo>
                  <a:lnTo>
                    <a:pt x="958" y="338"/>
                  </a:lnTo>
                  <a:lnTo>
                    <a:pt x="951" y="338"/>
                  </a:lnTo>
                  <a:lnTo>
                    <a:pt x="951" y="340"/>
                  </a:lnTo>
                  <a:lnTo>
                    <a:pt x="951" y="342"/>
                  </a:lnTo>
                  <a:lnTo>
                    <a:pt x="949" y="345"/>
                  </a:lnTo>
                  <a:lnTo>
                    <a:pt x="947" y="346"/>
                  </a:lnTo>
                  <a:lnTo>
                    <a:pt x="945" y="349"/>
                  </a:lnTo>
                  <a:lnTo>
                    <a:pt x="945" y="351"/>
                  </a:lnTo>
                  <a:lnTo>
                    <a:pt x="945" y="353"/>
                  </a:lnTo>
                  <a:lnTo>
                    <a:pt x="948" y="355"/>
                  </a:lnTo>
                  <a:lnTo>
                    <a:pt x="951" y="357"/>
                  </a:lnTo>
                  <a:lnTo>
                    <a:pt x="951" y="359"/>
                  </a:lnTo>
                  <a:lnTo>
                    <a:pt x="951" y="361"/>
                  </a:lnTo>
                  <a:lnTo>
                    <a:pt x="950" y="364"/>
                  </a:lnTo>
                  <a:lnTo>
                    <a:pt x="949" y="364"/>
                  </a:lnTo>
                  <a:lnTo>
                    <a:pt x="947" y="366"/>
                  </a:lnTo>
                  <a:lnTo>
                    <a:pt x="944" y="366"/>
                  </a:lnTo>
                  <a:lnTo>
                    <a:pt x="943" y="366"/>
                  </a:lnTo>
                  <a:lnTo>
                    <a:pt x="940" y="366"/>
                  </a:lnTo>
                  <a:lnTo>
                    <a:pt x="937" y="366"/>
                  </a:lnTo>
                  <a:lnTo>
                    <a:pt x="936" y="366"/>
                  </a:lnTo>
                  <a:lnTo>
                    <a:pt x="934" y="366"/>
                  </a:lnTo>
                  <a:lnTo>
                    <a:pt x="930" y="366"/>
                  </a:lnTo>
                  <a:lnTo>
                    <a:pt x="928" y="366"/>
                  </a:lnTo>
                  <a:lnTo>
                    <a:pt x="925" y="366"/>
                  </a:lnTo>
                  <a:lnTo>
                    <a:pt x="923" y="364"/>
                  </a:lnTo>
                  <a:lnTo>
                    <a:pt x="922" y="364"/>
                  </a:lnTo>
                  <a:lnTo>
                    <a:pt x="921" y="364"/>
                  </a:lnTo>
                  <a:lnTo>
                    <a:pt x="921" y="365"/>
                  </a:lnTo>
                  <a:lnTo>
                    <a:pt x="921" y="366"/>
                  </a:lnTo>
                  <a:lnTo>
                    <a:pt x="917" y="365"/>
                  </a:lnTo>
                  <a:lnTo>
                    <a:pt x="915" y="367"/>
                  </a:lnTo>
                  <a:lnTo>
                    <a:pt x="912" y="370"/>
                  </a:lnTo>
                  <a:lnTo>
                    <a:pt x="911" y="373"/>
                  </a:lnTo>
                  <a:lnTo>
                    <a:pt x="912" y="375"/>
                  </a:lnTo>
                  <a:lnTo>
                    <a:pt x="912" y="378"/>
                  </a:lnTo>
                  <a:lnTo>
                    <a:pt x="912" y="381"/>
                  </a:lnTo>
                  <a:lnTo>
                    <a:pt x="909" y="383"/>
                  </a:lnTo>
                  <a:lnTo>
                    <a:pt x="907" y="383"/>
                  </a:lnTo>
                  <a:lnTo>
                    <a:pt x="906" y="382"/>
                  </a:lnTo>
                  <a:lnTo>
                    <a:pt x="904" y="382"/>
                  </a:lnTo>
                  <a:lnTo>
                    <a:pt x="903" y="383"/>
                  </a:lnTo>
                  <a:lnTo>
                    <a:pt x="904" y="385"/>
                  </a:lnTo>
                  <a:lnTo>
                    <a:pt x="905" y="388"/>
                  </a:lnTo>
                  <a:lnTo>
                    <a:pt x="904" y="391"/>
                  </a:lnTo>
                  <a:lnTo>
                    <a:pt x="904" y="394"/>
                  </a:lnTo>
                  <a:lnTo>
                    <a:pt x="902" y="397"/>
                  </a:lnTo>
                  <a:lnTo>
                    <a:pt x="900" y="400"/>
                  </a:lnTo>
                  <a:lnTo>
                    <a:pt x="898" y="402"/>
                  </a:lnTo>
                  <a:lnTo>
                    <a:pt x="896" y="406"/>
                  </a:lnTo>
                  <a:lnTo>
                    <a:pt x="896" y="404"/>
                  </a:lnTo>
                  <a:lnTo>
                    <a:pt x="895" y="403"/>
                  </a:lnTo>
                  <a:lnTo>
                    <a:pt x="894" y="402"/>
                  </a:lnTo>
                  <a:lnTo>
                    <a:pt x="894" y="400"/>
                  </a:lnTo>
                  <a:lnTo>
                    <a:pt x="894" y="398"/>
                  </a:lnTo>
                  <a:lnTo>
                    <a:pt x="894" y="397"/>
                  </a:lnTo>
                  <a:lnTo>
                    <a:pt x="894" y="395"/>
                  </a:lnTo>
                  <a:lnTo>
                    <a:pt x="892" y="394"/>
                  </a:lnTo>
                  <a:lnTo>
                    <a:pt x="892" y="392"/>
                  </a:lnTo>
                  <a:lnTo>
                    <a:pt x="892" y="391"/>
                  </a:lnTo>
                  <a:lnTo>
                    <a:pt x="893" y="389"/>
                  </a:lnTo>
                  <a:lnTo>
                    <a:pt x="893" y="388"/>
                  </a:lnTo>
                  <a:lnTo>
                    <a:pt x="893" y="387"/>
                  </a:lnTo>
                  <a:lnTo>
                    <a:pt x="892" y="385"/>
                  </a:lnTo>
                  <a:lnTo>
                    <a:pt x="892" y="384"/>
                  </a:lnTo>
                  <a:lnTo>
                    <a:pt x="890" y="383"/>
                  </a:lnTo>
                  <a:lnTo>
                    <a:pt x="889" y="385"/>
                  </a:lnTo>
                  <a:lnTo>
                    <a:pt x="889" y="387"/>
                  </a:lnTo>
                  <a:lnTo>
                    <a:pt x="890" y="390"/>
                  </a:lnTo>
                  <a:lnTo>
                    <a:pt x="889" y="392"/>
                  </a:lnTo>
                  <a:lnTo>
                    <a:pt x="890" y="395"/>
                  </a:lnTo>
                  <a:lnTo>
                    <a:pt x="890" y="398"/>
                  </a:lnTo>
                  <a:lnTo>
                    <a:pt x="891" y="401"/>
                  </a:lnTo>
                  <a:lnTo>
                    <a:pt x="891" y="404"/>
                  </a:lnTo>
                  <a:lnTo>
                    <a:pt x="891" y="406"/>
                  </a:lnTo>
                  <a:lnTo>
                    <a:pt x="892" y="409"/>
                  </a:lnTo>
                  <a:lnTo>
                    <a:pt x="894" y="411"/>
                  </a:lnTo>
                  <a:lnTo>
                    <a:pt x="896" y="414"/>
                  </a:lnTo>
                  <a:lnTo>
                    <a:pt x="896" y="415"/>
                  </a:lnTo>
                  <a:lnTo>
                    <a:pt x="895" y="416"/>
                  </a:lnTo>
                  <a:lnTo>
                    <a:pt x="896" y="417"/>
                  </a:lnTo>
                  <a:lnTo>
                    <a:pt x="897" y="417"/>
                  </a:lnTo>
                  <a:lnTo>
                    <a:pt x="899" y="418"/>
                  </a:lnTo>
                  <a:lnTo>
                    <a:pt x="901" y="419"/>
                  </a:lnTo>
                  <a:lnTo>
                    <a:pt x="902" y="420"/>
                  </a:lnTo>
                  <a:lnTo>
                    <a:pt x="901" y="422"/>
                  </a:lnTo>
                  <a:lnTo>
                    <a:pt x="900" y="424"/>
                  </a:lnTo>
                  <a:lnTo>
                    <a:pt x="897" y="425"/>
                  </a:lnTo>
                  <a:lnTo>
                    <a:pt x="895" y="425"/>
                  </a:lnTo>
                  <a:lnTo>
                    <a:pt x="892" y="425"/>
                  </a:lnTo>
                  <a:lnTo>
                    <a:pt x="890" y="426"/>
                  </a:lnTo>
                  <a:lnTo>
                    <a:pt x="889" y="428"/>
                  </a:lnTo>
                  <a:lnTo>
                    <a:pt x="890" y="430"/>
                  </a:lnTo>
                  <a:lnTo>
                    <a:pt x="889" y="432"/>
                  </a:lnTo>
                  <a:lnTo>
                    <a:pt x="885" y="433"/>
                  </a:lnTo>
                  <a:lnTo>
                    <a:pt x="882" y="433"/>
                  </a:lnTo>
                  <a:lnTo>
                    <a:pt x="880" y="434"/>
                  </a:lnTo>
                  <a:lnTo>
                    <a:pt x="877" y="436"/>
                  </a:lnTo>
                  <a:lnTo>
                    <a:pt x="874" y="438"/>
                  </a:lnTo>
                  <a:lnTo>
                    <a:pt x="871" y="440"/>
                  </a:lnTo>
                  <a:lnTo>
                    <a:pt x="867" y="442"/>
                  </a:lnTo>
                  <a:lnTo>
                    <a:pt x="865" y="444"/>
                  </a:lnTo>
                  <a:lnTo>
                    <a:pt x="862" y="445"/>
                  </a:lnTo>
                  <a:lnTo>
                    <a:pt x="860" y="447"/>
                  </a:lnTo>
                  <a:lnTo>
                    <a:pt x="858" y="449"/>
                  </a:lnTo>
                  <a:lnTo>
                    <a:pt x="855" y="451"/>
                  </a:lnTo>
                  <a:lnTo>
                    <a:pt x="854" y="453"/>
                  </a:lnTo>
                  <a:lnTo>
                    <a:pt x="853" y="455"/>
                  </a:lnTo>
                  <a:lnTo>
                    <a:pt x="853" y="458"/>
                  </a:lnTo>
                  <a:lnTo>
                    <a:pt x="851" y="459"/>
                  </a:lnTo>
                  <a:lnTo>
                    <a:pt x="849" y="460"/>
                  </a:lnTo>
                  <a:lnTo>
                    <a:pt x="849" y="461"/>
                  </a:lnTo>
                  <a:lnTo>
                    <a:pt x="847" y="460"/>
                  </a:lnTo>
                  <a:lnTo>
                    <a:pt x="846" y="459"/>
                  </a:lnTo>
                  <a:lnTo>
                    <a:pt x="845" y="458"/>
                  </a:lnTo>
                  <a:lnTo>
                    <a:pt x="844" y="457"/>
                  </a:lnTo>
                  <a:lnTo>
                    <a:pt x="843" y="457"/>
                  </a:lnTo>
                  <a:lnTo>
                    <a:pt x="842" y="457"/>
                  </a:lnTo>
                  <a:lnTo>
                    <a:pt x="841" y="460"/>
                  </a:lnTo>
                  <a:lnTo>
                    <a:pt x="841" y="462"/>
                  </a:lnTo>
                  <a:lnTo>
                    <a:pt x="841" y="464"/>
                  </a:lnTo>
                  <a:lnTo>
                    <a:pt x="843" y="466"/>
                  </a:lnTo>
                  <a:lnTo>
                    <a:pt x="844" y="468"/>
                  </a:lnTo>
                  <a:lnTo>
                    <a:pt x="845" y="470"/>
                  </a:lnTo>
                  <a:lnTo>
                    <a:pt x="845" y="472"/>
                  </a:lnTo>
                  <a:lnTo>
                    <a:pt x="845" y="475"/>
                  </a:lnTo>
                  <a:lnTo>
                    <a:pt x="846" y="477"/>
                  </a:lnTo>
                  <a:lnTo>
                    <a:pt x="847" y="479"/>
                  </a:lnTo>
                  <a:lnTo>
                    <a:pt x="848" y="481"/>
                  </a:lnTo>
                  <a:lnTo>
                    <a:pt x="849" y="483"/>
                  </a:lnTo>
                  <a:lnTo>
                    <a:pt x="849" y="486"/>
                  </a:lnTo>
                  <a:lnTo>
                    <a:pt x="849" y="487"/>
                  </a:lnTo>
                  <a:lnTo>
                    <a:pt x="850" y="490"/>
                  </a:lnTo>
                  <a:lnTo>
                    <a:pt x="851" y="492"/>
                  </a:lnTo>
                  <a:lnTo>
                    <a:pt x="851" y="494"/>
                  </a:lnTo>
                  <a:lnTo>
                    <a:pt x="853" y="495"/>
                  </a:lnTo>
                  <a:lnTo>
                    <a:pt x="855" y="498"/>
                  </a:lnTo>
                  <a:lnTo>
                    <a:pt x="857" y="500"/>
                  </a:lnTo>
                  <a:lnTo>
                    <a:pt x="856" y="502"/>
                  </a:lnTo>
                  <a:lnTo>
                    <a:pt x="855" y="504"/>
                  </a:lnTo>
                  <a:lnTo>
                    <a:pt x="854" y="506"/>
                  </a:lnTo>
                  <a:lnTo>
                    <a:pt x="853" y="508"/>
                  </a:lnTo>
                  <a:lnTo>
                    <a:pt x="853" y="509"/>
                  </a:lnTo>
                  <a:lnTo>
                    <a:pt x="853" y="511"/>
                  </a:lnTo>
                  <a:lnTo>
                    <a:pt x="855" y="513"/>
                  </a:lnTo>
                  <a:lnTo>
                    <a:pt x="856" y="515"/>
                  </a:lnTo>
                  <a:lnTo>
                    <a:pt x="855" y="517"/>
                  </a:lnTo>
                  <a:lnTo>
                    <a:pt x="855" y="518"/>
                  </a:lnTo>
                  <a:lnTo>
                    <a:pt x="853" y="519"/>
                  </a:lnTo>
                  <a:lnTo>
                    <a:pt x="851" y="521"/>
                  </a:lnTo>
                  <a:lnTo>
                    <a:pt x="849" y="522"/>
                  </a:lnTo>
                  <a:lnTo>
                    <a:pt x="848" y="523"/>
                  </a:lnTo>
                  <a:lnTo>
                    <a:pt x="846" y="524"/>
                  </a:lnTo>
                  <a:lnTo>
                    <a:pt x="843" y="525"/>
                  </a:lnTo>
                  <a:lnTo>
                    <a:pt x="841" y="524"/>
                  </a:lnTo>
                  <a:lnTo>
                    <a:pt x="838" y="523"/>
                  </a:lnTo>
                  <a:lnTo>
                    <a:pt x="837" y="521"/>
                  </a:lnTo>
                  <a:lnTo>
                    <a:pt x="839" y="519"/>
                  </a:lnTo>
                  <a:lnTo>
                    <a:pt x="839" y="518"/>
                  </a:lnTo>
                  <a:lnTo>
                    <a:pt x="838" y="517"/>
                  </a:lnTo>
                  <a:lnTo>
                    <a:pt x="837" y="515"/>
                  </a:lnTo>
                  <a:lnTo>
                    <a:pt x="835" y="514"/>
                  </a:lnTo>
                  <a:lnTo>
                    <a:pt x="834" y="513"/>
                  </a:lnTo>
                  <a:lnTo>
                    <a:pt x="832" y="511"/>
                  </a:lnTo>
                  <a:lnTo>
                    <a:pt x="832" y="509"/>
                  </a:lnTo>
                  <a:lnTo>
                    <a:pt x="832" y="507"/>
                  </a:lnTo>
                  <a:lnTo>
                    <a:pt x="830" y="504"/>
                  </a:lnTo>
                  <a:lnTo>
                    <a:pt x="828" y="502"/>
                  </a:lnTo>
                  <a:lnTo>
                    <a:pt x="827" y="500"/>
                  </a:lnTo>
                  <a:lnTo>
                    <a:pt x="826" y="498"/>
                  </a:lnTo>
                  <a:lnTo>
                    <a:pt x="825" y="495"/>
                  </a:lnTo>
                  <a:lnTo>
                    <a:pt x="825" y="493"/>
                  </a:lnTo>
                  <a:lnTo>
                    <a:pt x="826" y="491"/>
                  </a:lnTo>
                  <a:lnTo>
                    <a:pt x="828" y="489"/>
                  </a:lnTo>
                  <a:lnTo>
                    <a:pt x="827" y="487"/>
                  </a:lnTo>
                  <a:lnTo>
                    <a:pt x="826" y="486"/>
                  </a:lnTo>
                  <a:lnTo>
                    <a:pt x="825" y="485"/>
                  </a:lnTo>
                  <a:lnTo>
                    <a:pt x="824" y="484"/>
                  </a:lnTo>
                  <a:lnTo>
                    <a:pt x="822" y="483"/>
                  </a:lnTo>
                  <a:lnTo>
                    <a:pt x="821" y="481"/>
                  </a:lnTo>
                  <a:lnTo>
                    <a:pt x="821" y="480"/>
                  </a:lnTo>
                  <a:lnTo>
                    <a:pt x="819" y="479"/>
                  </a:lnTo>
                  <a:lnTo>
                    <a:pt x="817" y="477"/>
                  </a:lnTo>
                  <a:lnTo>
                    <a:pt x="816" y="476"/>
                  </a:lnTo>
                  <a:lnTo>
                    <a:pt x="813" y="476"/>
                  </a:lnTo>
                  <a:lnTo>
                    <a:pt x="812" y="478"/>
                  </a:lnTo>
                  <a:lnTo>
                    <a:pt x="809" y="479"/>
                  </a:lnTo>
                  <a:lnTo>
                    <a:pt x="806" y="479"/>
                  </a:lnTo>
                  <a:lnTo>
                    <a:pt x="802" y="478"/>
                  </a:lnTo>
                  <a:lnTo>
                    <a:pt x="800" y="477"/>
                  </a:lnTo>
                  <a:lnTo>
                    <a:pt x="798" y="476"/>
                  </a:lnTo>
                  <a:lnTo>
                    <a:pt x="796" y="475"/>
                  </a:lnTo>
                  <a:lnTo>
                    <a:pt x="794" y="474"/>
                  </a:lnTo>
                  <a:lnTo>
                    <a:pt x="791" y="474"/>
                  </a:lnTo>
                  <a:lnTo>
                    <a:pt x="788" y="474"/>
                  </a:lnTo>
                  <a:lnTo>
                    <a:pt x="785" y="475"/>
                  </a:lnTo>
                  <a:lnTo>
                    <a:pt x="783" y="476"/>
                  </a:lnTo>
                  <a:lnTo>
                    <a:pt x="781" y="476"/>
                  </a:lnTo>
                  <a:lnTo>
                    <a:pt x="779" y="476"/>
                  </a:lnTo>
                  <a:lnTo>
                    <a:pt x="778" y="476"/>
                  </a:lnTo>
                  <a:lnTo>
                    <a:pt x="776" y="476"/>
                  </a:lnTo>
                  <a:lnTo>
                    <a:pt x="774" y="476"/>
                  </a:lnTo>
                  <a:lnTo>
                    <a:pt x="772" y="477"/>
                  </a:lnTo>
                  <a:lnTo>
                    <a:pt x="771" y="478"/>
                  </a:lnTo>
                  <a:lnTo>
                    <a:pt x="769" y="478"/>
                  </a:lnTo>
                  <a:lnTo>
                    <a:pt x="769" y="476"/>
                  </a:lnTo>
                  <a:lnTo>
                    <a:pt x="770" y="475"/>
                  </a:lnTo>
                  <a:lnTo>
                    <a:pt x="772" y="474"/>
                  </a:lnTo>
                  <a:lnTo>
                    <a:pt x="773" y="473"/>
                  </a:lnTo>
                  <a:lnTo>
                    <a:pt x="771" y="473"/>
                  </a:lnTo>
                  <a:lnTo>
                    <a:pt x="769" y="473"/>
                  </a:lnTo>
                  <a:lnTo>
                    <a:pt x="766" y="473"/>
                  </a:lnTo>
                  <a:lnTo>
                    <a:pt x="763" y="473"/>
                  </a:lnTo>
                  <a:lnTo>
                    <a:pt x="761" y="474"/>
                  </a:lnTo>
                  <a:lnTo>
                    <a:pt x="758" y="474"/>
                  </a:lnTo>
                  <a:lnTo>
                    <a:pt x="757" y="476"/>
                  </a:lnTo>
                  <a:lnTo>
                    <a:pt x="756" y="478"/>
                  </a:lnTo>
                  <a:lnTo>
                    <a:pt x="760" y="481"/>
                  </a:lnTo>
                  <a:lnTo>
                    <a:pt x="764" y="481"/>
                  </a:lnTo>
                  <a:lnTo>
                    <a:pt x="767" y="484"/>
                  </a:lnTo>
                  <a:lnTo>
                    <a:pt x="768" y="487"/>
                  </a:lnTo>
                  <a:lnTo>
                    <a:pt x="764" y="487"/>
                  </a:lnTo>
                  <a:lnTo>
                    <a:pt x="760" y="488"/>
                  </a:lnTo>
                  <a:lnTo>
                    <a:pt x="755" y="487"/>
                  </a:lnTo>
                  <a:lnTo>
                    <a:pt x="751" y="486"/>
                  </a:lnTo>
                  <a:lnTo>
                    <a:pt x="747" y="485"/>
                  </a:lnTo>
                  <a:lnTo>
                    <a:pt x="744" y="483"/>
                  </a:lnTo>
                  <a:lnTo>
                    <a:pt x="740" y="481"/>
                  </a:lnTo>
                  <a:lnTo>
                    <a:pt x="736" y="481"/>
                  </a:lnTo>
                  <a:lnTo>
                    <a:pt x="732" y="481"/>
                  </a:lnTo>
                  <a:lnTo>
                    <a:pt x="730" y="481"/>
                  </a:lnTo>
                  <a:lnTo>
                    <a:pt x="726" y="482"/>
                  </a:lnTo>
                  <a:lnTo>
                    <a:pt x="723" y="482"/>
                  </a:lnTo>
                  <a:lnTo>
                    <a:pt x="719" y="482"/>
                  </a:lnTo>
                  <a:lnTo>
                    <a:pt x="716" y="483"/>
                  </a:lnTo>
                  <a:lnTo>
                    <a:pt x="713" y="483"/>
                  </a:lnTo>
                  <a:lnTo>
                    <a:pt x="710" y="485"/>
                  </a:lnTo>
                  <a:lnTo>
                    <a:pt x="698" y="495"/>
                  </a:lnTo>
                  <a:lnTo>
                    <a:pt x="694" y="495"/>
                  </a:lnTo>
                  <a:lnTo>
                    <a:pt x="693" y="495"/>
                  </a:lnTo>
                  <a:lnTo>
                    <a:pt x="692" y="493"/>
                  </a:lnTo>
                  <a:lnTo>
                    <a:pt x="693" y="491"/>
                  </a:lnTo>
                  <a:lnTo>
                    <a:pt x="689" y="492"/>
                  </a:lnTo>
                  <a:lnTo>
                    <a:pt x="688" y="493"/>
                  </a:lnTo>
                  <a:lnTo>
                    <a:pt x="687" y="495"/>
                  </a:lnTo>
                  <a:lnTo>
                    <a:pt x="687" y="498"/>
                  </a:lnTo>
                  <a:lnTo>
                    <a:pt x="686" y="500"/>
                  </a:lnTo>
                  <a:lnTo>
                    <a:pt x="685" y="502"/>
                  </a:lnTo>
                  <a:lnTo>
                    <a:pt x="685" y="504"/>
                  </a:lnTo>
                  <a:lnTo>
                    <a:pt x="683" y="505"/>
                  </a:lnTo>
                  <a:lnTo>
                    <a:pt x="685" y="505"/>
                  </a:lnTo>
                  <a:lnTo>
                    <a:pt x="687" y="504"/>
                  </a:lnTo>
                  <a:lnTo>
                    <a:pt x="689" y="503"/>
                  </a:lnTo>
                  <a:lnTo>
                    <a:pt x="692" y="502"/>
                  </a:lnTo>
                  <a:lnTo>
                    <a:pt x="689" y="505"/>
                  </a:lnTo>
                  <a:lnTo>
                    <a:pt x="689" y="509"/>
                  </a:lnTo>
                  <a:lnTo>
                    <a:pt x="690" y="513"/>
                  </a:lnTo>
                  <a:lnTo>
                    <a:pt x="691" y="516"/>
                  </a:lnTo>
                  <a:lnTo>
                    <a:pt x="691" y="520"/>
                  </a:lnTo>
                  <a:lnTo>
                    <a:pt x="689" y="523"/>
                  </a:lnTo>
                  <a:lnTo>
                    <a:pt x="687" y="523"/>
                  </a:lnTo>
                  <a:lnTo>
                    <a:pt x="681" y="523"/>
                  </a:lnTo>
                  <a:lnTo>
                    <a:pt x="680" y="525"/>
                  </a:lnTo>
                  <a:lnTo>
                    <a:pt x="681" y="527"/>
                  </a:lnTo>
                  <a:lnTo>
                    <a:pt x="683" y="528"/>
                  </a:lnTo>
                  <a:lnTo>
                    <a:pt x="684" y="530"/>
                  </a:lnTo>
                  <a:lnTo>
                    <a:pt x="685" y="534"/>
                  </a:lnTo>
                  <a:lnTo>
                    <a:pt x="685" y="538"/>
                  </a:lnTo>
                  <a:lnTo>
                    <a:pt x="687" y="541"/>
                  </a:lnTo>
                  <a:lnTo>
                    <a:pt x="687" y="544"/>
                  </a:lnTo>
                  <a:lnTo>
                    <a:pt x="687" y="548"/>
                  </a:lnTo>
                  <a:lnTo>
                    <a:pt x="688" y="552"/>
                  </a:lnTo>
                  <a:lnTo>
                    <a:pt x="689" y="555"/>
                  </a:lnTo>
                  <a:lnTo>
                    <a:pt x="689" y="558"/>
                  </a:lnTo>
                  <a:lnTo>
                    <a:pt x="687" y="561"/>
                  </a:lnTo>
                  <a:lnTo>
                    <a:pt x="687" y="563"/>
                  </a:lnTo>
                  <a:lnTo>
                    <a:pt x="687" y="566"/>
                  </a:lnTo>
                  <a:lnTo>
                    <a:pt x="689" y="568"/>
                  </a:lnTo>
                  <a:lnTo>
                    <a:pt x="692" y="570"/>
                  </a:lnTo>
                  <a:lnTo>
                    <a:pt x="693" y="572"/>
                  </a:lnTo>
                  <a:lnTo>
                    <a:pt x="696" y="574"/>
                  </a:lnTo>
                  <a:lnTo>
                    <a:pt x="697" y="576"/>
                  </a:lnTo>
                  <a:lnTo>
                    <a:pt x="700" y="578"/>
                  </a:lnTo>
                  <a:lnTo>
                    <a:pt x="704" y="580"/>
                  </a:lnTo>
                  <a:lnTo>
                    <a:pt x="707" y="583"/>
                  </a:lnTo>
                  <a:lnTo>
                    <a:pt x="710" y="585"/>
                  </a:lnTo>
                  <a:lnTo>
                    <a:pt x="713" y="587"/>
                  </a:lnTo>
                  <a:lnTo>
                    <a:pt x="716" y="588"/>
                  </a:lnTo>
                  <a:lnTo>
                    <a:pt x="721" y="589"/>
                  </a:lnTo>
                  <a:lnTo>
                    <a:pt x="725" y="589"/>
                  </a:lnTo>
                  <a:lnTo>
                    <a:pt x="726" y="591"/>
                  </a:lnTo>
                  <a:lnTo>
                    <a:pt x="728" y="592"/>
                  </a:lnTo>
                  <a:lnTo>
                    <a:pt x="729" y="593"/>
                  </a:lnTo>
                  <a:lnTo>
                    <a:pt x="730" y="594"/>
                  </a:lnTo>
                  <a:lnTo>
                    <a:pt x="733" y="593"/>
                  </a:lnTo>
                  <a:lnTo>
                    <a:pt x="736" y="591"/>
                  </a:lnTo>
                  <a:lnTo>
                    <a:pt x="739" y="589"/>
                  </a:lnTo>
                  <a:lnTo>
                    <a:pt x="743" y="589"/>
                  </a:lnTo>
                  <a:lnTo>
                    <a:pt x="743" y="587"/>
                  </a:lnTo>
                  <a:lnTo>
                    <a:pt x="745" y="585"/>
                  </a:lnTo>
                  <a:lnTo>
                    <a:pt x="747" y="583"/>
                  </a:lnTo>
                  <a:lnTo>
                    <a:pt x="748" y="581"/>
                  </a:lnTo>
                  <a:lnTo>
                    <a:pt x="749" y="580"/>
                  </a:lnTo>
                  <a:lnTo>
                    <a:pt x="751" y="578"/>
                  </a:lnTo>
                  <a:lnTo>
                    <a:pt x="751" y="576"/>
                  </a:lnTo>
                  <a:lnTo>
                    <a:pt x="749" y="573"/>
                  </a:lnTo>
                  <a:lnTo>
                    <a:pt x="752" y="570"/>
                  </a:lnTo>
                  <a:lnTo>
                    <a:pt x="755" y="568"/>
                  </a:lnTo>
                  <a:lnTo>
                    <a:pt x="759" y="567"/>
                  </a:lnTo>
                  <a:lnTo>
                    <a:pt x="762" y="565"/>
                  </a:lnTo>
                  <a:lnTo>
                    <a:pt x="765" y="565"/>
                  </a:lnTo>
                  <a:lnTo>
                    <a:pt x="768" y="564"/>
                  </a:lnTo>
                  <a:lnTo>
                    <a:pt x="771" y="564"/>
                  </a:lnTo>
                  <a:lnTo>
                    <a:pt x="775" y="563"/>
                  </a:lnTo>
                  <a:lnTo>
                    <a:pt x="779" y="563"/>
                  </a:lnTo>
                  <a:lnTo>
                    <a:pt x="781" y="563"/>
                  </a:lnTo>
                  <a:lnTo>
                    <a:pt x="784" y="564"/>
                  </a:lnTo>
                  <a:lnTo>
                    <a:pt x="787" y="565"/>
                  </a:lnTo>
                  <a:lnTo>
                    <a:pt x="787" y="567"/>
                  </a:lnTo>
                  <a:lnTo>
                    <a:pt x="786" y="569"/>
                  </a:lnTo>
                  <a:lnTo>
                    <a:pt x="786" y="571"/>
                  </a:lnTo>
                  <a:lnTo>
                    <a:pt x="785" y="573"/>
                  </a:lnTo>
                  <a:lnTo>
                    <a:pt x="785" y="575"/>
                  </a:lnTo>
                  <a:lnTo>
                    <a:pt x="784" y="576"/>
                  </a:lnTo>
                  <a:lnTo>
                    <a:pt x="783" y="578"/>
                  </a:lnTo>
                  <a:lnTo>
                    <a:pt x="781" y="580"/>
                  </a:lnTo>
                  <a:lnTo>
                    <a:pt x="781" y="584"/>
                  </a:lnTo>
                  <a:lnTo>
                    <a:pt x="781" y="587"/>
                  </a:lnTo>
                  <a:lnTo>
                    <a:pt x="782" y="589"/>
                  </a:lnTo>
                  <a:lnTo>
                    <a:pt x="782" y="593"/>
                  </a:lnTo>
                  <a:lnTo>
                    <a:pt x="782" y="595"/>
                  </a:lnTo>
                  <a:lnTo>
                    <a:pt x="781" y="598"/>
                  </a:lnTo>
                  <a:lnTo>
                    <a:pt x="781" y="601"/>
                  </a:lnTo>
                  <a:lnTo>
                    <a:pt x="779" y="604"/>
                  </a:lnTo>
                  <a:lnTo>
                    <a:pt x="777" y="606"/>
                  </a:lnTo>
                  <a:lnTo>
                    <a:pt x="775" y="608"/>
                  </a:lnTo>
                  <a:lnTo>
                    <a:pt x="772" y="610"/>
                  </a:lnTo>
                  <a:lnTo>
                    <a:pt x="769" y="613"/>
                  </a:lnTo>
                  <a:lnTo>
                    <a:pt x="771" y="614"/>
                  </a:lnTo>
                  <a:lnTo>
                    <a:pt x="777" y="614"/>
                  </a:lnTo>
                  <a:lnTo>
                    <a:pt x="783" y="614"/>
                  </a:lnTo>
                  <a:lnTo>
                    <a:pt x="789" y="614"/>
                  </a:lnTo>
                  <a:lnTo>
                    <a:pt x="794" y="613"/>
                  </a:lnTo>
                  <a:lnTo>
                    <a:pt x="801" y="613"/>
                  </a:lnTo>
                  <a:lnTo>
                    <a:pt x="807" y="613"/>
                  </a:lnTo>
                  <a:lnTo>
                    <a:pt x="813" y="613"/>
                  </a:lnTo>
                  <a:lnTo>
                    <a:pt x="819" y="614"/>
                  </a:lnTo>
                  <a:lnTo>
                    <a:pt x="821" y="616"/>
                  </a:lnTo>
                  <a:lnTo>
                    <a:pt x="823" y="618"/>
                  </a:lnTo>
                  <a:lnTo>
                    <a:pt x="825" y="621"/>
                  </a:lnTo>
                  <a:lnTo>
                    <a:pt x="826" y="623"/>
                  </a:lnTo>
                  <a:lnTo>
                    <a:pt x="826" y="625"/>
                  </a:lnTo>
                  <a:lnTo>
                    <a:pt x="827" y="627"/>
                  </a:lnTo>
                  <a:lnTo>
                    <a:pt x="828" y="631"/>
                  </a:lnTo>
                  <a:lnTo>
                    <a:pt x="829" y="633"/>
                  </a:lnTo>
                  <a:lnTo>
                    <a:pt x="826" y="634"/>
                  </a:lnTo>
                  <a:lnTo>
                    <a:pt x="825" y="636"/>
                  </a:lnTo>
                  <a:lnTo>
                    <a:pt x="824" y="637"/>
                  </a:lnTo>
                  <a:lnTo>
                    <a:pt x="823" y="639"/>
                  </a:lnTo>
                  <a:lnTo>
                    <a:pt x="822" y="641"/>
                  </a:lnTo>
                  <a:lnTo>
                    <a:pt x="822" y="642"/>
                  </a:lnTo>
                  <a:lnTo>
                    <a:pt x="821" y="644"/>
                  </a:lnTo>
                  <a:lnTo>
                    <a:pt x="821" y="647"/>
                  </a:lnTo>
                  <a:lnTo>
                    <a:pt x="821" y="649"/>
                  </a:lnTo>
                  <a:lnTo>
                    <a:pt x="821" y="651"/>
                  </a:lnTo>
                  <a:lnTo>
                    <a:pt x="821" y="653"/>
                  </a:lnTo>
                  <a:lnTo>
                    <a:pt x="821" y="655"/>
                  </a:lnTo>
                  <a:lnTo>
                    <a:pt x="822" y="657"/>
                  </a:lnTo>
                  <a:lnTo>
                    <a:pt x="823" y="659"/>
                  </a:lnTo>
                  <a:lnTo>
                    <a:pt x="824" y="662"/>
                  </a:lnTo>
                  <a:lnTo>
                    <a:pt x="825" y="664"/>
                  </a:lnTo>
                  <a:lnTo>
                    <a:pt x="826" y="665"/>
                  </a:lnTo>
                  <a:lnTo>
                    <a:pt x="828" y="667"/>
                  </a:lnTo>
                  <a:lnTo>
                    <a:pt x="830" y="668"/>
                  </a:lnTo>
                  <a:lnTo>
                    <a:pt x="834" y="669"/>
                  </a:lnTo>
                  <a:lnTo>
                    <a:pt x="834" y="671"/>
                  </a:lnTo>
                  <a:lnTo>
                    <a:pt x="835" y="672"/>
                  </a:lnTo>
                  <a:lnTo>
                    <a:pt x="836" y="674"/>
                  </a:lnTo>
                  <a:lnTo>
                    <a:pt x="838" y="674"/>
                  </a:lnTo>
                  <a:lnTo>
                    <a:pt x="841" y="674"/>
                  </a:lnTo>
                  <a:lnTo>
                    <a:pt x="843" y="674"/>
                  </a:lnTo>
                  <a:lnTo>
                    <a:pt x="845" y="674"/>
                  </a:lnTo>
                  <a:lnTo>
                    <a:pt x="847" y="674"/>
                  </a:lnTo>
                  <a:lnTo>
                    <a:pt x="851" y="673"/>
                  </a:lnTo>
                  <a:lnTo>
                    <a:pt x="855" y="672"/>
                  </a:lnTo>
                  <a:lnTo>
                    <a:pt x="860" y="672"/>
                  </a:lnTo>
                  <a:lnTo>
                    <a:pt x="864" y="672"/>
                  </a:lnTo>
                  <a:lnTo>
                    <a:pt x="869" y="672"/>
                  </a:lnTo>
                  <a:lnTo>
                    <a:pt x="873" y="672"/>
                  </a:lnTo>
                  <a:lnTo>
                    <a:pt x="878" y="674"/>
                  </a:lnTo>
                  <a:lnTo>
                    <a:pt x="881" y="675"/>
                  </a:lnTo>
                  <a:lnTo>
                    <a:pt x="881" y="676"/>
                  </a:lnTo>
                  <a:lnTo>
                    <a:pt x="883" y="677"/>
                  </a:lnTo>
                  <a:lnTo>
                    <a:pt x="884" y="679"/>
                  </a:lnTo>
                  <a:lnTo>
                    <a:pt x="885" y="679"/>
                  </a:lnTo>
                  <a:lnTo>
                    <a:pt x="889" y="678"/>
                  </a:lnTo>
                  <a:lnTo>
                    <a:pt x="892" y="675"/>
                  </a:lnTo>
                  <a:lnTo>
                    <a:pt x="895" y="672"/>
                  </a:lnTo>
                  <a:lnTo>
                    <a:pt x="898" y="670"/>
                  </a:lnTo>
                  <a:lnTo>
                    <a:pt x="900" y="667"/>
                  </a:lnTo>
                  <a:lnTo>
                    <a:pt x="901" y="664"/>
                  </a:lnTo>
                  <a:lnTo>
                    <a:pt x="903" y="660"/>
                  </a:lnTo>
                  <a:lnTo>
                    <a:pt x="904" y="657"/>
                  </a:lnTo>
                  <a:lnTo>
                    <a:pt x="909" y="658"/>
                  </a:lnTo>
                  <a:lnTo>
                    <a:pt x="913" y="657"/>
                  </a:lnTo>
                  <a:lnTo>
                    <a:pt x="919" y="656"/>
                  </a:lnTo>
                  <a:lnTo>
                    <a:pt x="923" y="655"/>
                  </a:lnTo>
                  <a:lnTo>
                    <a:pt x="927" y="652"/>
                  </a:lnTo>
                  <a:lnTo>
                    <a:pt x="931" y="651"/>
                  </a:lnTo>
                  <a:lnTo>
                    <a:pt x="936" y="649"/>
                  </a:lnTo>
                  <a:lnTo>
                    <a:pt x="939" y="647"/>
                  </a:lnTo>
                  <a:lnTo>
                    <a:pt x="941" y="648"/>
                  </a:lnTo>
                  <a:lnTo>
                    <a:pt x="941" y="649"/>
                  </a:lnTo>
                  <a:lnTo>
                    <a:pt x="941" y="650"/>
                  </a:lnTo>
                  <a:lnTo>
                    <a:pt x="941" y="651"/>
                  </a:lnTo>
                  <a:lnTo>
                    <a:pt x="938" y="652"/>
                  </a:lnTo>
                  <a:lnTo>
                    <a:pt x="936" y="653"/>
                  </a:lnTo>
                  <a:lnTo>
                    <a:pt x="934" y="655"/>
                  </a:lnTo>
                  <a:lnTo>
                    <a:pt x="936" y="657"/>
                  </a:lnTo>
                  <a:lnTo>
                    <a:pt x="936" y="659"/>
                  </a:lnTo>
                  <a:lnTo>
                    <a:pt x="936" y="660"/>
                  </a:lnTo>
                  <a:lnTo>
                    <a:pt x="936" y="663"/>
                  </a:lnTo>
                  <a:lnTo>
                    <a:pt x="936" y="664"/>
                  </a:lnTo>
                  <a:lnTo>
                    <a:pt x="934" y="666"/>
                  </a:lnTo>
                  <a:lnTo>
                    <a:pt x="933" y="668"/>
                  </a:lnTo>
                  <a:lnTo>
                    <a:pt x="934" y="670"/>
                  </a:lnTo>
                  <a:lnTo>
                    <a:pt x="934" y="672"/>
                  </a:lnTo>
                  <a:lnTo>
                    <a:pt x="936" y="674"/>
                  </a:lnTo>
                  <a:lnTo>
                    <a:pt x="939" y="675"/>
                  </a:lnTo>
                  <a:lnTo>
                    <a:pt x="942" y="675"/>
                  </a:lnTo>
                  <a:lnTo>
                    <a:pt x="944" y="674"/>
                  </a:lnTo>
                  <a:lnTo>
                    <a:pt x="944" y="672"/>
                  </a:lnTo>
                  <a:lnTo>
                    <a:pt x="944" y="670"/>
                  </a:lnTo>
                  <a:lnTo>
                    <a:pt x="944" y="669"/>
                  </a:lnTo>
                  <a:lnTo>
                    <a:pt x="945" y="667"/>
                  </a:lnTo>
                  <a:lnTo>
                    <a:pt x="945" y="666"/>
                  </a:lnTo>
                  <a:lnTo>
                    <a:pt x="944" y="664"/>
                  </a:lnTo>
                  <a:lnTo>
                    <a:pt x="943" y="663"/>
                  </a:lnTo>
                  <a:lnTo>
                    <a:pt x="941" y="662"/>
                  </a:lnTo>
                  <a:lnTo>
                    <a:pt x="941" y="659"/>
                  </a:lnTo>
                  <a:lnTo>
                    <a:pt x="943" y="657"/>
                  </a:lnTo>
                  <a:lnTo>
                    <a:pt x="945" y="657"/>
                  </a:lnTo>
                  <a:lnTo>
                    <a:pt x="948" y="655"/>
                  </a:lnTo>
                  <a:lnTo>
                    <a:pt x="950" y="655"/>
                  </a:lnTo>
                  <a:lnTo>
                    <a:pt x="951" y="654"/>
                  </a:lnTo>
                  <a:lnTo>
                    <a:pt x="950" y="653"/>
                  </a:lnTo>
                  <a:lnTo>
                    <a:pt x="946" y="651"/>
                  </a:lnTo>
                  <a:lnTo>
                    <a:pt x="948" y="649"/>
                  </a:lnTo>
                  <a:lnTo>
                    <a:pt x="950" y="647"/>
                  </a:lnTo>
                  <a:lnTo>
                    <a:pt x="952" y="646"/>
                  </a:lnTo>
                  <a:lnTo>
                    <a:pt x="953" y="644"/>
                  </a:lnTo>
                  <a:lnTo>
                    <a:pt x="957" y="644"/>
                  </a:lnTo>
                  <a:lnTo>
                    <a:pt x="959" y="646"/>
                  </a:lnTo>
                  <a:lnTo>
                    <a:pt x="959" y="648"/>
                  </a:lnTo>
                  <a:lnTo>
                    <a:pt x="960" y="651"/>
                  </a:lnTo>
                  <a:lnTo>
                    <a:pt x="962" y="652"/>
                  </a:lnTo>
                  <a:lnTo>
                    <a:pt x="965" y="653"/>
                  </a:lnTo>
                  <a:lnTo>
                    <a:pt x="967" y="653"/>
                  </a:lnTo>
                  <a:lnTo>
                    <a:pt x="969" y="653"/>
                  </a:lnTo>
                  <a:lnTo>
                    <a:pt x="972" y="653"/>
                  </a:lnTo>
                  <a:lnTo>
                    <a:pt x="975" y="653"/>
                  </a:lnTo>
                  <a:lnTo>
                    <a:pt x="975" y="655"/>
                  </a:lnTo>
                  <a:lnTo>
                    <a:pt x="977" y="657"/>
                  </a:lnTo>
                  <a:lnTo>
                    <a:pt x="980" y="657"/>
                  </a:lnTo>
                  <a:lnTo>
                    <a:pt x="983" y="659"/>
                  </a:lnTo>
                  <a:lnTo>
                    <a:pt x="985" y="659"/>
                  </a:lnTo>
                  <a:lnTo>
                    <a:pt x="987" y="662"/>
                  </a:lnTo>
                  <a:lnTo>
                    <a:pt x="989" y="662"/>
                  </a:lnTo>
                  <a:lnTo>
                    <a:pt x="990" y="664"/>
                  </a:lnTo>
                  <a:lnTo>
                    <a:pt x="994" y="663"/>
                  </a:lnTo>
                  <a:lnTo>
                    <a:pt x="996" y="661"/>
                  </a:lnTo>
                  <a:lnTo>
                    <a:pt x="999" y="663"/>
                  </a:lnTo>
                  <a:lnTo>
                    <a:pt x="1003" y="662"/>
                  </a:lnTo>
                  <a:lnTo>
                    <a:pt x="1007" y="660"/>
                  </a:lnTo>
                  <a:lnTo>
                    <a:pt x="1010" y="662"/>
                  </a:lnTo>
                  <a:lnTo>
                    <a:pt x="1012" y="662"/>
                  </a:lnTo>
                  <a:lnTo>
                    <a:pt x="1014" y="662"/>
                  </a:lnTo>
                  <a:lnTo>
                    <a:pt x="1017" y="660"/>
                  </a:lnTo>
                  <a:lnTo>
                    <a:pt x="1019" y="659"/>
                  </a:lnTo>
                  <a:lnTo>
                    <a:pt x="1022" y="659"/>
                  </a:lnTo>
                  <a:lnTo>
                    <a:pt x="1024" y="659"/>
                  </a:lnTo>
                  <a:lnTo>
                    <a:pt x="1026" y="659"/>
                  </a:lnTo>
                  <a:lnTo>
                    <a:pt x="1029" y="660"/>
                  </a:lnTo>
                  <a:lnTo>
                    <a:pt x="1026" y="665"/>
                  </a:lnTo>
                  <a:lnTo>
                    <a:pt x="1028" y="666"/>
                  </a:lnTo>
                  <a:lnTo>
                    <a:pt x="1030" y="667"/>
                  </a:lnTo>
                  <a:lnTo>
                    <a:pt x="1032" y="667"/>
                  </a:lnTo>
                  <a:lnTo>
                    <a:pt x="1034" y="668"/>
                  </a:lnTo>
                  <a:lnTo>
                    <a:pt x="1035" y="669"/>
                  </a:lnTo>
                  <a:lnTo>
                    <a:pt x="1037" y="669"/>
                  </a:lnTo>
                  <a:lnTo>
                    <a:pt x="1039" y="670"/>
                  </a:lnTo>
                  <a:lnTo>
                    <a:pt x="1040" y="672"/>
                  </a:lnTo>
                  <a:lnTo>
                    <a:pt x="1039" y="674"/>
                  </a:lnTo>
                  <a:lnTo>
                    <a:pt x="1039" y="676"/>
                  </a:lnTo>
                  <a:lnTo>
                    <a:pt x="1041" y="676"/>
                  </a:lnTo>
                  <a:lnTo>
                    <a:pt x="1043" y="676"/>
                  </a:lnTo>
                  <a:lnTo>
                    <a:pt x="1045" y="677"/>
                  </a:lnTo>
                  <a:lnTo>
                    <a:pt x="1047" y="679"/>
                  </a:lnTo>
                  <a:lnTo>
                    <a:pt x="1050" y="680"/>
                  </a:lnTo>
                  <a:lnTo>
                    <a:pt x="1052" y="681"/>
                  </a:lnTo>
                  <a:lnTo>
                    <a:pt x="1054" y="683"/>
                  </a:lnTo>
                  <a:lnTo>
                    <a:pt x="1056" y="684"/>
                  </a:lnTo>
                  <a:lnTo>
                    <a:pt x="1058" y="685"/>
                  </a:lnTo>
                  <a:lnTo>
                    <a:pt x="1060" y="688"/>
                  </a:lnTo>
                  <a:lnTo>
                    <a:pt x="1064" y="691"/>
                  </a:lnTo>
                  <a:lnTo>
                    <a:pt x="1068" y="694"/>
                  </a:lnTo>
                  <a:lnTo>
                    <a:pt x="1073" y="697"/>
                  </a:lnTo>
                  <a:lnTo>
                    <a:pt x="1077" y="699"/>
                  </a:lnTo>
                  <a:lnTo>
                    <a:pt x="1082" y="700"/>
                  </a:lnTo>
                  <a:lnTo>
                    <a:pt x="1087" y="702"/>
                  </a:lnTo>
                  <a:lnTo>
                    <a:pt x="1092" y="702"/>
                  </a:lnTo>
                  <a:lnTo>
                    <a:pt x="1100" y="704"/>
                  </a:lnTo>
                  <a:lnTo>
                    <a:pt x="1110" y="707"/>
                  </a:lnTo>
                  <a:lnTo>
                    <a:pt x="1119" y="710"/>
                  </a:lnTo>
                  <a:lnTo>
                    <a:pt x="1128" y="713"/>
                  </a:lnTo>
                  <a:lnTo>
                    <a:pt x="1135" y="718"/>
                  </a:lnTo>
                  <a:lnTo>
                    <a:pt x="1141" y="723"/>
                  </a:lnTo>
                  <a:lnTo>
                    <a:pt x="1145" y="730"/>
                  </a:lnTo>
                  <a:lnTo>
                    <a:pt x="1146" y="738"/>
                  </a:lnTo>
                  <a:lnTo>
                    <a:pt x="1148" y="740"/>
                  </a:lnTo>
                  <a:lnTo>
                    <a:pt x="1151" y="740"/>
                  </a:lnTo>
                  <a:lnTo>
                    <a:pt x="1154" y="742"/>
                  </a:lnTo>
                  <a:lnTo>
                    <a:pt x="1155" y="745"/>
                  </a:lnTo>
                  <a:lnTo>
                    <a:pt x="1155" y="746"/>
                  </a:lnTo>
                  <a:lnTo>
                    <a:pt x="1155" y="748"/>
                  </a:lnTo>
                  <a:lnTo>
                    <a:pt x="1154" y="749"/>
                  </a:lnTo>
                  <a:lnTo>
                    <a:pt x="1151" y="751"/>
                  </a:lnTo>
                  <a:lnTo>
                    <a:pt x="1150" y="751"/>
                  </a:lnTo>
                  <a:lnTo>
                    <a:pt x="1148" y="751"/>
                  </a:lnTo>
                  <a:lnTo>
                    <a:pt x="1147" y="750"/>
                  </a:lnTo>
                  <a:lnTo>
                    <a:pt x="1147" y="749"/>
                  </a:lnTo>
                  <a:lnTo>
                    <a:pt x="1146" y="749"/>
                  </a:lnTo>
                  <a:lnTo>
                    <a:pt x="1145" y="751"/>
                  </a:lnTo>
                  <a:lnTo>
                    <a:pt x="1143" y="753"/>
                  </a:lnTo>
                  <a:lnTo>
                    <a:pt x="1141" y="754"/>
                  </a:lnTo>
                  <a:lnTo>
                    <a:pt x="1139" y="756"/>
                  </a:lnTo>
                  <a:lnTo>
                    <a:pt x="1137" y="758"/>
                  </a:lnTo>
                  <a:lnTo>
                    <a:pt x="1135" y="759"/>
                  </a:lnTo>
                  <a:lnTo>
                    <a:pt x="1133" y="762"/>
                  </a:lnTo>
                  <a:lnTo>
                    <a:pt x="1133" y="764"/>
                  </a:lnTo>
                  <a:lnTo>
                    <a:pt x="1131" y="766"/>
                  </a:lnTo>
                  <a:lnTo>
                    <a:pt x="1129" y="768"/>
                  </a:lnTo>
                  <a:lnTo>
                    <a:pt x="1128" y="770"/>
                  </a:lnTo>
                  <a:lnTo>
                    <a:pt x="1126" y="772"/>
                  </a:lnTo>
                  <a:lnTo>
                    <a:pt x="1132" y="772"/>
                  </a:lnTo>
                  <a:lnTo>
                    <a:pt x="1136" y="771"/>
                  </a:lnTo>
                  <a:lnTo>
                    <a:pt x="1140" y="768"/>
                  </a:lnTo>
                  <a:lnTo>
                    <a:pt x="1145" y="766"/>
                  </a:lnTo>
                  <a:lnTo>
                    <a:pt x="1148" y="764"/>
                  </a:lnTo>
                  <a:lnTo>
                    <a:pt x="1153" y="762"/>
                  </a:lnTo>
                  <a:lnTo>
                    <a:pt x="1157" y="761"/>
                  </a:lnTo>
                  <a:lnTo>
                    <a:pt x="1163" y="761"/>
                  </a:lnTo>
                  <a:lnTo>
                    <a:pt x="1162" y="763"/>
                  </a:lnTo>
                  <a:lnTo>
                    <a:pt x="1162" y="764"/>
                  </a:lnTo>
                  <a:lnTo>
                    <a:pt x="1161" y="766"/>
                  </a:lnTo>
                  <a:lnTo>
                    <a:pt x="1160" y="768"/>
                  </a:lnTo>
                  <a:lnTo>
                    <a:pt x="1158" y="769"/>
                  </a:lnTo>
                  <a:lnTo>
                    <a:pt x="1157" y="770"/>
                  </a:lnTo>
                  <a:lnTo>
                    <a:pt x="1156" y="772"/>
                  </a:lnTo>
                  <a:lnTo>
                    <a:pt x="1155" y="774"/>
                  </a:lnTo>
                  <a:lnTo>
                    <a:pt x="1158" y="775"/>
                  </a:lnTo>
                  <a:lnTo>
                    <a:pt x="1160" y="774"/>
                  </a:lnTo>
                  <a:lnTo>
                    <a:pt x="1162" y="773"/>
                  </a:lnTo>
                  <a:lnTo>
                    <a:pt x="1164" y="773"/>
                  </a:lnTo>
                  <a:lnTo>
                    <a:pt x="1167" y="772"/>
                  </a:lnTo>
                  <a:lnTo>
                    <a:pt x="1168" y="769"/>
                  </a:lnTo>
                  <a:lnTo>
                    <a:pt x="1168" y="768"/>
                  </a:lnTo>
                  <a:lnTo>
                    <a:pt x="1168" y="765"/>
                  </a:lnTo>
                  <a:lnTo>
                    <a:pt x="1172" y="766"/>
                  </a:lnTo>
                  <a:lnTo>
                    <a:pt x="1177" y="766"/>
                  </a:lnTo>
                  <a:lnTo>
                    <a:pt x="1181" y="767"/>
                  </a:lnTo>
                  <a:lnTo>
                    <a:pt x="1186" y="768"/>
                  </a:lnTo>
                  <a:lnTo>
                    <a:pt x="1190" y="768"/>
                  </a:lnTo>
                  <a:lnTo>
                    <a:pt x="1194" y="769"/>
                  </a:lnTo>
                  <a:lnTo>
                    <a:pt x="1198" y="771"/>
                  </a:lnTo>
                  <a:lnTo>
                    <a:pt x="1202" y="772"/>
                  </a:lnTo>
                  <a:lnTo>
                    <a:pt x="1203" y="774"/>
                  </a:lnTo>
                  <a:lnTo>
                    <a:pt x="1203" y="775"/>
                  </a:lnTo>
                  <a:lnTo>
                    <a:pt x="1203" y="777"/>
                  </a:lnTo>
                  <a:lnTo>
                    <a:pt x="1203" y="778"/>
                  </a:lnTo>
                  <a:lnTo>
                    <a:pt x="1202" y="780"/>
                  </a:lnTo>
                  <a:lnTo>
                    <a:pt x="1200" y="782"/>
                  </a:lnTo>
                  <a:lnTo>
                    <a:pt x="1199" y="783"/>
                  </a:lnTo>
                  <a:lnTo>
                    <a:pt x="1200" y="785"/>
                  </a:lnTo>
                  <a:lnTo>
                    <a:pt x="1202" y="782"/>
                  </a:lnTo>
                  <a:lnTo>
                    <a:pt x="1203" y="781"/>
                  </a:lnTo>
                  <a:lnTo>
                    <a:pt x="1206" y="781"/>
                  </a:lnTo>
                  <a:lnTo>
                    <a:pt x="1209" y="781"/>
                  </a:lnTo>
                  <a:lnTo>
                    <a:pt x="1212" y="782"/>
                  </a:lnTo>
                  <a:lnTo>
                    <a:pt x="1215" y="783"/>
                  </a:lnTo>
                  <a:lnTo>
                    <a:pt x="1218" y="784"/>
                  </a:lnTo>
                  <a:lnTo>
                    <a:pt x="1222" y="784"/>
                  </a:lnTo>
                  <a:lnTo>
                    <a:pt x="1225" y="784"/>
                  </a:lnTo>
                  <a:lnTo>
                    <a:pt x="1228" y="784"/>
                  </a:lnTo>
                  <a:lnTo>
                    <a:pt x="1231" y="784"/>
                  </a:lnTo>
                  <a:lnTo>
                    <a:pt x="1234" y="784"/>
                  </a:lnTo>
                  <a:lnTo>
                    <a:pt x="1237" y="784"/>
                  </a:lnTo>
                  <a:lnTo>
                    <a:pt x="1241" y="784"/>
                  </a:lnTo>
                  <a:lnTo>
                    <a:pt x="1243" y="785"/>
                  </a:lnTo>
                  <a:lnTo>
                    <a:pt x="1246" y="785"/>
                  </a:lnTo>
                  <a:lnTo>
                    <a:pt x="1248" y="787"/>
                  </a:lnTo>
                  <a:lnTo>
                    <a:pt x="1249" y="789"/>
                  </a:lnTo>
                  <a:lnTo>
                    <a:pt x="1252" y="790"/>
                  </a:lnTo>
                  <a:lnTo>
                    <a:pt x="1254" y="791"/>
                  </a:lnTo>
                  <a:lnTo>
                    <a:pt x="1256" y="791"/>
                  </a:lnTo>
                  <a:lnTo>
                    <a:pt x="1258" y="791"/>
                  </a:lnTo>
                  <a:lnTo>
                    <a:pt x="1260" y="791"/>
                  </a:lnTo>
                  <a:lnTo>
                    <a:pt x="1263" y="792"/>
                  </a:lnTo>
                  <a:lnTo>
                    <a:pt x="1267" y="796"/>
                  </a:lnTo>
                  <a:lnTo>
                    <a:pt x="1272" y="799"/>
                  </a:lnTo>
                  <a:lnTo>
                    <a:pt x="1277" y="801"/>
                  </a:lnTo>
                  <a:lnTo>
                    <a:pt x="1283" y="802"/>
                  </a:lnTo>
                  <a:lnTo>
                    <a:pt x="1288" y="804"/>
                  </a:lnTo>
                  <a:lnTo>
                    <a:pt x="1293" y="806"/>
                  </a:lnTo>
                  <a:lnTo>
                    <a:pt x="1296" y="810"/>
                  </a:lnTo>
                  <a:lnTo>
                    <a:pt x="1298" y="815"/>
                  </a:lnTo>
                  <a:lnTo>
                    <a:pt x="1298" y="818"/>
                  </a:lnTo>
                  <a:lnTo>
                    <a:pt x="1298" y="820"/>
                  </a:lnTo>
                  <a:lnTo>
                    <a:pt x="1298" y="823"/>
                  </a:lnTo>
                  <a:lnTo>
                    <a:pt x="1299" y="825"/>
                  </a:lnTo>
                  <a:lnTo>
                    <a:pt x="1300" y="828"/>
                  </a:lnTo>
                  <a:lnTo>
                    <a:pt x="1300" y="831"/>
                  </a:lnTo>
                  <a:lnTo>
                    <a:pt x="1300" y="834"/>
                  </a:lnTo>
                  <a:lnTo>
                    <a:pt x="1300" y="836"/>
                  </a:lnTo>
                  <a:lnTo>
                    <a:pt x="1296" y="839"/>
                  </a:lnTo>
                  <a:lnTo>
                    <a:pt x="1291" y="843"/>
                  </a:lnTo>
                  <a:lnTo>
                    <a:pt x="1288" y="847"/>
                  </a:lnTo>
                  <a:lnTo>
                    <a:pt x="1283" y="849"/>
                  </a:lnTo>
                  <a:lnTo>
                    <a:pt x="1280" y="853"/>
                  </a:lnTo>
                  <a:lnTo>
                    <a:pt x="1277" y="857"/>
                  </a:lnTo>
                  <a:lnTo>
                    <a:pt x="1274" y="861"/>
                  </a:lnTo>
                  <a:lnTo>
                    <a:pt x="1272" y="865"/>
                  </a:lnTo>
                  <a:lnTo>
                    <a:pt x="1269" y="866"/>
                  </a:lnTo>
                  <a:lnTo>
                    <a:pt x="1267" y="868"/>
                  </a:lnTo>
                  <a:lnTo>
                    <a:pt x="1266" y="870"/>
                  </a:lnTo>
                  <a:lnTo>
                    <a:pt x="1264" y="872"/>
                  </a:lnTo>
                  <a:lnTo>
                    <a:pt x="1264" y="874"/>
                  </a:lnTo>
                  <a:lnTo>
                    <a:pt x="1262" y="876"/>
                  </a:lnTo>
                  <a:lnTo>
                    <a:pt x="1260" y="879"/>
                  </a:lnTo>
                  <a:lnTo>
                    <a:pt x="1258" y="880"/>
                  </a:lnTo>
                  <a:lnTo>
                    <a:pt x="1258" y="882"/>
                  </a:lnTo>
                  <a:lnTo>
                    <a:pt x="1257" y="885"/>
                  </a:lnTo>
                  <a:lnTo>
                    <a:pt x="1257" y="887"/>
                  </a:lnTo>
                  <a:lnTo>
                    <a:pt x="1256" y="889"/>
                  </a:lnTo>
                  <a:lnTo>
                    <a:pt x="1255" y="892"/>
                  </a:lnTo>
                  <a:lnTo>
                    <a:pt x="1255" y="895"/>
                  </a:lnTo>
                  <a:lnTo>
                    <a:pt x="1256" y="898"/>
                  </a:lnTo>
                  <a:lnTo>
                    <a:pt x="1257" y="900"/>
                  </a:lnTo>
                  <a:lnTo>
                    <a:pt x="1256" y="902"/>
                  </a:lnTo>
                  <a:lnTo>
                    <a:pt x="1255" y="905"/>
                  </a:lnTo>
                  <a:lnTo>
                    <a:pt x="1255" y="908"/>
                  </a:lnTo>
                  <a:lnTo>
                    <a:pt x="1255" y="911"/>
                  </a:lnTo>
                  <a:lnTo>
                    <a:pt x="1255" y="913"/>
                  </a:lnTo>
                  <a:lnTo>
                    <a:pt x="1255" y="916"/>
                  </a:lnTo>
                  <a:lnTo>
                    <a:pt x="1254" y="918"/>
                  </a:lnTo>
                  <a:lnTo>
                    <a:pt x="1253" y="921"/>
                  </a:lnTo>
                  <a:lnTo>
                    <a:pt x="1254" y="923"/>
                  </a:lnTo>
                  <a:lnTo>
                    <a:pt x="1254" y="927"/>
                  </a:lnTo>
                  <a:lnTo>
                    <a:pt x="1254" y="930"/>
                  </a:lnTo>
                  <a:lnTo>
                    <a:pt x="1252" y="932"/>
                  </a:lnTo>
                  <a:lnTo>
                    <a:pt x="1249" y="934"/>
                  </a:lnTo>
                  <a:lnTo>
                    <a:pt x="1248" y="936"/>
                  </a:lnTo>
                  <a:lnTo>
                    <a:pt x="1247" y="938"/>
                  </a:lnTo>
                  <a:lnTo>
                    <a:pt x="1247" y="942"/>
                  </a:lnTo>
                  <a:lnTo>
                    <a:pt x="1243" y="945"/>
                  </a:lnTo>
                  <a:lnTo>
                    <a:pt x="1241" y="947"/>
                  </a:lnTo>
                  <a:lnTo>
                    <a:pt x="1241" y="950"/>
                  </a:lnTo>
                  <a:lnTo>
                    <a:pt x="1240" y="953"/>
                  </a:lnTo>
                  <a:lnTo>
                    <a:pt x="1239" y="956"/>
                  </a:lnTo>
                  <a:lnTo>
                    <a:pt x="1238" y="960"/>
                  </a:lnTo>
                  <a:lnTo>
                    <a:pt x="1235" y="962"/>
                  </a:lnTo>
                  <a:lnTo>
                    <a:pt x="1232" y="965"/>
                  </a:lnTo>
                  <a:lnTo>
                    <a:pt x="1228" y="966"/>
                  </a:lnTo>
                  <a:lnTo>
                    <a:pt x="1225" y="967"/>
                  </a:lnTo>
                  <a:lnTo>
                    <a:pt x="1220" y="969"/>
                  </a:lnTo>
                  <a:lnTo>
                    <a:pt x="1216" y="970"/>
                  </a:lnTo>
                  <a:lnTo>
                    <a:pt x="1212" y="971"/>
                  </a:lnTo>
                  <a:lnTo>
                    <a:pt x="1209" y="972"/>
                  </a:lnTo>
                  <a:lnTo>
                    <a:pt x="1205" y="974"/>
                  </a:lnTo>
                  <a:lnTo>
                    <a:pt x="1201" y="977"/>
                  </a:lnTo>
                  <a:lnTo>
                    <a:pt x="1198" y="976"/>
                  </a:lnTo>
                  <a:lnTo>
                    <a:pt x="1194" y="977"/>
                  </a:lnTo>
                  <a:lnTo>
                    <a:pt x="1191" y="978"/>
                  </a:lnTo>
                  <a:lnTo>
                    <a:pt x="1188" y="979"/>
                  </a:lnTo>
                  <a:lnTo>
                    <a:pt x="1186" y="981"/>
                  </a:lnTo>
                  <a:lnTo>
                    <a:pt x="1181" y="982"/>
                  </a:lnTo>
                  <a:lnTo>
                    <a:pt x="1179" y="983"/>
                  </a:lnTo>
                  <a:lnTo>
                    <a:pt x="1175" y="984"/>
                  </a:lnTo>
                  <a:lnTo>
                    <a:pt x="1173" y="986"/>
                  </a:lnTo>
                  <a:lnTo>
                    <a:pt x="1171" y="989"/>
                  </a:lnTo>
                  <a:lnTo>
                    <a:pt x="1167" y="990"/>
                  </a:lnTo>
                  <a:lnTo>
                    <a:pt x="1164" y="992"/>
                  </a:lnTo>
                  <a:lnTo>
                    <a:pt x="1161" y="994"/>
                  </a:lnTo>
                  <a:lnTo>
                    <a:pt x="1159" y="995"/>
                  </a:lnTo>
                  <a:lnTo>
                    <a:pt x="1158" y="998"/>
                  </a:lnTo>
                  <a:lnTo>
                    <a:pt x="1159" y="1001"/>
                  </a:lnTo>
                  <a:lnTo>
                    <a:pt x="1159" y="1004"/>
                  </a:lnTo>
                  <a:lnTo>
                    <a:pt x="1159" y="1008"/>
                  </a:lnTo>
                  <a:lnTo>
                    <a:pt x="1160" y="1012"/>
                  </a:lnTo>
                  <a:lnTo>
                    <a:pt x="1160" y="1016"/>
                  </a:lnTo>
                  <a:lnTo>
                    <a:pt x="1160" y="1019"/>
                  </a:lnTo>
                  <a:lnTo>
                    <a:pt x="1158" y="1023"/>
                  </a:lnTo>
                  <a:lnTo>
                    <a:pt x="1156" y="1026"/>
                  </a:lnTo>
                  <a:lnTo>
                    <a:pt x="1151" y="1029"/>
                  </a:lnTo>
                  <a:lnTo>
                    <a:pt x="1150" y="1032"/>
                  </a:lnTo>
                  <a:lnTo>
                    <a:pt x="1148" y="1034"/>
                  </a:lnTo>
                  <a:lnTo>
                    <a:pt x="1147" y="1036"/>
                  </a:lnTo>
                  <a:lnTo>
                    <a:pt x="1146" y="1039"/>
                  </a:lnTo>
                  <a:lnTo>
                    <a:pt x="1145" y="1041"/>
                  </a:lnTo>
                  <a:lnTo>
                    <a:pt x="1144" y="1044"/>
                  </a:lnTo>
                  <a:lnTo>
                    <a:pt x="1143" y="1047"/>
                  </a:lnTo>
                  <a:lnTo>
                    <a:pt x="1142" y="1049"/>
                  </a:lnTo>
                  <a:lnTo>
                    <a:pt x="1139" y="1050"/>
                  </a:lnTo>
                  <a:lnTo>
                    <a:pt x="1139" y="1053"/>
                  </a:lnTo>
                  <a:lnTo>
                    <a:pt x="1137" y="1054"/>
                  </a:lnTo>
                  <a:lnTo>
                    <a:pt x="1133" y="1054"/>
                  </a:lnTo>
                  <a:lnTo>
                    <a:pt x="1133" y="1053"/>
                  </a:lnTo>
                  <a:lnTo>
                    <a:pt x="1134" y="1051"/>
                  </a:lnTo>
                  <a:lnTo>
                    <a:pt x="1134" y="1050"/>
                  </a:lnTo>
                  <a:lnTo>
                    <a:pt x="1135" y="1048"/>
                  </a:lnTo>
                  <a:lnTo>
                    <a:pt x="1136" y="1046"/>
                  </a:lnTo>
                  <a:lnTo>
                    <a:pt x="1137" y="1045"/>
                  </a:lnTo>
                  <a:lnTo>
                    <a:pt x="1137" y="1043"/>
                  </a:lnTo>
                  <a:lnTo>
                    <a:pt x="1137" y="1041"/>
                  </a:lnTo>
                  <a:lnTo>
                    <a:pt x="1135" y="1043"/>
                  </a:lnTo>
                  <a:lnTo>
                    <a:pt x="1133" y="1044"/>
                  </a:lnTo>
                  <a:lnTo>
                    <a:pt x="1132" y="1046"/>
                  </a:lnTo>
                  <a:lnTo>
                    <a:pt x="1130" y="1048"/>
                  </a:lnTo>
                  <a:lnTo>
                    <a:pt x="1130" y="1050"/>
                  </a:lnTo>
                  <a:lnTo>
                    <a:pt x="1128" y="1051"/>
                  </a:lnTo>
                  <a:lnTo>
                    <a:pt x="1128" y="1054"/>
                  </a:lnTo>
                  <a:lnTo>
                    <a:pt x="1126" y="1056"/>
                  </a:lnTo>
                  <a:lnTo>
                    <a:pt x="1128" y="1059"/>
                  </a:lnTo>
                  <a:lnTo>
                    <a:pt x="1128" y="1062"/>
                  </a:lnTo>
                  <a:lnTo>
                    <a:pt x="1127" y="1064"/>
                  </a:lnTo>
                  <a:lnTo>
                    <a:pt x="1126" y="1067"/>
                  </a:lnTo>
                  <a:lnTo>
                    <a:pt x="1124" y="1069"/>
                  </a:lnTo>
                  <a:lnTo>
                    <a:pt x="1123" y="1072"/>
                  </a:lnTo>
                  <a:lnTo>
                    <a:pt x="1121" y="1074"/>
                  </a:lnTo>
                  <a:lnTo>
                    <a:pt x="1119" y="1077"/>
                  </a:lnTo>
                  <a:lnTo>
                    <a:pt x="1115" y="1079"/>
                  </a:lnTo>
                  <a:lnTo>
                    <a:pt x="1112" y="1081"/>
                  </a:lnTo>
                  <a:lnTo>
                    <a:pt x="1108" y="1083"/>
                  </a:lnTo>
                  <a:lnTo>
                    <a:pt x="1104" y="1085"/>
                  </a:lnTo>
                  <a:lnTo>
                    <a:pt x="1100" y="1087"/>
                  </a:lnTo>
                  <a:lnTo>
                    <a:pt x="1095" y="1087"/>
                  </a:lnTo>
                  <a:lnTo>
                    <a:pt x="1091" y="1087"/>
                  </a:lnTo>
                  <a:lnTo>
                    <a:pt x="1087" y="1087"/>
                  </a:lnTo>
                  <a:lnTo>
                    <a:pt x="1085" y="1086"/>
                  </a:lnTo>
                  <a:lnTo>
                    <a:pt x="1083" y="1085"/>
                  </a:lnTo>
                  <a:lnTo>
                    <a:pt x="1080" y="1085"/>
                  </a:lnTo>
                  <a:lnTo>
                    <a:pt x="1078" y="1085"/>
                  </a:lnTo>
                  <a:lnTo>
                    <a:pt x="1076" y="1085"/>
                  </a:lnTo>
                  <a:lnTo>
                    <a:pt x="1074" y="1084"/>
                  </a:lnTo>
                  <a:lnTo>
                    <a:pt x="1073" y="1083"/>
                  </a:lnTo>
                  <a:lnTo>
                    <a:pt x="1072" y="1081"/>
                  </a:lnTo>
                  <a:lnTo>
                    <a:pt x="1069" y="1079"/>
                  </a:lnTo>
                  <a:lnTo>
                    <a:pt x="1068" y="1078"/>
                  </a:lnTo>
                  <a:lnTo>
                    <a:pt x="1068" y="1077"/>
                  </a:lnTo>
                  <a:lnTo>
                    <a:pt x="1067" y="1076"/>
                  </a:lnTo>
                  <a:lnTo>
                    <a:pt x="1066" y="1074"/>
                  </a:lnTo>
                  <a:lnTo>
                    <a:pt x="1066" y="1072"/>
                  </a:lnTo>
                  <a:lnTo>
                    <a:pt x="1066" y="1070"/>
                  </a:lnTo>
                  <a:lnTo>
                    <a:pt x="1064" y="1069"/>
                  </a:lnTo>
                  <a:lnTo>
                    <a:pt x="1062" y="1071"/>
                  </a:lnTo>
                  <a:lnTo>
                    <a:pt x="1062" y="1072"/>
                  </a:lnTo>
                  <a:lnTo>
                    <a:pt x="1062" y="1074"/>
                  </a:lnTo>
                  <a:lnTo>
                    <a:pt x="1063" y="1076"/>
                  </a:lnTo>
                  <a:lnTo>
                    <a:pt x="1064" y="1078"/>
                  </a:lnTo>
                  <a:lnTo>
                    <a:pt x="1066" y="1080"/>
                  </a:lnTo>
                  <a:lnTo>
                    <a:pt x="1066" y="1082"/>
                  </a:lnTo>
                  <a:lnTo>
                    <a:pt x="1066" y="1084"/>
                  </a:lnTo>
                  <a:lnTo>
                    <a:pt x="1068" y="1086"/>
                  </a:lnTo>
                  <a:lnTo>
                    <a:pt x="1071" y="1087"/>
                  </a:lnTo>
                  <a:lnTo>
                    <a:pt x="1073" y="1089"/>
                  </a:lnTo>
                  <a:lnTo>
                    <a:pt x="1075" y="1092"/>
                  </a:lnTo>
                  <a:lnTo>
                    <a:pt x="1077" y="1092"/>
                  </a:lnTo>
                  <a:lnTo>
                    <a:pt x="1077" y="1094"/>
                  </a:lnTo>
                  <a:lnTo>
                    <a:pt x="1075" y="1096"/>
                  </a:lnTo>
                  <a:lnTo>
                    <a:pt x="1074" y="1098"/>
                  </a:lnTo>
                  <a:lnTo>
                    <a:pt x="1077" y="1101"/>
                  </a:lnTo>
                  <a:lnTo>
                    <a:pt x="1078" y="1101"/>
                  </a:lnTo>
                  <a:lnTo>
                    <a:pt x="1080" y="1100"/>
                  </a:lnTo>
                  <a:lnTo>
                    <a:pt x="1082" y="1100"/>
                  </a:lnTo>
                  <a:lnTo>
                    <a:pt x="1084" y="1101"/>
                  </a:lnTo>
                  <a:lnTo>
                    <a:pt x="1084" y="1103"/>
                  </a:lnTo>
                  <a:lnTo>
                    <a:pt x="1084" y="1106"/>
                  </a:lnTo>
                  <a:lnTo>
                    <a:pt x="1082" y="1107"/>
                  </a:lnTo>
                  <a:lnTo>
                    <a:pt x="1081" y="1110"/>
                  </a:lnTo>
                  <a:lnTo>
                    <a:pt x="1079" y="1111"/>
                  </a:lnTo>
                  <a:lnTo>
                    <a:pt x="1078" y="1114"/>
                  </a:lnTo>
                  <a:lnTo>
                    <a:pt x="1078" y="1115"/>
                  </a:lnTo>
                  <a:lnTo>
                    <a:pt x="1078" y="1118"/>
                  </a:lnTo>
                  <a:lnTo>
                    <a:pt x="1077" y="1119"/>
                  </a:lnTo>
                  <a:lnTo>
                    <a:pt x="1073" y="1120"/>
                  </a:lnTo>
                  <a:lnTo>
                    <a:pt x="1071" y="1122"/>
                  </a:lnTo>
                  <a:lnTo>
                    <a:pt x="1068" y="1123"/>
                  </a:lnTo>
                  <a:lnTo>
                    <a:pt x="1066" y="1125"/>
                  </a:lnTo>
                  <a:lnTo>
                    <a:pt x="1064" y="1126"/>
                  </a:lnTo>
                  <a:lnTo>
                    <a:pt x="1061" y="1126"/>
                  </a:lnTo>
                  <a:lnTo>
                    <a:pt x="1058" y="1125"/>
                  </a:lnTo>
                  <a:lnTo>
                    <a:pt x="1055" y="1128"/>
                  </a:lnTo>
                  <a:lnTo>
                    <a:pt x="1052" y="1129"/>
                  </a:lnTo>
                  <a:lnTo>
                    <a:pt x="1049" y="1130"/>
                  </a:lnTo>
                  <a:lnTo>
                    <a:pt x="1046" y="1130"/>
                  </a:lnTo>
                  <a:lnTo>
                    <a:pt x="1043" y="1129"/>
                  </a:lnTo>
                  <a:lnTo>
                    <a:pt x="1039" y="1129"/>
                  </a:lnTo>
                  <a:lnTo>
                    <a:pt x="1036" y="1129"/>
                  </a:lnTo>
                  <a:lnTo>
                    <a:pt x="1033" y="1130"/>
                  </a:lnTo>
                  <a:lnTo>
                    <a:pt x="1029" y="1125"/>
                  </a:lnTo>
                  <a:lnTo>
                    <a:pt x="1028" y="1127"/>
                  </a:lnTo>
                  <a:lnTo>
                    <a:pt x="1028" y="1129"/>
                  </a:lnTo>
                  <a:lnTo>
                    <a:pt x="1030" y="1130"/>
                  </a:lnTo>
                  <a:lnTo>
                    <a:pt x="1030" y="1132"/>
                  </a:lnTo>
                  <a:lnTo>
                    <a:pt x="1030" y="1134"/>
                  </a:lnTo>
                  <a:lnTo>
                    <a:pt x="1029" y="1137"/>
                  </a:lnTo>
                  <a:lnTo>
                    <a:pt x="1029" y="1140"/>
                  </a:lnTo>
                  <a:lnTo>
                    <a:pt x="1032" y="1142"/>
                  </a:lnTo>
                  <a:lnTo>
                    <a:pt x="1032" y="1145"/>
                  </a:lnTo>
                  <a:lnTo>
                    <a:pt x="1030" y="1147"/>
                  </a:lnTo>
                  <a:lnTo>
                    <a:pt x="1026" y="1149"/>
                  </a:lnTo>
                  <a:lnTo>
                    <a:pt x="1023" y="1149"/>
                  </a:lnTo>
                  <a:lnTo>
                    <a:pt x="1020" y="1149"/>
                  </a:lnTo>
                  <a:lnTo>
                    <a:pt x="1017" y="1149"/>
                  </a:lnTo>
                  <a:lnTo>
                    <a:pt x="1014" y="1150"/>
                  </a:lnTo>
                  <a:lnTo>
                    <a:pt x="1012" y="1151"/>
                  </a:lnTo>
                  <a:lnTo>
                    <a:pt x="1009" y="1151"/>
                  </a:lnTo>
                  <a:lnTo>
                    <a:pt x="1007" y="1151"/>
                  </a:lnTo>
                  <a:lnTo>
                    <a:pt x="1005" y="1149"/>
                  </a:lnTo>
                  <a:lnTo>
                    <a:pt x="1003" y="1147"/>
                  </a:lnTo>
                  <a:lnTo>
                    <a:pt x="1002" y="1149"/>
                  </a:lnTo>
                  <a:lnTo>
                    <a:pt x="1001" y="1151"/>
                  </a:lnTo>
                  <a:lnTo>
                    <a:pt x="1001" y="1153"/>
                  </a:lnTo>
                  <a:lnTo>
                    <a:pt x="1001" y="1155"/>
                  </a:lnTo>
                  <a:lnTo>
                    <a:pt x="1001" y="1157"/>
                  </a:lnTo>
                  <a:lnTo>
                    <a:pt x="1002" y="1159"/>
                  </a:lnTo>
                  <a:lnTo>
                    <a:pt x="1003" y="1161"/>
                  </a:lnTo>
                  <a:lnTo>
                    <a:pt x="1005" y="1162"/>
                  </a:lnTo>
                  <a:lnTo>
                    <a:pt x="1007" y="1162"/>
                  </a:lnTo>
                  <a:lnTo>
                    <a:pt x="1009" y="1162"/>
                  </a:lnTo>
                  <a:lnTo>
                    <a:pt x="1012" y="1162"/>
                  </a:lnTo>
                  <a:lnTo>
                    <a:pt x="1014" y="1162"/>
                  </a:lnTo>
                  <a:lnTo>
                    <a:pt x="1015" y="1162"/>
                  </a:lnTo>
                  <a:lnTo>
                    <a:pt x="1017" y="1162"/>
                  </a:lnTo>
                  <a:lnTo>
                    <a:pt x="1017" y="1164"/>
                  </a:lnTo>
                  <a:lnTo>
                    <a:pt x="1017" y="1167"/>
                  </a:lnTo>
                  <a:lnTo>
                    <a:pt x="1015" y="1168"/>
                  </a:lnTo>
                  <a:lnTo>
                    <a:pt x="1014" y="1170"/>
                  </a:lnTo>
                  <a:lnTo>
                    <a:pt x="1011" y="1171"/>
                  </a:lnTo>
                  <a:lnTo>
                    <a:pt x="1011" y="1170"/>
                  </a:lnTo>
                  <a:lnTo>
                    <a:pt x="1009" y="1168"/>
                  </a:lnTo>
                  <a:lnTo>
                    <a:pt x="1007" y="1168"/>
                  </a:lnTo>
                  <a:lnTo>
                    <a:pt x="1006" y="1168"/>
                  </a:lnTo>
                  <a:lnTo>
                    <a:pt x="1007" y="1170"/>
                  </a:lnTo>
                  <a:lnTo>
                    <a:pt x="1007" y="1172"/>
                  </a:lnTo>
                  <a:lnTo>
                    <a:pt x="1005" y="1175"/>
                  </a:lnTo>
                  <a:lnTo>
                    <a:pt x="1002" y="1177"/>
                  </a:lnTo>
                  <a:lnTo>
                    <a:pt x="1000" y="1179"/>
                  </a:lnTo>
                  <a:lnTo>
                    <a:pt x="999" y="1180"/>
                  </a:lnTo>
                  <a:lnTo>
                    <a:pt x="1001" y="1181"/>
                  </a:lnTo>
                  <a:lnTo>
                    <a:pt x="1005" y="1183"/>
                  </a:lnTo>
                  <a:lnTo>
                    <a:pt x="1005" y="1186"/>
                  </a:lnTo>
                  <a:lnTo>
                    <a:pt x="1003" y="1189"/>
                  </a:lnTo>
                  <a:lnTo>
                    <a:pt x="1000" y="1191"/>
                  </a:lnTo>
                  <a:lnTo>
                    <a:pt x="998" y="1192"/>
                  </a:lnTo>
                  <a:lnTo>
                    <a:pt x="994" y="1193"/>
                  </a:lnTo>
                  <a:lnTo>
                    <a:pt x="990" y="1194"/>
                  </a:lnTo>
                  <a:lnTo>
                    <a:pt x="987" y="1196"/>
                  </a:lnTo>
                  <a:lnTo>
                    <a:pt x="983" y="1198"/>
                  </a:lnTo>
                  <a:lnTo>
                    <a:pt x="982" y="1200"/>
                  </a:lnTo>
                  <a:lnTo>
                    <a:pt x="978" y="1202"/>
                  </a:lnTo>
                  <a:lnTo>
                    <a:pt x="975" y="1203"/>
                  </a:lnTo>
                  <a:lnTo>
                    <a:pt x="974" y="1205"/>
                  </a:lnTo>
                  <a:lnTo>
                    <a:pt x="976" y="1206"/>
                  </a:lnTo>
                  <a:lnTo>
                    <a:pt x="979" y="1207"/>
                  </a:lnTo>
                  <a:lnTo>
                    <a:pt x="982" y="1208"/>
                  </a:lnTo>
                  <a:lnTo>
                    <a:pt x="983" y="1209"/>
                  </a:lnTo>
                  <a:lnTo>
                    <a:pt x="985" y="1211"/>
                  </a:lnTo>
                  <a:lnTo>
                    <a:pt x="987" y="1211"/>
                  </a:lnTo>
                  <a:lnTo>
                    <a:pt x="990" y="1213"/>
                  </a:lnTo>
                  <a:lnTo>
                    <a:pt x="991" y="1213"/>
                  </a:lnTo>
                  <a:lnTo>
                    <a:pt x="993" y="1214"/>
                  </a:lnTo>
                  <a:lnTo>
                    <a:pt x="994" y="1215"/>
                  </a:lnTo>
                  <a:lnTo>
                    <a:pt x="994" y="1217"/>
                  </a:lnTo>
                  <a:lnTo>
                    <a:pt x="994" y="1219"/>
                  </a:lnTo>
                  <a:lnTo>
                    <a:pt x="993" y="1219"/>
                  </a:lnTo>
                  <a:lnTo>
                    <a:pt x="993" y="1220"/>
                  </a:lnTo>
                  <a:lnTo>
                    <a:pt x="993" y="1221"/>
                  </a:lnTo>
                  <a:lnTo>
                    <a:pt x="995" y="1221"/>
                  </a:lnTo>
                  <a:lnTo>
                    <a:pt x="996" y="1223"/>
                  </a:lnTo>
                  <a:lnTo>
                    <a:pt x="995" y="1225"/>
                  </a:lnTo>
                  <a:lnTo>
                    <a:pt x="992" y="1226"/>
                  </a:lnTo>
                  <a:lnTo>
                    <a:pt x="990" y="1228"/>
                  </a:lnTo>
                  <a:lnTo>
                    <a:pt x="988" y="1229"/>
                  </a:lnTo>
                  <a:lnTo>
                    <a:pt x="986" y="1231"/>
                  </a:lnTo>
                  <a:lnTo>
                    <a:pt x="984" y="1233"/>
                  </a:lnTo>
                  <a:lnTo>
                    <a:pt x="983" y="1234"/>
                  </a:lnTo>
                  <a:lnTo>
                    <a:pt x="980" y="1235"/>
                  </a:lnTo>
                  <a:lnTo>
                    <a:pt x="977" y="1235"/>
                  </a:lnTo>
                  <a:lnTo>
                    <a:pt x="975" y="1238"/>
                  </a:lnTo>
                  <a:lnTo>
                    <a:pt x="975" y="1240"/>
                  </a:lnTo>
                  <a:lnTo>
                    <a:pt x="973" y="1243"/>
                  </a:lnTo>
                  <a:lnTo>
                    <a:pt x="971" y="1246"/>
                  </a:lnTo>
                  <a:lnTo>
                    <a:pt x="969" y="1248"/>
                  </a:lnTo>
                  <a:lnTo>
                    <a:pt x="967" y="1251"/>
                  </a:lnTo>
                  <a:lnTo>
                    <a:pt x="964" y="1252"/>
                  </a:lnTo>
                  <a:lnTo>
                    <a:pt x="960" y="1253"/>
                  </a:lnTo>
                  <a:lnTo>
                    <a:pt x="959" y="1256"/>
                  </a:lnTo>
                  <a:lnTo>
                    <a:pt x="959" y="1259"/>
                  </a:lnTo>
                  <a:lnTo>
                    <a:pt x="960" y="1261"/>
                  </a:lnTo>
                  <a:lnTo>
                    <a:pt x="962" y="1262"/>
                  </a:lnTo>
                  <a:lnTo>
                    <a:pt x="964" y="1264"/>
                  </a:lnTo>
                  <a:lnTo>
                    <a:pt x="966" y="1266"/>
                  </a:lnTo>
                  <a:lnTo>
                    <a:pt x="967" y="1268"/>
                  </a:lnTo>
                  <a:lnTo>
                    <a:pt x="967" y="1270"/>
                  </a:lnTo>
                  <a:lnTo>
                    <a:pt x="964" y="1271"/>
                  </a:lnTo>
                  <a:lnTo>
                    <a:pt x="960" y="1273"/>
                  </a:lnTo>
                  <a:lnTo>
                    <a:pt x="957" y="1275"/>
                  </a:lnTo>
                  <a:lnTo>
                    <a:pt x="955" y="1277"/>
                  </a:lnTo>
                  <a:lnTo>
                    <a:pt x="956" y="1277"/>
                  </a:lnTo>
                  <a:lnTo>
                    <a:pt x="958" y="1277"/>
                  </a:lnTo>
                  <a:lnTo>
                    <a:pt x="960" y="1277"/>
                  </a:lnTo>
                  <a:lnTo>
                    <a:pt x="961" y="1277"/>
                  </a:lnTo>
                  <a:lnTo>
                    <a:pt x="963" y="1277"/>
                  </a:lnTo>
                  <a:lnTo>
                    <a:pt x="965" y="1277"/>
                  </a:lnTo>
                  <a:lnTo>
                    <a:pt x="967" y="1277"/>
                  </a:lnTo>
                  <a:lnTo>
                    <a:pt x="969" y="1278"/>
                  </a:lnTo>
                  <a:lnTo>
                    <a:pt x="970" y="1280"/>
                  </a:lnTo>
                  <a:lnTo>
                    <a:pt x="973" y="1283"/>
                  </a:lnTo>
                  <a:lnTo>
                    <a:pt x="975" y="1286"/>
                  </a:lnTo>
                  <a:lnTo>
                    <a:pt x="977" y="1289"/>
                  </a:lnTo>
                  <a:lnTo>
                    <a:pt x="981" y="1291"/>
                  </a:lnTo>
                  <a:lnTo>
                    <a:pt x="984" y="1292"/>
                  </a:lnTo>
                  <a:lnTo>
                    <a:pt x="989" y="1294"/>
                  </a:lnTo>
                  <a:lnTo>
                    <a:pt x="992" y="1294"/>
                  </a:lnTo>
                  <a:lnTo>
                    <a:pt x="995" y="1294"/>
                  </a:lnTo>
                  <a:lnTo>
                    <a:pt x="997" y="1294"/>
                  </a:lnTo>
                  <a:lnTo>
                    <a:pt x="998" y="1294"/>
                  </a:lnTo>
                  <a:lnTo>
                    <a:pt x="1000" y="1294"/>
                  </a:lnTo>
                  <a:lnTo>
                    <a:pt x="1002" y="1294"/>
                  </a:lnTo>
                  <a:lnTo>
                    <a:pt x="1004" y="1296"/>
                  </a:lnTo>
                  <a:lnTo>
                    <a:pt x="1006" y="1297"/>
                  </a:lnTo>
                  <a:lnTo>
                    <a:pt x="1007" y="1298"/>
                  </a:lnTo>
                  <a:lnTo>
                    <a:pt x="1007" y="1299"/>
                  </a:lnTo>
                  <a:lnTo>
                    <a:pt x="1006" y="1300"/>
                  </a:lnTo>
                  <a:lnTo>
                    <a:pt x="1004" y="1301"/>
                  </a:lnTo>
                  <a:lnTo>
                    <a:pt x="1002" y="1301"/>
                  </a:lnTo>
                  <a:lnTo>
                    <a:pt x="999" y="1300"/>
                  </a:lnTo>
                  <a:lnTo>
                    <a:pt x="998" y="1300"/>
                  </a:lnTo>
                  <a:lnTo>
                    <a:pt x="995" y="1299"/>
                  </a:lnTo>
                  <a:lnTo>
                    <a:pt x="992" y="1299"/>
                  </a:lnTo>
                  <a:lnTo>
                    <a:pt x="990" y="1299"/>
                  </a:lnTo>
                  <a:lnTo>
                    <a:pt x="988" y="1299"/>
                  </a:lnTo>
                  <a:lnTo>
                    <a:pt x="985" y="1299"/>
                  </a:lnTo>
                  <a:lnTo>
                    <a:pt x="983" y="1300"/>
                  </a:lnTo>
                  <a:lnTo>
                    <a:pt x="981" y="1302"/>
                  </a:lnTo>
                  <a:lnTo>
                    <a:pt x="981" y="1298"/>
                  </a:lnTo>
                  <a:lnTo>
                    <a:pt x="978" y="1299"/>
                  </a:lnTo>
                  <a:lnTo>
                    <a:pt x="975" y="1299"/>
                  </a:lnTo>
                  <a:lnTo>
                    <a:pt x="973" y="1300"/>
                  </a:lnTo>
                  <a:lnTo>
                    <a:pt x="970" y="1300"/>
                  </a:lnTo>
                  <a:lnTo>
                    <a:pt x="967" y="1300"/>
                  </a:lnTo>
                  <a:lnTo>
                    <a:pt x="965" y="1300"/>
                  </a:lnTo>
                  <a:lnTo>
                    <a:pt x="962" y="1300"/>
                  </a:lnTo>
                  <a:lnTo>
                    <a:pt x="959" y="1301"/>
                  </a:lnTo>
                  <a:lnTo>
                    <a:pt x="958" y="1300"/>
                  </a:lnTo>
                  <a:lnTo>
                    <a:pt x="956" y="1300"/>
                  </a:lnTo>
                  <a:lnTo>
                    <a:pt x="953" y="1300"/>
                  </a:lnTo>
                  <a:lnTo>
                    <a:pt x="951" y="1300"/>
                  </a:lnTo>
                  <a:lnTo>
                    <a:pt x="950" y="1301"/>
                  </a:lnTo>
                  <a:lnTo>
                    <a:pt x="950" y="1302"/>
                  </a:lnTo>
                  <a:lnTo>
                    <a:pt x="951" y="1302"/>
                  </a:lnTo>
                  <a:lnTo>
                    <a:pt x="951" y="1303"/>
                  </a:lnTo>
                  <a:lnTo>
                    <a:pt x="953" y="1304"/>
                  </a:lnTo>
                  <a:lnTo>
                    <a:pt x="956" y="1303"/>
                  </a:lnTo>
                  <a:lnTo>
                    <a:pt x="958" y="1304"/>
                  </a:lnTo>
                  <a:lnTo>
                    <a:pt x="959" y="1304"/>
                  </a:lnTo>
                  <a:lnTo>
                    <a:pt x="962" y="1304"/>
                  </a:lnTo>
                  <a:lnTo>
                    <a:pt x="960" y="1306"/>
                  </a:lnTo>
                  <a:lnTo>
                    <a:pt x="958" y="1306"/>
                  </a:lnTo>
                  <a:lnTo>
                    <a:pt x="956" y="1305"/>
                  </a:lnTo>
                  <a:lnTo>
                    <a:pt x="953" y="1304"/>
                  </a:lnTo>
                  <a:lnTo>
                    <a:pt x="951" y="1304"/>
                  </a:lnTo>
                  <a:lnTo>
                    <a:pt x="949" y="1304"/>
                  </a:lnTo>
                  <a:lnTo>
                    <a:pt x="948" y="1302"/>
                  </a:lnTo>
                  <a:lnTo>
                    <a:pt x="945" y="1300"/>
                  </a:lnTo>
                  <a:lnTo>
                    <a:pt x="943" y="1298"/>
                  </a:lnTo>
                  <a:lnTo>
                    <a:pt x="943" y="1296"/>
                  </a:lnTo>
                  <a:lnTo>
                    <a:pt x="944" y="1294"/>
                  </a:lnTo>
                  <a:lnTo>
                    <a:pt x="947" y="1294"/>
                  </a:lnTo>
                  <a:lnTo>
                    <a:pt x="949" y="1294"/>
                  </a:lnTo>
                  <a:lnTo>
                    <a:pt x="951" y="1294"/>
                  </a:lnTo>
                  <a:lnTo>
                    <a:pt x="953" y="1293"/>
                  </a:lnTo>
                  <a:lnTo>
                    <a:pt x="955" y="1293"/>
                  </a:lnTo>
                  <a:lnTo>
                    <a:pt x="956" y="1294"/>
                  </a:lnTo>
                  <a:lnTo>
                    <a:pt x="958" y="1294"/>
                  </a:lnTo>
                  <a:lnTo>
                    <a:pt x="959" y="1293"/>
                  </a:lnTo>
                  <a:lnTo>
                    <a:pt x="956" y="1292"/>
                  </a:lnTo>
                  <a:lnTo>
                    <a:pt x="953" y="1289"/>
                  </a:lnTo>
                  <a:lnTo>
                    <a:pt x="952" y="1288"/>
                  </a:lnTo>
                  <a:lnTo>
                    <a:pt x="953" y="1285"/>
                  </a:lnTo>
                  <a:lnTo>
                    <a:pt x="951" y="1285"/>
                  </a:lnTo>
                  <a:lnTo>
                    <a:pt x="950" y="1285"/>
                  </a:lnTo>
                  <a:lnTo>
                    <a:pt x="948" y="1283"/>
                  </a:lnTo>
                  <a:lnTo>
                    <a:pt x="946" y="1281"/>
                  </a:lnTo>
                  <a:lnTo>
                    <a:pt x="945" y="1283"/>
                  </a:lnTo>
                  <a:lnTo>
                    <a:pt x="943" y="1285"/>
                  </a:lnTo>
                  <a:lnTo>
                    <a:pt x="941" y="1287"/>
                  </a:lnTo>
                  <a:lnTo>
                    <a:pt x="939" y="1289"/>
                  </a:lnTo>
                  <a:lnTo>
                    <a:pt x="936" y="1289"/>
                  </a:lnTo>
                  <a:lnTo>
                    <a:pt x="934" y="1289"/>
                  </a:lnTo>
                  <a:lnTo>
                    <a:pt x="932" y="1287"/>
                  </a:lnTo>
                  <a:lnTo>
                    <a:pt x="932" y="1285"/>
                  </a:lnTo>
                  <a:lnTo>
                    <a:pt x="934" y="1283"/>
                  </a:lnTo>
                  <a:lnTo>
                    <a:pt x="936" y="1281"/>
                  </a:lnTo>
                  <a:lnTo>
                    <a:pt x="936" y="1279"/>
                  </a:lnTo>
                  <a:lnTo>
                    <a:pt x="937" y="1278"/>
                  </a:lnTo>
                  <a:lnTo>
                    <a:pt x="939" y="1277"/>
                  </a:lnTo>
                  <a:lnTo>
                    <a:pt x="939" y="1275"/>
                  </a:lnTo>
                  <a:lnTo>
                    <a:pt x="937" y="1273"/>
                  </a:lnTo>
                  <a:lnTo>
                    <a:pt x="936" y="1273"/>
                  </a:lnTo>
                  <a:lnTo>
                    <a:pt x="934" y="1274"/>
                  </a:lnTo>
                  <a:lnTo>
                    <a:pt x="932" y="1274"/>
                  </a:lnTo>
                  <a:lnTo>
                    <a:pt x="930" y="1276"/>
                  </a:lnTo>
                  <a:lnTo>
                    <a:pt x="928" y="1279"/>
                  </a:lnTo>
                  <a:lnTo>
                    <a:pt x="926" y="1280"/>
                  </a:lnTo>
                  <a:lnTo>
                    <a:pt x="923" y="1281"/>
                  </a:lnTo>
                  <a:lnTo>
                    <a:pt x="921" y="1279"/>
                  </a:lnTo>
                  <a:lnTo>
                    <a:pt x="920" y="1277"/>
                  </a:lnTo>
                  <a:lnTo>
                    <a:pt x="919" y="1275"/>
                  </a:lnTo>
                  <a:lnTo>
                    <a:pt x="919" y="1271"/>
                  </a:lnTo>
                  <a:lnTo>
                    <a:pt x="921" y="1270"/>
                  </a:lnTo>
                  <a:lnTo>
                    <a:pt x="923" y="1270"/>
                  </a:lnTo>
                  <a:lnTo>
                    <a:pt x="925" y="1270"/>
                  </a:lnTo>
                  <a:lnTo>
                    <a:pt x="926" y="1270"/>
                  </a:lnTo>
                  <a:lnTo>
                    <a:pt x="923" y="1270"/>
                  </a:lnTo>
                  <a:lnTo>
                    <a:pt x="921" y="1268"/>
                  </a:lnTo>
                  <a:lnTo>
                    <a:pt x="919" y="1266"/>
                  </a:lnTo>
                  <a:lnTo>
                    <a:pt x="919" y="1265"/>
                  </a:lnTo>
                  <a:lnTo>
                    <a:pt x="917" y="1264"/>
                  </a:lnTo>
                  <a:lnTo>
                    <a:pt x="915" y="1262"/>
                  </a:lnTo>
                  <a:lnTo>
                    <a:pt x="913" y="1262"/>
                  </a:lnTo>
                  <a:lnTo>
                    <a:pt x="911" y="1262"/>
                  </a:lnTo>
                  <a:lnTo>
                    <a:pt x="913" y="1261"/>
                  </a:lnTo>
                  <a:lnTo>
                    <a:pt x="914" y="1259"/>
                  </a:lnTo>
                  <a:lnTo>
                    <a:pt x="915" y="1257"/>
                  </a:lnTo>
                  <a:lnTo>
                    <a:pt x="914" y="1254"/>
                  </a:lnTo>
                  <a:lnTo>
                    <a:pt x="912" y="1253"/>
                  </a:lnTo>
                  <a:lnTo>
                    <a:pt x="912" y="1252"/>
                  </a:lnTo>
                  <a:lnTo>
                    <a:pt x="911" y="1251"/>
                  </a:lnTo>
                  <a:lnTo>
                    <a:pt x="911" y="1249"/>
                  </a:lnTo>
                  <a:lnTo>
                    <a:pt x="912" y="1247"/>
                  </a:lnTo>
                  <a:lnTo>
                    <a:pt x="912" y="1245"/>
                  </a:lnTo>
                  <a:lnTo>
                    <a:pt x="911" y="1243"/>
                  </a:lnTo>
                  <a:lnTo>
                    <a:pt x="909" y="1241"/>
                  </a:lnTo>
                  <a:lnTo>
                    <a:pt x="909" y="1242"/>
                  </a:lnTo>
                  <a:lnTo>
                    <a:pt x="907" y="1243"/>
                  </a:lnTo>
                  <a:lnTo>
                    <a:pt x="905" y="1243"/>
                  </a:lnTo>
                  <a:lnTo>
                    <a:pt x="904" y="1243"/>
                  </a:lnTo>
                  <a:lnTo>
                    <a:pt x="903" y="1241"/>
                  </a:lnTo>
                  <a:lnTo>
                    <a:pt x="902" y="1238"/>
                  </a:lnTo>
                  <a:lnTo>
                    <a:pt x="902" y="1236"/>
                  </a:lnTo>
                  <a:lnTo>
                    <a:pt x="902" y="1234"/>
                  </a:lnTo>
                  <a:lnTo>
                    <a:pt x="904" y="1233"/>
                  </a:lnTo>
                  <a:lnTo>
                    <a:pt x="905" y="1232"/>
                  </a:lnTo>
                  <a:lnTo>
                    <a:pt x="906" y="1230"/>
                  </a:lnTo>
                  <a:lnTo>
                    <a:pt x="907" y="1228"/>
                  </a:lnTo>
                  <a:lnTo>
                    <a:pt x="907" y="1230"/>
                  </a:lnTo>
                  <a:lnTo>
                    <a:pt x="907" y="1232"/>
                  </a:lnTo>
                  <a:lnTo>
                    <a:pt x="907" y="1235"/>
                  </a:lnTo>
                  <a:lnTo>
                    <a:pt x="909" y="1237"/>
                  </a:lnTo>
                  <a:lnTo>
                    <a:pt x="911" y="1235"/>
                  </a:lnTo>
                  <a:lnTo>
                    <a:pt x="911" y="1233"/>
                  </a:lnTo>
                  <a:lnTo>
                    <a:pt x="911" y="1231"/>
                  </a:lnTo>
                  <a:lnTo>
                    <a:pt x="910" y="1229"/>
                  </a:lnTo>
                  <a:lnTo>
                    <a:pt x="909" y="1228"/>
                  </a:lnTo>
                  <a:lnTo>
                    <a:pt x="910" y="1226"/>
                  </a:lnTo>
                  <a:lnTo>
                    <a:pt x="911" y="1225"/>
                  </a:lnTo>
                  <a:lnTo>
                    <a:pt x="914" y="1224"/>
                  </a:lnTo>
                  <a:lnTo>
                    <a:pt x="913" y="1223"/>
                  </a:lnTo>
                  <a:lnTo>
                    <a:pt x="912" y="1223"/>
                  </a:lnTo>
                  <a:lnTo>
                    <a:pt x="911" y="1223"/>
                  </a:lnTo>
                  <a:lnTo>
                    <a:pt x="909" y="1223"/>
                  </a:lnTo>
                  <a:lnTo>
                    <a:pt x="910" y="1219"/>
                  </a:lnTo>
                  <a:lnTo>
                    <a:pt x="911" y="1216"/>
                  </a:lnTo>
                  <a:lnTo>
                    <a:pt x="912" y="1213"/>
                  </a:lnTo>
                  <a:lnTo>
                    <a:pt x="914" y="1211"/>
                  </a:lnTo>
                  <a:lnTo>
                    <a:pt x="916" y="1208"/>
                  </a:lnTo>
                  <a:lnTo>
                    <a:pt x="917" y="1205"/>
                  </a:lnTo>
                  <a:lnTo>
                    <a:pt x="919" y="1202"/>
                  </a:lnTo>
                  <a:lnTo>
                    <a:pt x="919" y="1198"/>
                  </a:lnTo>
                  <a:lnTo>
                    <a:pt x="920" y="1197"/>
                  </a:lnTo>
                  <a:lnTo>
                    <a:pt x="921" y="1196"/>
                  </a:lnTo>
                  <a:lnTo>
                    <a:pt x="923" y="1195"/>
                  </a:lnTo>
                  <a:lnTo>
                    <a:pt x="923" y="1193"/>
                  </a:lnTo>
                  <a:lnTo>
                    <a:pt x="922" y="1193"/>
                  </a:lnTo>
                  <a:lnTo>
                    <a:pt x="921" y="1192"/>
                  </a:lnTo>
                  <a:lnTo>
                    <a:pt x="920" y="1192"/>
                  </a:lnTo>
                  <a:lnTo>
                    <a:pt x="919" y="1192"/>
                  </a:lnTo>
                  <a:lnTo>
                    <a:pt x="920" y="1191"/>
                  </a:lnTo>
                  <a:lnTo>
                    <a:pt x="921" y="1189"/>
                  </a:lnTo>
                  <a:lnTo>
                    <a:pt x="922" y="1187"/>
                  </a:lnTo>
                  <a:lnTo>
                    <a:pt x="925" y="1187"/>
                  </a:lnTo>
                  <a:lnTo>
                    <a:pt x="924" y="1187"/>
                  </a:lnTo>
                  <a:lnTo>
                    <a:pt x="925" y="1186"/>
                  </a:lnTo>
                  <a:lnTo>
                    <a:pt x="926" y="1187"/>
                  </a:lnTo>
                  <a:lnTo>
                    <a:pt x="925" y="1187"/>
                  </a:lnTo>
                  <a:lnTo>
                    <a:pt x="925" y="1188"/>
                  </a:lnTo>
                  <a:lnTo>
                    <a:pt x="926" y="1190"/>
                  </a:lnTo>
                  <a:lnTo>
                    <a:pt x="928" y="1189"/>
                  </a:lnTo>
                  <a:lnTo>
                    <a:pt x="928" y="1188"/>
                  </a:lnTo>
                  <a:lnTo>
                    <a:pt x="928" y="1187"/>
                  </a:lnTo>
                  <a:lnTo>
                    <a:pt x="928" y="1186"/>
                  </a:lnTo>
                  <a:lnTo>
                    <a:pt x="926" y="1185"/>
                  </a:lnTo>
                  <a:lnTo>
                    <a:pt x="925" y="1183"/>
                  </a:lnTo>
                  <a:lnTo>
                    <a:pt x="925" y="1181"/>
                  </a:lnTo>
                  <a:lnTo>
                    <a:pt x="925" y="1179"/>
                  </a:lnTo>
                  <a:lnTo>
                    <a:pt x="926" y="1177"/>
                  </a:lnTo>
                  <a:lnTo>
                    <a:pt x="926" y="1175"/>
                  </a:lnTo>
                  <a:lnTo>
                    <a:pt x="927" y="1172"/>
                  </a:lnTo>
                  <a:lnTo>
                    <a:pt x="926" y="1171"/>
                  </a:lnTo>
                  <a:lnTo>
                    <a:pt x="926" y="1170"/>
                  </a:lnTo>
                  <a:lnTo>
                    <a:pt x="926" y="1168"/>
                  </a:lnTo>
                  <a:lnTo>
                    <a:pt x="926" y="1166"/>
                  </a:lnTo>
                  <a:lnTo>
                    <a:pt x="926" y="1164"/>
                  </a:lnTo>
                  <a:lnTo>
                    <a:pt x="926" y="1163"/>
                  </a:lnTo>
                  <a:lnTo>
                    <a:pt x="926" y="1162"/>
                  </a:lnTo>
                  <a:lnTo>
                    <a:pt x="925" y="1162"/>
                  </a:lnTo>
                  <a:lnTo>
                    <a:pt x="923" y="1162"/>
                  </a:lnTo>
                  <a:lnTo>
                    <a:pt x="923" y="1161"/>
                  </a:lnTo>
                  <a:lnTo>
                    <a:pt x="924" y="1160"/>
                  </a:lnTo>
                  <a:lnTo>
                    <a:pt x="925" y="1158"/>
                  </a:lnTo>
                  <a:lnTo>
                    <a:pt x="923" y="1157"/>
                  </a:lnTo>
                  <a:lnTo>
                    <a:pt x="919" y="1158"/>
                  </a:lnTo>
                  <a:lnTo>
                    <a:pt x="917" y="1153"/>
                  </a:lnTo>
                  <a:lnTo>
                    <a:pt x="916" y="1149"/>
                  </a:lnTo>
                  <a:lnTo>
                    <a:pt x="916" y="1144"/>
                  </a:lnTo>
                  <a:lnTo>
                    <a:pt x="917" y="1139"/>
                  </a:lnTo>
                  <a:lnTo>
                    <a:pt x="917" y="1133"/>
                  </a:lnTo>
                  <a:lnTo>
                    <a:pt x="917" y="1128"/>
                  </a:lnTo>
                  <a:lnTo>
                    <a:pt x="918" y="1122"/>
                  </a:lnTo>
                  <a:lnTo>
                    <a:pt x="918" y="1117"/>
                  </a:lnTo>
                  <a:lnTo>
                    <a:pt x="920" y="1111"/>
                  </a:lnTo>
                  <a:lnTo>
                    <a:pt x="923" y="1104"/>
                  </a:lnTo>
                  <a:lnTo>
                    <a:pt x="926" y="1097"/>
                  </a:lnTo>
                  <a:lnTo>
                    <a:pt x="928" y="1092"/>
                  </a:lnTo>
                  <a:lnTo>
                    <a:pt x="932" y="1085"/>
                  </a:lnTo>
                  <a:lnTo>
                    <a:pt x="934" y="1078"/>
                  </a:lnTo>
                  <a:lnTo>
                    <a:pt x="936" y="1072"/>
                  </a:lnTo>
                  <a:lnTo>
                    <a:pt x="939" y="1066"/>
                  </a:lnTo>
                  <a:lnTo>
                    <a:pt x="939" y="1059"/>
                  </a:lnTo>
                  <a:lnTo>
                    <a:pt x="939" y="1051"/>
                  </a:lnTo>
                  <a:lnTo>
                    <a:pt x="937" y="1045"/>
                  </a:lnTo>
                  <a:lnTo>
                    <a:pt x="936" y="1037"/>
                  </a:lnTo>
                  <a:lnTo>
                    <a:pt x="936" y="1031"/>
                  </a:lnTo>
                  <a:lnTo>
                    <a:pt x="936" y="1023"/>
                  </a:lnTo>
                  <a:lnTo>
                    <a:pt x="939" y="1017"/>
                  </a:lnTo>
                  <a:lnTo>
                    <a:pt x="943" y="1011"/>
                  </a:lnTo>
                  <a:lnTo>
                    <a:pt x="943" y="1008"/>
                  </a:lnTo>
                  <a:lnTo>
                    <a:pt x="943" y="1005"/>
                  </a:lnTo>
                  <a:lnTo>
                    <a:pt x="943" y="1002"/>
                  </a:lnTo>
                  <a:lnTo>
                    <a:pt x="943" y="999"/>
                  </a:lnTo>
                  <a:lnTo>
                    <a:pt x="943" y="997"/>
                  </a:lnTo>
                  <a:lnTo>
                    <a:pt x="943" y="994"/>
                  </a:lnTo>
                  <a:lnTo>
                    <a:pt x="943" y="991"/>
                  </a:lnTo>
                  <a:lnTo>
                    <a:pt x="945" y="989"/>
                  </a:lnTo>
                  <a:lnTo>
                    <a:pt x="946" y="984"/>
                  </a:lnTo>
                  <a:lnTo>
                    <a:pt x="946" y="981"/>
                  </a:lnTo>
                  <a:lnTo>
                    <a:pt x="947" y="977"/>
                  </a:lnTo>
                  <a:lnTo>
                    <a:pt x="947" y="973"/>
                  </a:lnTo>
                  <a:lnTo>
                    <a:pt x="948" y="970"/>
                  </a:lnTo>
                  <a:lnTo>
                    <a:pt x="948" y="965"/>
                  </a:lnTo>
                  <a:lnTo>
                    <a:pt x="948" y="961"/>
                  </a:lnTo>
                  <a:lnTo>
                    <a:pt x="949" y="957"/>
                  </a:lnTo>
                  <a:lnTo>
                    <a:pt x="949" y="953"/>
                  </a:lnTo>
                  <a:lnTo>
                    <a:pt x="949" y="950"/>
                  </a:lnTo>
                  <a:lnTo>
                    <a:pt x="949" y="946"/>
                  </a:lnTo>
                  <a:lnTo>
                    <a:pt x="949" y="942"/>
                  </a:lnTo>
                  <a:lnTo>
                    <a:pt x="948" y="938"/>
                  </a:lnTo>
                  <a:lnTo>
                    <a:pt x="948" y="934"/>
                  </a:lnTo>
                  <a:lnTo>
                    <a:pt x="948" y="930"/>
                  </a:lnTo>
                  <a:lnTo>
                    <a:pt x="947" y="926"/>
                  </a:lnTo>
                  <a:lnTo>
                    <a:pt x="943" y="922"/>
                  </a:lnTo>
                  <a:lnTo>
                    <a:pt x="939" y="918"/>
                  </a:lnTo>
                  <a:lnTo>
                    <a:pt x="934" y="915"/>
                  </a:lnTo>
                  <a:lnTo>
                    <a:pt x="930" y="913"/>
                  </a:lnTo>
                  <a:lnTo>
                    <a:pt x="925" y="910"/>
                  </a:lnTo>
                  <a:lnTo>
                    <a:pt x="920" y="907"/>
                  </a:lnTo>
                  <a:lnTo>
                    <a:pt x="915" y="904"/>
                  </a:lnTo>
                  <a:lnTo>
                    <a:pt x="911" y="902"/>
                  </a:lnTo>
                  <a:lnTo>
                    <a:pt x="909" y="900"/>
                  </a:lnTo>
                  <a:lnTo>
                    <a:pt x="905" y="898"/>
                  </a:lnTo>
                  <a:lnTo>
                    <a:pt x="902" y="897"/>
                  </a:lnTo>
                  <a:lnTo>
                    <a:pt x="898" y="896"/>
                  </a:lnTo>
                  <a:lnTo>
                    <a:pt x="896" y="895"/>
                  </a:lnTo>
                  <a:lnTo>
                    <a:pt x="893" y="894"/>
                  </a:lnTo>
                  <a:lnTo>
                    <a:pt x="892" y="890"/>
                  </a:lnTo>
                  <a:lnTo>
                    <a:pt x="892" y="887"/>
                  </a:lnTo>
                  <a:lnTo>
                    <a:pt x="890" y="885"/>
                  </a:lnTo>
                  <a:lnTo>
                    <a:pt x="890" y="883"/>
                  </a:lnTo>
                  <a:lnTo>
                    <a:pt x="890" y="881"/>
                  </a:lnTo>
                  <a:lnTo>
                    <a:pt x="892" y="880"/>
                  </a:lnTo>
                  <a:lnTo>
                    <a:pt x="890" y="876"/>
                  </a:lnTo>
                  <a:lnTo>
                    <a:pt x="887" y="872"/>
                  </a:lnTo>
                  <a:lnTo>
                    <a:pt x="885" y="868"/>
                  </a:lnTo>
                  <a:lnTo>
                    <a:pt x="883" y="865"/>
                  </a:lnTo>
                  <a:lnTo>
                    <a:pt x="881" y="862"/>
                  </a:lnTo>
                  <a:lnTo>
                    <a:pt x="878" y="857"/>
                  </a:lnTo>
                  <a:lnTo>
                    <a:pt x="876" y="854"/>
                  </a:lnTo>
                  <a:lnTo>
                    <a:pt x="873" y="851"/>
                  </a:lnTo>
                  <a:lnTo>
                    <a:pt x="871" y="847"/>
                  </a:lnTo>
                  <a:lnTo>
                    <a:pt x="868" y="843"/>
                  </a:lnTo>
                  <a:lnTo>
                    <a:pt x="866" y="839"/>
                  </a:lnTo>
                  <a:lnTo>
                    <a:pt x="864" y="836"/>
                  </a:lnTo>
                  <a:lnTo>
                    <a:pt x="862" y="832"/>
                  </a:lnTo>
                  <a:lnTo>
                    <a:pt x="860" y="828"/>
                  </a:lnTo>
                  <a:lnTo>
                    <a:pt x="858" y="824"/>
                  </a:lnTo>
                  <a:lnTo>
                    <a:pt x="857" y="821"/>
                  </a:lnTo>
                  <a:lnTo>
                    <a:pt x="855" y="818"/>
                  </a:lnTo>
                  <a:lnTo>
                    <a:pt x="853" y="815"/>
                  </a:lnTo>
                  <a:lnTo>
                    <a:pt x="851" y="813"/>
                  </a:lnTo>
                  <a:lnTo>
                    <a:pt x="850" y="810"/>
                  </a:lnTo>
                  <a:lnTo>
                    <a:pt x="849" y="807"/>
                  </a:lnTo>
                  <a:lnTo>
                    <a:pt x="849" y="804"/>
                  </a:lnTo>
                  <a:lnTo>
                    <a:pt x="848" y="801"/>
                  </a:lnTo>
                  <a:lnTo>
                    <a:pt x="848" y="798"/>
                  </a:lnTo>
                  <a:lnTo>
                    <a:pt x="849" y="796"/>
                  </a:lnTo>
                  <a:lnTo>
                    <a:pt x="849" y="795"/>
                  </a:lnTo>
                  <a:lnTo>
                    <a:pt x="851" y="793"/>
                  </a:lnTo>
                  <a:lnTo>
                    <a:pt x="851" y="792"/>
                  </a:lnTo>
                  <a:lnTo>
                    <a:pt x="853" y="791"/>
                  </a:lnTo>
                  <a:lnTo>
                    <a:pt x="853" y="789"/>
                  </a:lnTo>
                  <a:lnTo>
                    <a:pt x="854" y="788"/>
                  </a:lnTo>
                  <a:lnTo>
                    <a:pt x="854" y="786"/>
                  </a:lnTo>
                  <a:lnTo>
                    <a:pt x="852" y="784"/>
                  </a:lnTo>
                  <a:lnTo>
                    <a:pt x="851" y="783"/>
                  </a:lnTo>
                  <a:lnTo>
                    <a:pt x="850" y="781"/>
                  </a:lnTo>
                  <a:lnTo>
                    <a:pt x="849" y="779"/>
                  </a:lnTo>
                  <a:lnTo>
                    <a:pt x="849" y="777"/>
                  </a:lnTo>
                  <a:lnTo>
                    <a:pt x="849" y="776"/>
                  </a:lnTo>
                  <a:lnTo>
                    <a:pt x="848" y="774"/>
                  </a:lnTo>
                  <a:lnTo>
                    <a:pt x="847" y="772"/>
                  </a:lnTo>
                  <a:lnTo>
                    <a:pt x="847" y="769"/>
                  </a:lnTo>
                  <a:lnTo>
                    <a:pt x="848" y="766"/>
                  </a:lnTo>
                  <a:lnTo>
                    <a:pt x="849" y="764"/>
                  </a:lnTo>
                  <a:lnTo>
                    <a:pt x="851" y="761"/>
                  </a:lnTo>
                  <a:lnTo>
                    <a:pt x="853" y="758"/>
                  </a:lnTo>
                  <a:lnTo>
                    <a:pt x="854" y="755"/>
                  </a:lnTo>
                  <a:lnTo>
                    <a:pt x="855" y="753"/>
                  </a:lnTo>
                  <a:lnTo>
                    <a:pt x="855" y="749"/>
                  </a:lnTo>
                  <a:lnTo>
                    <a:pt x="858" y="749"/>
                  </a:lnTo>
                  <a:lnTo>
                    <a:pt x="862" y="748"/>
                  </a:lnTo>
                  <a:lnTo>
                    <a:pt x="864" y="746"/>
                  </a:lnTo>
                  <a:lnTo>
                    <a:pt x="866" y="744"/>
                  </a:lnTo>
                  <a:lnTo>
                    <a:pt x="868" y="741"/>
                  </a:lnTo>
                  <a:lnTo>
                    <a:pt x="870" y="739"/>
                  </a:lnTo>
                  <a:lnTo>
                    <a:pt x="873" y="736"/>
                  </a:lnTo>
                  <a:lnTo>
                    <a:pt x="875" y="734"/>
                  </a:lnTo>
                  <a:lnTo>
                    <a:pt x="875" y="732"/>
                  </a:lnTo>
                  <a:lnTo>
                    <a:pt x="875" y="730"/>
                  </a:lnTo>
                  <a:lnTo>
                    <a:pt x="877" y="730"/>
                  </a:lnTo>
                  <a:lnTo>
                    <a:pt x="880" y="728"/>
                  </a:lnTo>
                  <a:lnTo>
                    <a:pt x="881" y="728"/>
                  </a:lnTo>
                  <a:lnTo>
                    <a:pt x="883" y="725"/>
                  </a:lnTo>
                  <a:lnTo>
                    <a:pt x="881" y="722"/>
                  </a:lnTo>
                  <a:lnTo>
                    <a:pt x="881" y="721"/>
                  </a:lnTo>
                  <a:lnTo>
                    <a:pt x="882" y="718"/>
                  </a:lnTo>
                  <a:lnTo>
                    <a:pt x="881" y="716"/>
                  </a:lnTo>
                  <a:lnTo>
                    <a:pt x="881" y="715"/>
                  </a:lnTo>
                  <a:lnTo>
                    <a:pt x="881" y="713"/>
                  </a:lnTo>
                  <a:lnTo>
                    <a:pt x="882" y="711"/>
                  </a:lnTo>
                  <a:lnTo>
                    <a:pt x="883" y="709"/>
                  </a:lnTo>
                  <a:lnTo>
                    <a:pt x="884" y="706"/>
                  </a:lnTo>
                  <a:lnTo>
                    <a:pt x="883" y="704"/>
                  </a:lnTo>
                  <a:lnTo>
                    <a:pt x="882" y="700"/>
                  </a:lnTo>
                  <a:lnTo>
                    <a:pt x="881" y="698"/>
                  </a:lnTo>
                  <a:lnTo>
                    <a:pt x="881" y="693"/>
                  </a:lnTo>
                  <a:lnTo>
                    <a:pt x="879" y="691"/>
                  </a:lnTo>
                  <a:lnTo>
                    <a:pt x="878" y="688"/>
                  </a:lnTo>
                  <a:lnTo>
                    <a:pt x="875" y="685"/>
                  </a:lnTo>
                  <a:lnTo>
                    <a:pt x="873" y="683"/>
                  </a:lnTo>
                  <a:lnTo>
                    <a:pt x="873" y="681"/>
                  </a:lnTo>
                  <a:lnTo>
                    <a:pt x="872" y="680"/>
                  </a:lnTo>
                  <a:lnTo>
                    <a:pt x="871" y="679"/>
                  </a:lnTo>
                  <a:lnTo>
                    <a:pt x="870" y="679"/>
                  </a:lnTo>
                  <a:lnTo>
                    <a:pt x="867" y="679"/>
                  </a:lnTo>
                  <a:lnTo>
                    <a:pt x="865" y="679"/>
                  </a:lnTo>
                  <a:lnTo>
                    <a:pt x="862" y="679"/>
                  </a:lnTo>
                  <a:lnTo>
                    <a:pt x="858" y="679"/>
                  </a:lnTo>
                  <a:lnTo>
                    <a:pt x="856" y="679"/>
                  </a:lnTo>
                  <a:lnTo>
                    <a:pt x="854" y="679"/>
                  </a:lnTo>
                  <a:lnTo>
                    <a:pt x="853" y="681"/>
                  </a:lnTo>
                  <a:lnTo>
                    <a:pt x="853" y="683"/>
                  </a:lnTo>
                  <a:lnTo>
                    <a:pt x="853" y="685"/>
                  </a:lnTo>
                  <a:lnTo>
                    <a:pt x="854" y="686"/>
                  </a:lnTo>
                  <a:lnTo>
                    <a:pt x="854" y="687"/>
                  </a:lnTo>
                  <a:lnTo>
                    <a:pt x="853" y="688"/>
                  </a:lnTo>
                  <a:lnTo>
                    <a:pt x="851" y="688"/>
                  </a:lnTo>
                  <a:lnTo>
                    <a:pt x="849" y="689"/>
                  </a:lnTo>
                  <a:lnTo>
                    <a:pt x="848" y="690"/>
                  </a:lnTo>
                  <a:lnTo>
                    <a:pt x="845" y="689"/>
                  </a:lnTo>
                  <a:lnTo>
                    <a:pt x="844" y="688"/>
                  </a:lnTo>
                  <a:lnTo>
                    <a:pt x="844" y="687"/>
                  </a:lnTo>
                  <a:lnTo>
                    <a:pt x="842" y="685"/>
                  </a:lnTo>
                  <a:lnTo>
                    <a:pt x="840" y="685"/>
                  </a:lnTo>
                  <a:lnTo>
                    <a:pt x="837" y="685"/>
                  </a:lnTo>
                  <a:lnTo>
                    <a:pt x="834" y="684"/>
                  </a:lnTo>
                  <a:lnTo>
                    <a:pt x="831" y="683"/>
                  </a:lnTo>
                  <a:lnTo>
                    <a:pt x="828" y="683"/>
                  </a:lnTo>
                  <a:lnTo>
                    <a:pt x="825" y="683"/>
                  </a:lnTo>
                  <a:lnTo>
                    <a:pt x="823" y="680"/>
                  </a:lnTo>
                  <a:lnTo>
                    <a:pt x="822" y="678"/>
                  </a:lnTo>
                  <a:lnTo>
                    <a:pt x="819" y="676"/>
                  </a:lnTo>
                  <a:lnTo>
                    <a:pt x="819" y="674"/>
                  </a:lnTo>
                  <a:lnTo>
                    <a:pt x="816" y="672"/>
                  </a:lnTo>
                  <a:lnTo>
                    <a:pt x="813" y="671"/>
                  </a:lnTo>
                  <a:lnTo>
                    <a:pt x="810" y="669"/>
                  </a:lnTo>
                  <a:lnTo>
                    <a:pt x="809" y="667"/>
                  </a:lnTo>
                  <a:lnTo>
                    <a:pt x="807" y="668"/>
                  </a:lnTo>
                  <a:lnTo>
                    <a:pt x="807" y="669"/>
                  </a:lnTo>
                  <a:lnTo>
                    <a:pt x="804" y="669"/>
                  </a:lnTo>
                  <a:lnTo>
                    <a:pt x="802" y="669"/>
                  </a:lnTo>
                  <a:lnTo>
                    <a:pt x="800" y="667"/>
                  </a:lnTo>
                  <a:lnTo>
                    <a:pt x="799" y="664"/>
                  </a:lnTo>
                  <a:lnTo>
                    <a:pt x="798" y="662"/>
                  </a:lnTo>
                  <a:lnTo>
                    <a:pt x="798" y="659"/>
                  </a:lnTo>
                  <a:lnTo>
                    <a:pt x="793" y="657"/>
                  </a:lnTo>
                  <a:lnTo>
                    <a:pt x="789" y="654"/>
                  </a:lnTo>
                  <a:lnTo>
                    <a:pt x="787" y="651"/>
                  </a:lnTo>
                  <a:lnTo>
                    <a:pt x="785" y="647"/>
                  </a:lnTo>
                  <a:lnTo>
                    <a:pt x="783" y="644"/>
                  </a:lnTo>
                  <a:lnTo>
                    <a:pt x="781" y="641"/>
                  </a:lnTo>
                  <a:lnTo>
                    <a:pt x="777" y="639"/>
                  </a:lnTo>
                  <a:lnTo>
                    <a:pt x="771" y="638"/>
                  </a:lnTo>
                  <a:lnTo>
                    <a:pt x="766" y="634"/>
                  </a:lnTo>
                  <a:lnTo>
                    <a:pt x="760" y="632"/>
                  </a:lnTo>
                  <a:lnTo>
                    <a:pt x="755" y="627"/>
                  </a:lnTo>
                  <a:lnTo>
                    <a:pt x="747" y="625"/>
                  </a:lnTo>
                  <a:lnTo>
                    <a:pt x="741" y="622"/>
                  </a:lnTo>
                  <a:lnTo>
                    <a:pt x="735" y="619"/>
                  </a:lnTo>
                  <a:lnTo>
                    <a:pt x="730" y="616"/>
                  </a:lnTo>
                  <a:lnTo>
                    <a:pt x="724" y="613"/>
                  </a:lnTo>
                  <a:lnTo>
                    <a:pt x="722" y="613"/>
                  </a:lnTo>
                  <a:lnTo>
                    <a:pt x="719" y="613"/>
                  </a:lnTo>
                  <a:lnTo>
                    <a:pt x="717" y="611"/>
                  </a:lnTo>
                  <a:lnTo>
                    <a:pt x="716" y="609"/>
                  </a:lnTo>
                  <a:lnTo>
                    <a:pt x="714" y="610"/>
                  </a:lnTo>
                  <a:lnTo>
                    <a:pt x="712" y="612"/>
                  </a:lnTo>
                  <a:lnTo>
                    <a:pt x="710" y="613"/>
                  </a:lnTo>
                  <a:lnTo>
                    <a:pt x="708" y="613"/>
                  </a:lnTo>
                  <a:lnTo>
                    <a:pt x="705" y="613"/>
                  </a:lnTo>
                  <a:lnTo>
                    <a:pt x="703" y="613"/>
                  </a:lnTo>
                  <a:lnTo>
                    <a:pt x="700" y="613"/>
                  </a:lnTo>
                  <a:lnTo>
                    <a:pt x="698" y="613"/>
                  </a:lnTo>
                  <a:lnTo>
                    <a:pt x="695" y="612"/>
                  </a:lnTo>
                  <a:lnTo>
                    <a:pt x="692" y="611"/>
                  </a:lnTo>
                  <a:lnTo>
                    <a:pt x="689" y="611"/>
                  </a:lnTo>
                  <a:lnTo>
                    <a:pt x="685" y="611"/>
                  </a:lnTo>
                  <a:lnTo>
                    <a:pt x="682" y="610"/>
                  </a:lnTo>
                  <a:lnTo>
                    <a:pt x="679" y="610"/>
                  </a:lnTo>
                  <a:lnTo>
                    <a:pt x="676" y="610"/>
                  </a:lnTo>
                  <a:lnTo>
                    <a:pt x="672" y="608"/>
                  </a:lnTo>
                  <a:lnTo>
                    <a:pt x="670" y="608"/>
                  </a:lnTo>
                  <a:lnTo>
                    <a:pt x="668" y="608"/>
                  </a:lnTo>
                  <a:lnTo>
                    <a:pt x="666" y="606"/>
                  </a:lnTo>
                  <a:lnTo>
                    <a:pt x="664" y="606"/>
                  </a:lnTo>
                  <a:lnTo>
                    <a:pt x="662" y="604"/>
                  </a:lnTo>
                  <a:lnTo>
                    <a:pt x="660" y="603"/>
                  </a:lnTo>
                  <a:lnTo>
                    <a:pt x="657" y="602"/>
                  </a:lnTo>
                  <a:lnTo>
                    <a:pt x="655" y="601"/>
                  </a:lnTo>
                  <a:lnTo>
                    <a:pt x="651" y="600"/>
                  </a:lnTo>
                  <a:lnTo>
                    <a:pt x="647" y="599"/>
                  </a:lnTo>
                  <a:lnTo>
                    <a:pt x="645" y="598"/>
                  </a:lnTo>
                  <a:lnTo>
                    <a:pt x="640" y="596"/>
                  </a:lnTo>
                  <a:lnTo>
                    <a:pt x="637" y="595"/>
                  </a:lnTo>
                  <a:lnTo>
                    <a:pt x="634" y="593"/>
                  </a:lnTo>
                  <a:lnTo>
                    <a:pt x="630" y="591"/>
                  </a:lnTo>
                  <a:lnTo>
                    <a:pt x="628" y="589"/>
                  </a:lnTo>
                  <a:lnTo>
                    <a:pt x="623" y="589"/>
                  </a:lnTo>
                  <a:lnTo>
                    <a:pt x="620" y="588"/>
                  </a:lnTo>
                  <a:lnTo>
                    <a:pt x="617" y="585"/>
                  </a:lnTo>
                  <a:lnTo>
                    <a:pt x="615" y="583"/>
                  </a:lnTo>
                  <a:lnTo>
                    <a:pt x="612" y="580"/>
                  </a:lnTo>
                  <a:lnTo>
                    <a:pt x="609" y="578"/>
                  </a:lnTo>
                  <a:lnTo>
                    <a:pt x="606" y="575"/>
                  </a:lnTo>
                  <a:lnTo>
                    <a:pt x="603" y="573"/>
                  </a:lnTo>
                  <a:lnTo>
                    <a:pt x="603" y="572"/>
                  </a:lnTo>
                  <a:lnTo>
                    <a:pt x="602" y="571"/>
                  </a:lnTo>
                  <a:lnTo>
                    <a:pt x="603" y="570"/>
                  </a:lnTo>
                  <a:lnTo>
                    <a:pt x="604" y="569"/>
                  </a:lnTo>
                  <a:lnTo>
                    <a:pt x="606" y="568"/>
                  </a:lnTo>
                  <a:lnTo>
                    <a:pt x="606" y="567"/>
                  </a:lnTo>
                  <a:lnTo>
                    <a:pt x="608" y="566"/>
                  </a:lnTo>
                  <a:lnTo>
                    <a:pt x="606" y="564"/>
                  </a:lnTo>
                  <a:lnTo>
                    <a:pt x="606" y="561"/>
                  </a:lnTo>
                  <a:lnTo>
                    <a:pt x="606" y="559"/>
                  </a:lnTo>
                  <a:lnTo>
                    <a:pt x="605" y="557"/>
                  </a:lnTo>
                  <a:lnTo>
                    <a:pt x="604" y="555"/>
                  </a:lnTo>
                  <a:lnTo>
                    <a:pt x="603" y="553"/>
                  </a:lnTo>
                  <a:lnTo>
                    <a:pt x="602" y="552"/>
                  </a:lnTo>
                  <a:lnTo>
                    <a:pt x="599" y="551"/>
                  </a:lnTo>
                  <a:lnTo>
                    <a:pt x="599" y="549"/>
                  </a:lnTo>
                  <a:lnTo>
                    <a:pt x="599" y="547"/>
                  </a:lnTo>
                  <a:lnTo>
                    <a:pt x="599" y="546"/>
                  </a:lnTo>
                  <a:lnTo>
                    <a:pt x="599" y="544"/>
                  </a:lnTo>
                  <a:lnTo>
                    <a:pt x="595" y="542"/>
                  </a:lnTo>
                  <a:lnTo>
                    <a:pt x="591" y="540"/>
                  </a:lnTo>
                  <a:lnTo>
                    <a:pt x="587" y="538"/>
                  </a:lnTo>
                  <a:lnTo>
                    <a:pt x="583" y="536"/>
                  </a:lnTo>
                  <a:lnTo>
                    <a:pt x="581" y="533"/>
                  </a:lnTo>
                  <a:lnTo>
                    <a:pt x="578" y="529"/>
                  </a:lnTo>
                  <a:lnTo>
                    <a:pt x="576" y="526"/>
                  </a:lnTo>
                  <a:lnTo>
                    <a:pt x="574" y="523"/>
                  </a:lnTo>
                  <a:lnTo>
                    <a:pt x="571" y="520"/>
                  </a:lnTo>
                  <a:lnTo>
                    <a:pt x="568" y="518"/>
                  </a:lnTo>
                  <a:lnTo>
                    <a:pt x="567" y="514"/>
                  </a:lnTo>
                  <a:lnTo>
                    <a:pt x="565" y="511"/>
                  </a:lnTo>
                  <a:lnTo>
                    <a:pt x="563" y="508"/>
                  </a:lnTo>
                  <a:lnTo>
                    <a:pt x="560" y="505"/>
                  </a:lnTo>
                  <a:lnTo>
                    <a:pt x="558" y="502"/>
                  </a:lnTo>
                  <a:lnTo>
                    <a:pt x="553" y="500"/>
                  </a:lnTo>
                  <a:lnTo>
                    <a:pt x="552" y="498"/>
                  </a:lnTo>
                  <a:lnTo>
                    <a:pt x="549" y="495"/>
                  </a:lnTo>
                  <a:lnTo>
                    <a:pt x="547" y="494"/>
                  </a:lnTo>
                  <a:lnTo>
                    <a:pt x="545" y="492"/>
                  </a:lnTo>
                  <a:lnTo>
                    <a:pt x="543" y="490"/>
                  </a:lnTo>
                  <a:lnTo>
                    <a:pt x="542" y="487"/>
                  </a:lnTo>
                  <a:lnTo>
                    <a:pt x="540" y="485"/>
                  </a:lnTo>
                  <a:lnTo>
                    <a:pt x="539" y="483"/>
                  </a:lnTo>
                  <a:lnTo>
                    <a:pt x="536" y="481"/>
                  </a:lnTo>
                  <a:lnTo>
                    <a:pt x="534" y="479"/>
                  </a:lnTo>
                  <a:lnTo>
                    <a:pt x="532" y="476"/>
                  </a:lnTo>
                  <a:lnTo>
                    <a:pt x="530" y="474"/>
                  </a:lnTo>
                  <a:lnTo>
                    <a:pt x="528" y="472"/>
                  </a:lnTo>
                  <a:lnTo>
                    <a:pt x="528" y="468"/>
                  </a:lnTo>
                  <a:lnTo>
                    <a:pt x="527" y="466"/>
                  </a:lnTo>
                  <a:lnTo>
                    <a:pt x="526" y="463"/>
                  </a:lnTo>
                  <a:lnTo>
                    <a:pt x="519" y="463"/>
                  </a:lnTo>
                  <a:lnTo>
                    <a:pt x="517" y="466"/>
                  </a:lnTo>
                  <a:lnTo>
                    <a:pt x="517" y="469"/>
                  </a:lnTo>
                  <a:lnTo>
                    <a:pt x="518" y="472"/>
                  </a:lnTo>
                  <a:lnTo>
                    <a:pt x="519" y="474"/>
                  </a:lnTo>
                  <a:lnTo>
                    <a:pt x="521" y="476"/>
                  </a:lnTo>
                  <a:lnTo>
                    <a:pt x="522" y="479"/>
                  </a:lnTo>
                  <a:lnTo>
                    <a:pt x="523" y="481"/>
                  </a:lnTo>
                  <a:lnTo>
                    <a:pt x="523" y="485"/>
                  </a:lnTo>
                  <a:lnTo>
                    <a:pt x="524" y="486"/>
                  </a:lnTo>
                  <a:lnTo>
                    <a:pt x="526" y="483"/>
                  </a:lnTo>
                  <a:lnTo>
                    <a:pt x="528" y="481"/>
                  </a:lnTo>
                  <a:lnTo>
                    <a:pt x="531" y="481"/>
                  </a:lnTo>
                  <a:lnTo>
                    <a:pt x="534" y="481"/>
                  </a:lnTo>
                  <a:lnTo>
                    <a:pt x="536" y="483"/>
                  </a:lnTo>
                  <a:lnTo>
                    <a:pt x="536" y="485"/>
                  </a:lnTo>
                  <a:lnTo>
                    <a:pt x="537" y="486"/>
                  </a:lnTo>
                  <a:lnTo>
                    <a:pt x="536" y="487"/>
                  </a:lnTo>
                  <a:lnTo>
                    <a:pt x="536" y="488"/>
                  </a:lnTo>
                  <a:lnTo>
                    <a:pt x="536" y="489"/>
                  </a:lnTo>
                  <a:lnTo>
                    <a:pt x="534" y="489"/>
                  </a:lnTo>
                  <a:lnTo>
                    <a:pt x="532" y="489"/>
                  </a:lnTo>
                  <a:lnTo>
                    <a:pt x="531" y="489"/>
                  </a:lnTo>
                  <a:lnTo>
                    <a:pt x="529" y="489"/>
                  </a:lnTo>
                  <a:lnTo>
                    <a:pt x="532" y="492"/>
                  </a:lnTo>
                  <a:lnTo>
                    <a:pt x="534" y="495"/>
                  </a:lnTo>
                  <a:lnTo>
                    <a:pt x="535" y="499"/>
                  </a:lnTo>
                  <a:lnTo>
                    <a:pt x="537" y="502"/>
                  </a:lnTo>
                  <a:lnTo>
                    <a:pt x="539" y="505"/>
                  </a:lnTo>
                  <a:lnTo>
                    <a:pt x="542" y="509"/>
                  </a:lnTo>
                  <a:lnTo>
                    <a:pt x="544" y="512"/>
                  </a:lnTo>
                  <a:lnTo>
                    <a:pt x="548" y="515"/>
                  </a:lnTo>
                  <a:lnTo>
                    <a:pt x="549" y="519"/>
                  </a:lnTo>
                  <a:lnTo>
                    <a:pt x="551" y="523"/>
                  </a:lnTo>
                  <a:lnTo>
                    <a:pt x="553" y="525"/>
                  </a:lnTo>
                  <a:lnTo>
                    <a:pt x="557" y="529"/>
                  </a:lnTo>
                  <a:lnTo>
                    <a:pt x="560" y="532"/>
                  </a:lnTo>
                  <a:lnTo>
                    <a:pt x="562" y="536"/>
                  </a:lnTo>
                  <a:lnTo>
                    <a:pt x="564" y="539"/>
                  </a:lnTo>
                  <a:lnTo>
                    <a:pt x="564" y="543"/>
                  </a:lnTo>
                  <a:lnTo>
                    <a:pt x="563" y="543"/>
                  </a:lnTo>
                  <a:lnTo>
                    <a:pt x="562" y="544"/>
                  </a:lnTo>
                  <a:lnTo>
                    <a:pt x="561" y="545"/>
                  </a:lnTo>
                  <a:lnTo>
                    <a:pt x="557" y="544"/>
                  </a:lnTo>
                  <a:lnTo>
                    <a:pt x="555" y="542"/>
                  </a:lnTo>
                  <a:lnTo>
                    <a:pt x="553" y="538"/>
                  </a:lnTo>
                  <a:lnTo>
                    <a:pt x="551" y="536"/>
                  </a:lnTo>
                  <a:lnTo>
                    <a:pt x="547" y="534"/>
                  </a:lnTo>
                  <a:lnTo>
                    <a:pt x="544" y="532"/>
                  </a:lnTo>
                  <a:lnTo>
                    <a:pt x="541" y="530"/>
                  </a:lnTo>
                  <a:lnTo>
                    <a:pt x="539" y="527"/>
                  </a:lnTo>
                  <a:lnTo>
                    <a:pt x="538" y="523"/>
                  </a:lnTo>
                  <a:lnTo>
                    <a:pt x="536" y="521"/>
                  </a:lnTo>
                  <a:lnTo>
                    <a:pt x="535" y="517"/>
                  </a:lnTo>
                  <a:lnTo>
                    <a:pt x="534" y="514"/>
                  </a:lnTo>
                  <a:lnTo>
                    <a:pt x="530" y="514"/>
                  </a:lnTo>
                  <a:lnTo>
                    <a:pt x="528" y="512"/>
                  </a:lnTo>
                  <a:lnTo>
                    <a:pt x="525" y="509"/>
                  </a:lnTo>
                  <a:lnTo>
                    <a:pt x="523" y="508"/>
                  </a:lnTo>
                  <a:lnTo>
                    <a:pt x="521" y="505"/>
                  </a:lnTo>
                  <a:lnTo>
                    <a:pt x="520" y="503"/>
                  </a:lnTo>
                  <a:lnTo>
                    <a:pt x="517" y="502"/>
                  </a:lnTo>
                  <a:lnTo>
                    <a:pt x="513" y="502"/>
                  </a:lnTo>
                  <a:lnTo>
                    <a:pt x="513" y="501"/>
                  </a:lnTo>
                  <a:lnTo>
                    <a:pt x="513" y="500"/>
                  </a:lnTo>
                  <a:lnTo>
                    <a:pt x="513" y="499"/>
                  </a:lnTo>
                  <a:lnTo>
                    <a:pt x="514" y="498"/>
                  </a:lnTo>
                  <a:lnTo>
                    <a:pt x="517" y="498"/>
                  </a:lnTo>
                  <a:lnTo>
                    <a:pt x="519" y="498"/>
                  </a:lnTo>
                  <a:lnTo>
                    <a:pt x="521" y="497"/>
                  </a:lnTo>
                  <a:lnTo>
                    <a:pt x="519" y="494"/>
                  </a:lnTo>
                  <a:lnTo>
                    <a:pt x="517" y="492"/>
                  </a:lnTo>
                  <a:lnTo>
                    <a:pt x="515" y="490"/>
                  </a:lnTo>
                  <a:lnTo>
                    <a:pt x="512" y="488"/>
                  </a:lnTo>
                  <a:lnTo>
                    <a:pt x="510" y="486"/>
                  </a:lnTo>
                  <a:lnTo>
                    <a:pt x="508" y="483"/>
                  </a:lnTo>
                  <a:lnTo>
                    <a:pt x="506" y="481"/>
                  </a:lnTo>
                  <a:lnTo>
                    <a:pt x="507" y="477"/>
                  </a:lnTo>
                  <a:lnTo>
                    <a:pt x="508" y="476"/>
                  </a:lnTo>
                  <a:lnTo>
                    <a:pt x="506" y="474"/>
                  </a:lnTo>
                  <a:lnTo>
                    <a:pt x="505" y="472"/>
                  </a:lnTo>
                  <a:lnTo>
                    <a:pt x="505" y="471"/>
                  </a:lnTo>
                  <a:lnTo>
                    <a:pt x="504" y="467"/>
                  </a:lnTo>
                  <a:lnTo>
                    <a:pt x="503" y="464"/>
                  </a:lnTo>
                  <a:lnTo>
                    <a:pt x="501" y="461"/>
                  </a:lnTo>
                  <a:lnTo>
                    <a:pt x="500" y="457"/>
                  </a:lnTo>
                  <a:lnTo>
                    <a:pt x="498" y="454"/>
                  </a:lnTo>
                  <a:lnTo>
                    <a:pt x="496" y="451"/>
                  </a:lnTo>
                  <a:lnTo>
                    <a:pt x="493" y="449"/>
                  </a:lnTo>
                  <a:lnTo>
                    <a:pt x="489" y="447"/>
                  </a:lnTo>
                  <a:lnTo>
                    <a:pt x="487" y="444"/>
                  </a:lnTo>
                  <a:lnTo>
                    <a:pt x="484" y="442"/>
                  </a:lnTo>
                  <a:lnTo>
                    <a:pt x="481" y="440"/>
                  </a:lnTo>
                  <a:lnTo>
                    <a:pt x="477" y="438"/>
                  </a:lnTo>
                  <a:lnTo>
                    <a:pt x="473" y="437"/>
                  </a:lnTo>
                  <a:lnTo>
                    <a:pt x="470" y="435"/>
                  </a:lnTo>
                  <a:lnTo>
                    <a:pt x="466" y="434"/>
                  </a:lnTo>
                  <a:lnTo>
                    <a:pt x="462" y="434"/>
                  </a:lnTo>
                  <a:lnTo>
                    <a:pt x="458" y="434"/>
                  </a:lnTo>
                  <a:lnTo>
                    <a:pt x="455" y="434"/>
                  </a:lnTo>
                  <a:lnTo>
                    <a:pt x="452" y="433"/>
                  </a:lnTo>
                  <a:lnTo>
                    <a:pt x="450" y="431"/>
                  </a:lnTo>
                  <a:lnTo>
                    <a:pt x="450" y="419"/>
                  </a:lnTo>
                  <a:lnTo>
                    <a:pt x="448" y="417"/>
                  </a:lnTo>
                  <a:lnTo>
                    <a:pt x="446" y="415"/>
                  </a:lnTo>
                  <a:lnTo>
                    <a:pt x="444" y="414"/>
                  </a:lnTo>
                  <a:lnTo>
                    <a:pt x="442" y="412"/>
                  </a:lnTo>
                  <a:lnTo>
                    <a:pt x="442" y="410"/>
                  </a:lnTo>
                  <a:lnTo>
                    <a:pt x="440" y="408"/>
                  </a:lnTo>
                  <a:lnTo>
                    <a:pt x="440" y="406"/>
                  </a:lnTo>
                  <a:lnTo>
                    <a:pt x="440" y="404"/>
                  </a:lnTo>
                  <a:lnTo>
                    <a:pt x="442" y="402"/>
                  </a:lnTo>
                  <a:lnTo>
                    <a:pt x="445" y="401"/>
                  </a:lnTo>
                  <a:lnTo>
                    <a:pt x="446" y="399"/>
                  </a:lnTo>
                  <a:lnTo>
                    <a:pt x="446" y="397"/>
                  </a:lnTo>
                  <a:lnTo>
                    <a:pt x="442" y="395"/>
                  </a:lnTo>
                  <a:lnTo>
                    <a:pt x="440" y="395"/>
                  </a:lnTo>
                  <a:lnTo>
                    <a:pt x="437" y="396"/>
                  </a:lnTo>
                  <a:lnTo>
                    <a:pt x="435" y="397"/>
                  </a:lnTo>
                  <a:lnTo>
                    <a:pt x="432" y="395"/>
                  </a:lnTo>
                  <a:lnTo>
                    <a:pt x="430" y="392"/>
                  </a:lnTo>
                  <a:lnTo>
                    <a:pt x="429" y="389"/>
                  </a:lnTo>
                  <a:lnTo>
                    <a:pt x="427" y="385"/>
                  </a:lnTo>
                  <a:lnTo>
                    <a:pt x="427" y="383"/>
                  </a:lnTo>
                  <a:lnTo>
                    <a:pt x="426" y="378"/>
                  </a:lnTo>
                  <a:lnTo>
                    <a:pt x="425" y="376"/>
                  </a:lnTo>
                  <a:lnTo>
                    <a:pt x="423" y="373"/>
                  </a:lnTo>
                  <a:lnTo>
                    <a:pt x="423" y="370"/>
                  </a:lnTo>
                  <a:lnTo>
                    <a:pt x="423" y="367"/>
                  </a:lnTo>
                  <a:lnTo>
                    <a:pt x="423" y="364"/>
                  </a:lnTo>
                  <a:lnTo>
                    <a:pt x="422" y="361"/>
                  </a:lnTo>
                  <a:lnTo>
                    <a:pt x="422" y="358"/>
                  </a:lnTo>
                  <a:lnTo>
                    <a:pt x="421" y="354"/>
                  </a:lnTo>
                  <a:lnTo>
                    <a:pt x="422" y="351"/>
                  </a:lnTo>
                  <a:lnTo>
                    <a:pt x="423" y="349"/>
                  </a:lnTo>
                  <a:lnTo>
                    <a:pt x="421" y="346"/>
                  </a:lnTo>
                  <a:lnTo>
                    <a:pt x="421" y="345"/>
                  </a:lnTo>
                  <a:lnTo>
                    <a:pt x="422" y="344"/>
                  </a:lnTo>
                  <a:lnTo>
                    <a:pt x="423" y="342"/>
                  </a:lnTo>
                  <a:lnTo>
                    <a:pt x="425" y="340"/>
                  </a:lnTo>
                  <a:lnTo>
                    <a:pt x="425" y="338"/>
                  </a:lnTo>
                  <a:lnTo>
                    <a:pt x="424" y="336"/>
                  </a:lnTo>
                  <a:lnTo>
                    <a:pt x="425" y="332"/>
                  </a:lnTo>
                  <a:lnTo>
                    <a:pt x="426" y="329"/>
                  </a:lnTo>
                  <a:lnTo>
                    <a:pt x="426" y="326"/>
                  </a:lnTo>
                  <a:lnTo>
                    <a:pt x="427" y="322"/>
                  </a:lnTo>
                  <a:lnTo>
                    <a:pt x="426" y="319"/>
                  </a:lnTo>
                  <a:lnTo>
                    <a:pt x="426" y="317"/>
                  </a:lnTo>
                  <a:lnTo>
                    <a:pt x="425" y="312"/>
                  </a:lnTo>
                  <a:lnTo>
                    <a:pt x="424" y="309"/>
                  </a:lnTo>
                  <a:lnTo>
                    <a:pt x="425" y="306"/>
                  </a:lnTo>
                  <a:lnTo>
                    <a:pt x="425" y="303"/>
                  </a:lnTo>
                  <a:lnTo>
                    <a:pt x="423" y="301"/>
                  </a:lnTo>
                  <a:lnTo>
                    <a:pt x="421" y="299"/>
                  </a:lnTo>
                  <a:lnTo>
                    <a:pt x="419" y="297"/>
                  </a:lnTo>
                  <a:lnTo>
                    <a:pt x="418" y="294"/>
                  </a:lnTo>
                  <a:lnTo>
                    <a:pt x="417" y="293"/>
                  </a:lnTo>
                  <a:lnTo>
                    <a:pt x="417" y="290"/>
                  </a:lnTo>
                  <a:lnTo>
                    <a:pt x="420" y="289"/>
                  </a:lnTo>
                  <a:lnTo>
                    <a:pt x="423" y="289"/>
                  </a:lnTo>
                  <a:lnTo>
                    <a:pt x="426" y="289"/>
                  </a:lnTo>
                  <a:lnTo>
                    <a:pt x="428" y="290"/>
                  </a:lnTo>
                  <a:lnTo>
                    <a:pt x="431" y="291"/>
                  </a:lnTo>
                  <a:lnTo>
                    <a:pt x="434" y="291"/>
                  </a:lnTo>
                  <a:lnTo>
                    <a:pt x="436" y="293"/>
                  </a:lnTo>
                  <a:lnTo>
                    <a:pt x="438" y="293"/>
                  </a:lnTo>
                  <a:lnTo>
                    <a:pt x="438" y="295"/>
                  </a:lnTo>
                  <a:lnTo>
                    <a:pt x="438" y="298"/>
                  </a:lnTo>
                  <a:lnTo>
                    <a:pt x="439" y="299"/>
                  </a:lnTo>
                  <a:lnTo>
                    <a:pt x="440" y="301"/>
                  </a:lnTo>
                  <a:lnTo>
                    <a:pt x="442" y="300"/>
                  </a:lnTo>
                  <a:lnTo>
                    <a:pt x="444" y="299"/>
                  </a:lnTo>
                  <a:lnTo>
                    <a:pt x="445" y="298"/>
                  </a:lnTo>
                  <a:lnTo>
                    <a:pt x="446" y="297"/>
                  </a:lnTo>
                  <a:lnTo>
                    <a:pt x="444" y="291"/>
                  </a:lnTo>
                  <a:lnTo>
                    <a:pt x="442" y="287"/>
                  </a:lnTo>
                  <a:lnTo>
                    <a:pt x="437" y="283"/>
                  </a:lnTo>
                  <a:lnTo>
                    <a:pt x="433" y="279"/>
                  </a:lnTo>
                  <a:lnTo>
                    <a:pt x="427" y="276"/>
                  </a:lnTo>
                  <a:lnTo>
                    <a:pt x="423" y="272"/>
                  </a:lnTo>
                  <a:lnTo>
                    <a:pt x="417" y="269"/>
                  </a:lnTo>
                  <a:lnTo>
                    <a:pt x="412" y="266"/>
                  </a:lnTo>
                  <a:lnTo>
                    <a:pt x="408" y="264"/>
                  </a:lnTo>
                  <a:lnTo>
                    <a:pt x="403" y="261"/>
                  </a:lnTo>
                  <a:lnTo>
                    <a:pt x="399" y="259"/>
                  </a:lnTo>
                  <a:lnTo>
                    <a:pt x="395" y="256"/>
                  </a:lnTo>
                  <a:lnTo>
                    <a:pt x="392" y="254"/>
                  </a:lnTo>
                  <a:lnTo>
                    <a:pt x="389" y="250"/>
                  </a:lnTo>
                  <a:lnTo>
                    <a:pt x="387" y="246"/>
                  </a:lnTo>
                  <a:lnTo>
                    <a:pt x="386" y="242"/>
                  </a:lnTo>
                  <a:lnTo>
                    <a:pt x="383" y="241"/>
                  </a:lnTo>
                  <a:lnTo>
                    <a:pt x="381" y="240"/>
                  </a:lnTo>
                  <a:lnTo>
                    <a:pt x="379" y="238"/>
                  </a:lnTo>
                  <a:lnTo>
                    <a:pt x="378" y="236"/>
                  </a:lnTo>
                  <a:lnTo>
                    <a:pt x="376" y="234"/>
                  </a:lnTo>
                  <a:lnTo>
                    <a:pt x="374" y="232"/>
                  </a:lnTo>
                  <a:lnTo>
                    <a:pt x="372" y="230"/>
                  </a:lnTo>
                  <a:lnTo>
                    <a:pt x="370" y="228"/>
                  </a:lnTo>
                  <a:lnTo>
                    <a:pt x="369" y="223"/>
                  </a:lnTo>
                  <a:lnTo>
                    <a:pt x="366" y="218"/>
                  </a:lnTo>
                  <a:lnTo>
                    <a:pt x="364" y="213"/>
                  </a:lnTo>
                  <a:lnTo>
                    <a:pt x="359" y="208"/>
                  </a:lnTo>
                  <a:lnTo>
                    <a:pt x="355" y="204"/>
                  </a:lnTo>
                  <a:lnTo>
                    <a:pt x="351" y="199"/>
                  </a:lnTo>
                  <a:lnTo>
                    <a:pt x="347" y="195"/>
                  </a:lnTo>
                  <a:lnTo>
                    <a:pt x="342" y="190"/>
                  </a:lnTo>
                  <a:lnTo>
                    <a:pt x="340" y="187"/>
                  </a:lnTo>
                  <a:lnTo>
                    <a:pt x="338" y="185"/>
                  </a:lnTo>
                  <a:lnTo>
                    <a:pt x="336" y="182"/>
                  </a:lnTo>
                  <a:lnTo>
                    <a:pt x="332" y="179"/>
                  </a:lnTo>
                  <a:lnTo>
                    <a:pt x="330" y="176"/>
                  </a:lnTo>
                  <a:lnTo>
                    <a:pt x="327" y="174"/>
                  </a:lnTo>
                  <a:lnTo>
                    <a:pt x="324" y="171"/>
                  </a:lnTo>
                  <a:lnTo>
                    <a:pt x="321" y="168"/>
                  </a:lnTo>
                  <a:lnTo>
                    <a:pt x="320" y="170"/>
                  </a:lnTo>
                  <a:lnTo>
                    <a:pt x="318" y="171"/>
                  </a:lnTo>
                  <a:lnTo>
                    <a:pt x="316" y="171"/>
                  </a:lnTo>
                  <a:lnTo>
                    <a:pt x="314" y="171"/>
                  </a:lnTo>
                  <a:lnTo>
                    <a:pt x="311" y="173"/>
                  </a:lnTo>
                  <a:lnTo>
                    <a:pt x="308" y="175"/>
                  </a:lnTo>
                  <a:lnTo>
                    <a:pt x="306" y="176"/>
                  </a:lnTo>
                  <a:lnTo>
                    <a:pt x="303" y="176"/>
                  </a:lnTo>
                  <a:lnTo>
                    <a:pt x="300" y="173"/>
                  </a:lnTo>
                  <a:lnTo>
                    <a:pt x="295" y="171"/>
                  </a:lnTo>
                  <a:lnTo>
                    <a:pt x="292" y="168"/>
                  </a:lnTo>
                  <a:lnTo>
                    <a:pt x="289" y="166"/>
                  </a:lnTo>
                  <a:lnTo>
                    <a:pt x="285" y="164"/>
                  </a:lnTo>
                  <a:lnTo>
                    <a:pt x="281" y="161"/>
                  </a:lnTo>
                  <a:lnTo>
                    <a:pt x="278" y="159"/>
                  </a:lnTo>
                  <a:lnTo>
                    <a:pt x="274" y="157"/>
                  </a:lnTo>
                  <a:lnTo>
                    <a:pt x="272" y="157"/>
                  </a:lnTo>
                  <a:lnTo>
                    <a:pt x="269" y="157"/>
                  </a:lnTo>
                  <a:lnTo>
                    <a:pt x="267" y="157"/>
                  </a:lnTo>
                  <a:lnTo>
                    <a:pt x="264" y="157"/>
                  </a:lnTo>
                  <a:lnTo>
                    <a:pt x="261" y="157"/>
                  </a:lnTo>
                  <a:lnTo>
                    <a:pt x="259" y="157"/>
                  </a:lnTo>
                  <a:lnTo>
                    <a:pt x="256" y="156"/>
                  </a:lnTo>
                  <a:lnTo>
                    <a:pt x="254" y="155"/>
                  </a:lnTo>
                  <a:lnTo>
                    <a:pt x="249" y="154"/>
                  </a:lnTo>
                  <a:lnTo>
                    <a:pt x="244" y="153"/>
                  </a:lnTo>
                  <a:lnTo>
                    <a:pt x="239" y="152"/>
                  </a:lnTo>
                  <a:lnTo>
                    <a:pt x="235" y="151"/>
                  </a:lnTo>
                  <a:lnTo>
                    <a:pt x="230" y="151"/>
                  </a:lnTo>
                  <a:lnTo>
                    <a:pt x="225" y="149"/>
                  </a:lnTo>
                  <a:lnTo>
                    <a:pt x="221" y="148"/>
                  </a:lnTo>
                  <a:lnTo>
                    <a:pt x="215" y="147"/>
                  </a:lnTo>
                  <a:lnTo>
                    <a:pt x="214" y="144"/>
                  </a:lnTo>
                  <a:lnTo>
                    <a:pt x="212" y="143"/>
                  </a:lnTo>
                  <a:lnTo>
                    <a:pt x="209" y="142"/>
                  </a:lnTo>
                  <a:lnTo>
                    <a:pt x="206" y="142"/>
                  </a:lnTo>
                  <a:lnTo>
                    <a:pt x="204" y="143"/>
                  </a:lnTo>
                  <a:lnTo>
                    <a:pt x="201" y="144"/>
                  </a:lnTo>
                  <a:lnTo>
                    <a:pt x="200" y="144"/>
                  </a:lnTo>
                  <a:lnTo>
                    <a:pt x="198" y="144"/>
                  </a:lnTo>
                  <a:lnTo>
                    <a:pt x="195" y="144"/>
                  </a:lnTo>
                  <a:lnTo>
                    <a:pt x="193" y="144"/>
                  </a:lnTo>
                  <a:lnTo>
                    <a:pt x="191" y="145"/>
                  </a:lnTo>
                  <a:lnTo>
                    <a:pt x="190" y="146"/>
                  </a:lnTo>
                  <a:lnTo>
                    <a:pt x="192" y="147"/>
                  </a:lnTo>
                  <a:lnTo>
                    <a:pt x="192" y="151"/>
                  </a:lnTo>
                  <a:lnTo>
                    <a:pt x="189" y="152"/>
                  </a:lnTo>
                  <a:lnTo>
                    <a:pt x="185" y="153"/>
                  </a:lnTo>
                  <a:lnTo>
                    <a:pt x="184" y="157"/>
                  </a:lnTo>
                  <a:lnTo>
                    <a:pt x="183" y="159"/>
                  </a:lnTo>
                  <a:lnTo>
                    <a:pt x="180" y="159"/>
                  </a:lnTo>
                  <a:lnTo>
                    <a:pt x="178" y="159"/>
                  </a:lnTo>
                  <a:lnTo>
                    <a:pt x="176" y="159"/>
                  </a:lnTo>
                  <a:lnTo>
                    <a:pt x="172" y="161"/>
                  </a:lnTo>
                  <a:lnTo>
                    <a:pt x="170" y="162"/>
                  </a:lnTo>
                  <a:lnTo>
                    <a:pt x="168" y="163"/>
                  </a:lnTo>
                  <a:lnTo>
                    <a:pt x="165" y="166"/>
                  </a:lnTo>
                  <a:lnTo>
                    <a:pt x="161" y="166"/>
                  </a:lnTo>
                  <a:lnTo>
                    <a:pt x="159" y="167"/>
                  </a:lnTo>
                  <a:lnTo>
                    <a:pt x="157" y="166"/>
                  </a:lnTo>
                  <a:lnTo>
                    <a:pt x="153" y="166"/>
                  </a:lnTo>
                  <a:lnTo>
                    <a:pt x="154" y="163"/>
                  </a:lnTo>
                  <a:lnTo>
                    <a:pt x="155" y="161"/>
                  </a:lnTo>
                  <a:lnTo>
                    <a:pt x="157" y="161"/>
                  </a:lnTo>
                  <a:lnTo>
                    <a:pt x="159" y="159"/>
                  </a:lnTo>
                  <a:lnTo>
                    <a:pt x="159" y="157"/>
                  </a:lnTo>
                  <a:lnTo>
                    <a:pt x="159" y="156"/>
                  </a:lnTo>
                  <a:lnTo>
                    <a:pt x="159" y="155"/>
                  </a:lnTo>
                  <a:lnTo>
                    <a:pt x="159" y="153"/>
                  </a:lnTo>
                  <a:lnTo>
                    <a:pt x="160" y="151"/>
                  </a:lnTo>
                  <a:lnTo>
                    <a:pt x="160" y="149"/>
                  </a:lnTo>
                  <a:lnTo>
                    <a:pt x="161" y="149"/>
                  </a:lnTo>
                  <a:lnTo>
                    <a:pt x="163" y="147"/>
                  </a:lnTo>
                  <a:lnTo>
                    <a:pt x="168" y="146"/>
                  </a:lnTo>
                  <a:lnTo>
                    <a:pt x="170" y="144"/>
                  </a:lnTo>
                  <a:lnTo>
                    <a:pt x="174" y="142"/>
                  </a:lnTo>
                  <a:lnTo>
                    <a:pt x="176" y="140"/>
                  </a:lnTo>
                  <a:lnTo>
                    <a:pt x="176" y="139"/>
                  </a:lnTo>
                  <a:lnTo>
                    <a:pt x="174" y="139"/>
                  </a:lnTo>
                  <a:lnTo>
                    <a:pt x="172" y="138"/>
                  </a:lnTo>
                  <a:lnTo>
                    <a:pt x="170" y="138"/>
                  </a:lnTo>
                  <a:lnTo>
                    <a:pt x="170" y="139"/>
                  </a:lnTo>
                  <a:lnTo>
                    <a:pt x="169" y="140"/>
                  </a:lnTo>
                  <a:lnTo>
                    <a:pt x="168" y="140"/>
                  </a:lnTo>
                  <a:lnTo>
                    <a:pt x="166" y="140"/>
                  </a:lnTo>
                  <a:lnTo>
                    <a:pt x="151" y="155"/>
                  </a:lnTo>
                  <a:lnTo>
                    <a:pt x="147" y="155"/>
                  </a:lnTo>
                  <a:lnTo>
                    <a:pt x="144" y="157"/>
                  </a:lnTo>
                  <a:lnTo>
                    <a:pt x="142" y="157"/>
                  </a:lnTo>
                  <a:lnTo>
                    <a:pt x="139" y="159"/>
                  </a:lnTo>
                  <a:lnTo>
                    <a:pt x="140" y="161"/>
                  </a:lnTo>
                  <a:lnTo>
                    <a:pt x="140" y="162"/>
                  </a:lnTo>
                  <a:lnTo>
                    <a:pt x="142" y="164"/>
                  </a:lnTo>
                  <a:lnTo>
                    <a:pt x="143" y="166"/>
                  </a:lnTo>
                  <a:lnTo>
                    <a:pt x="144" y="167"/>
                  </a:lnTo>
                  <a:lnTo>
                    <a:pt x="144" y="168"/>
                  </a:lnTo>
                  <a:lnTo>
                    <a:pt x="143" y="170"/>
                  </a:lnTo>
                  <a:lnTo>
                    <a:pt x="142" y="172"/>
                  </a:lnTo>
                  <a:lnTo>
                    <a:pt x="138" y="172"/>
                  </a:lnTo>
                  <a:lnTo>
                    <a:pt x="136" y="174"/>
                  </a:lnTo>
                  <a:lnTo>
                    <a:pt x="135" y="176"/>
                  </a:lnTo>
                  <a:lnTo>
                    <a:pt x="134" y="178"/>
                  </a:lnTo>
                  <a:lnTo>
                    <a:pt x="133" y="180"/>
                  </a:lnTo>
                  <a:lnTo>
                    <a:pt x="132" y="180"/>
                  </a:lnTo>
                  <a:lnTo>
                    <a:pt x="129" y="182"/>
                  </a:lnTo>
                  <a:lnTo>
                    <a:pt x="125" y="180"/>
                  </a:lnTo>
                  <a:lnTo>
                    <a:pt x="121" y="185"/>
                  </a:lnTo>
                  <a:lnTo>
                    <a:pt x="118" y="189"/>
                  </a:lnTo>
                  <a:lnTo>
                    <a:pt x="113" y="192"/>
                  </a:lnTo>
                  <a:lnTo>
                    <a:pt x="109" y="195"/>
                  </a:lnTo>
                  <a:lnTo>
                    <a:pt x="105" y="198"/>
                  </a:lnTo>
                  <a:lnTo>
                    <a:pt x="99" y="200"/>
                  </a:lnTo>
                  <a:lnTo>
                    <a:pt x="94" y="202"/>
                  </a:lnTo>
                  <a:lnTo>
                    <a:pt x="89" y="203"/>
                  </a:lnTo>
                  <a:lnTo>
                    <a:pt x="82" y="205"/>
                  </a:lnTo>
                  <a:lnTo>
                    <a:pt x="77" y="208"/>
                  </a:lnTo>
                  <a:lnTo>
                    <a:pt x="72" y="212"/>
                  </a:lnTo>
                  <a:lnTo>
                    <a:pt x="66" y="214"/>
                  </a:lnTo>
                  <a:lnTo>
                    <a:pt x="61" y="217"/>
                  </a:lnTo>
                  <a:lnTo>
                    <a:pt x="55" y="219"/>
                  </a:lnTo>
                  <a:lnTo>
                    <a:pt x="49" y="221"/>
                  </a:lnTo>
                  <a:lnTo>
                    <a:pt x="42" y="222"/>
                  </a:lnTo>
                  <a:lnTo>
                    <a:pt x="40" y="222"/>
                  </a:lnTo>
                  <a:lnTo>
                    <a:pt x="38" y="223"/>
                  </a:lnTo>
                  <a:lnTo>
                    <a:pt x="36" y="223"/>
                  </a:lnTo>
                  <a:lnTo>
                    <a:pt x="35" y="222"/>
                  </a:lnTo>
                  <a:lnTo>
                    <a:pt x="34" y="221"/>
                  </a:lnTo>
                  <a:lnTo>
                    <a:pt x="34" y="220"/>
                  </a:lnTo>
                  <a:lnTo>
                    <a:pt x="33" y="218"/>
                  </a:lnTo>
                  <a:lnTo>
                    <a:pt x="33" y="217"/>
                  </a:lnTo>
                  <a:lnTo>
                    <a:pt x="35" y="216"/>
                  </a:lnTo>
                  <a:lnTo>
                    <a:pt x="37" y="214"/>
                  </a:lnTo>
                  <a:lnTo>
                    <a:pt x="39" y="213"/>
                  </a:lnTo>
                  <a:lnTo>
                    <a:pt x="42" y="213"/>
                  </a:lnTo>
                  <a:lnTo>
                    <a:pt x="43" y="212"/>
                  </a:lnTo>
                  <a:lnTo>
                    <a:pt x="46" y="210"/>
                  </a:lnTo>
                  <a:lnTo>
                    <a:pt x="47" y="208"/>
                  </a:lnTo>
                  <a:lnTo>
                    <a:pt x="49" y="208"/>
                  </a:lnTo>
                  <a:lnTo>
                    <a:pt x="54" y="207"/>
                  </a:lnTo>
                  <a:lnTo>
                    <a:pt x="58" y="206"/>
                  </a:lnTo>
                  <a:lnTo>
                    <a:pt x="63" y="204"/>
                  </a:lnTo>
                  <a:lnTo>
                    <a:pt x="67" y="202"/>
                  </a:lnTo>
                  <a:lnTo>
                    <a:pt x="71" y="200"/>
                  </a:lnTo>
                  <a:lnTo>
                    <a:pt x="74" y="199"/>
                  </a:lnTo>
                  <a:lnTo>
                    <a:pt x="79" y="197"/>
                  </a:lnTo>
                  <a:lnTo>
                    <a:pt x="83" y="195"/>
                  </a:lnTo>
                  <a:lnTo>
                    <a:pt x="88" y="193"/>
                  </a:lnTo>
                  <a:lnTo>
                    <a:pt x="91" y="190"/>
                  </a:lnTo>
                  <a:lnTo>
                    <a:pt x="95" y="187"/>
                  </a:lnTo>
                  <a:lnTo>
                    <a:pt x="98" y="183"/>
                  </a:lnTo>
                  <a:lnTo>
                    <a:pt x="101" y="180"/>
                  </a:lnTo>
                  <a:lnTo>
                    <a:pt x="105" y="176"/>
                  </a:lnTo>
                  <a:lnTo>
                    <a:pt x="106" y="172"/>
                  </a:lnTo>
                  <a:lnTo>
                    <a:pt x="110" y="169"/>
                  </a:lnTo>
                  <a:lnTo>
                    <a:pt x="107" y="169"/>
                  </a:lnTo>
                  <a:lnTo>
                    <a:pt x="105" y="170"/>
                  </a:lnTo>
                  <a:lnTo>
                    <a:pt x="103" y="170"/>
                  </a:lnTo>
                  <a:lnTo>
                    <a:pt x="100" y="170"/>
                  </a:lnTo>
                  <a:lnTo>
                    <a:pt x="99" y="168"/>
                  </a:lnTo>
                  <a:lnTo>
                    <a:pt x="97" y="167"/>
                  </a:lnTo>
                  <a:lnTo>
                    <a:pt x="95" y="166"/>
                  </a:lnTo>
                  <a:lnTo>
                    <a:pt x="92" y="166"/>
                  </a:lnTo>
                  <a:lnTo>
                    <a:pt x="92" y="168"/>
                  </a:lnTo>
                  <a:lnTo>
                    <a:pt x="93" y="171"/>
                  </a:lnTo>
                  <a:lnTo>
                    <a:pt x="94" y="174"/>
                  </a:lnTo>
                  <a:lnTo>
                    <a:pt x="93" y="176"/>
                  </a:lnTo>
                  <a:lnTo>
                    <a:pt x="90" y="174"/>
                  </a:lnTo>
                  <a:lnTo>
                    <a:pt x="89" y="171"/>
                  </a:lnTo>
                  <a:lnTo>
                    <a:pt x="85" y="168"/>
                  </a:lnTo>
                  <a:lnTo>
                    <a:pt x="81" y="168"/>
                  </a:lnTo>
                  <a:lnTo>
                    <a:pt x="78" y="170"/>
                  </a:lnTo>
                  <a:lnTo>
                    <a:pt x="74" y="170"/>
                  </a:lnTo>
                  <a:lnTo>
                    <a:pt x="71" y="171"/>
                  </a:lnTo>
                  <a:lnTo>
                    <a:pt x="69" y="173"/>
                  </a:lnTo>
                  <a:lnTo>
                    <a:pt x="66" y="171"/>
                  </a:lnTo>
                  <a:lnTo>
                    <a:pt x="66" y="170"/>
                  </a:lnTo>
                  <a:lnTo>
                    <a:pt x="65" y="167"/>
                  </a:lnTo>
                  <a:lnTo>
                    <a:pt x="65" y="165"/>
                  </a:lnTo>
                  <a:lnTo>
                    <a:pt x="65" y="162"/>
                  </a:lnTo>
                  <a:lnTo>
                    <a:pt x="64" y="160"/>
                  </a:lnTo>
                  <a:lnTo>
                    <a:pt x="63" y="157"/>
                  </a:lnTo>
                  <a:lnTo>
                    <a:pt x="61" y="156"/>
                  </a:lnTo>
                  <a:lnTo>
                    <a:pt x="61" y="154"/>
                  </a:lnTo>
                  <a:lnTo>
                    <a:pt x="61" y="152"/>
                  </a:lnTo>
                  <a:lnTo>
                    <a:pt x="59" y="151"/>
                  </a:lnTo>
                  <a:lnTo>
                    <a:pt x="58" y="149"/>
                  </a:lnTo>
                  <a:lnTo>
                    <a:pt x="57" y="149"/>
                  </a:lnTo>
                  <a:lnTo>
                    <a:pt x="57" y="151"/>
                  </a:lnTo>
                  <a:lnTo>
                    <a:pt x="55" y="152"/>
                  </a:lnTo>
                  <a:lnTo>
                    <a:pt x="55" y="153"/>
                  </a:lnTo>
                  <a:lnTo>
                    <a:pt x="55" y="154"/>
                  </a:lnTo>
                  <a:lnTo>
                    <a:pt x="57" y="156"/>
                  </a:lnTo>
                  <a:lnTo>
                    <a:pt x="57" y="157"/>
                  </a:lnTo>
                  <a:lnTo>
                    <a:pt x="57" y="159"/>
                  </a:lnTo>
                  <a:lnTo>
                    <a:pt x="55" y="159"/>
                  </a:lnTo>
                  <a:lnTo>
                    <a:pt x="52" y="159"/>
                  </a:lnTo>
                  <a:lnTo>
                    <a:pt x="51" y="159"/>
                  </a:lnTo>
                  <a:lnTo>
                    <a:pt x="48" y="158"/>
                  </a:lnTo>
                  <a:lnTo>
                    <a:pt x="46" y="157"/>
                  </a:lnTo>
                  <a:lnTo>
                    <a:pt x="44" y="157"/>
                  </a:lnTo>
                  <a:lnTo>
                    <a:pt x="42" y="156"/>
                  </a:lnTo>
                  <a:lnTo>
                    <a:pt x="40" y="155"/>
                  </a:lnTo>
                  <a:lnTo>
                    <a:pt x="41" y="152"/>
                  </a:lnTo>
                  <a:lnTo>
                    <a:pt x="44" y="149"/>
                  </a:lnTo>
                  <a:lnTo>
                    <a:pt x="46" y="147"/>
                  </a:lnTo>
                  <a:lnTo>
                    <a:pt x="44" y="144"/>
                  </a:lnTo>
                  <a:lnTo>
                    <a:pt x="42" y="146"/>
                  </a:lnTo>
                  <a:lnTo>
                    <a:pt x="40" y="147"/>
                  </a:lnTo>
                  <a:lnTo>
                    <a:pt x="38" y="149"/>
                  </a:lnTo>
                  <a:lnTo>
                    <a:pt x="38" y="151"/>
                  </a:lnTo>
                  <a:lnTo>
                    <a:pt x="35" y="149"/>
                  </a:lnTo>
                  <a:lnTo>
                    <a:pt x="34" y="147"/>
                  </a:lnTo>
                  <a:lnTo>
                    <a:pt x="32" y="144"/>
                  </a:lnTo>
                  <a:lnTo>
                    <a:pt x="34" y="143"/>
                  </a:lnTo>
                  <a:lnTo>
                    <a:pt x="35" y="142"/>
                  </a:lnTo>
                  <a:lnTo>
                    <a:pt x="36" y="142"/>
                  </a:lnTo>
                  <a:lnTo>
                    <a:pt x="37" y="140"/>
                  </a:lnTo>
                  <a:lnTo>
                    <a:pt x="35" y="140"/>
                  </a:lnTo>
                  <a:lnTo>
                    <a:pt x="32" y="140"/>
                  </a:lnTo>
                  <a:lnTo>
                    <a:pt x="29" y="140"/>
                  </a:lnTo>
                  <a:lnTo>
                    <a:pt x="27" y="139"/>
                  </a:lnTo>
                  <a:lnTo>
                    <a:pt x="26" y="138"/>
                  </a:lnTo>
                  <a:lnTo>
                    <a:pt x="25" y="138"/>
                  </a:lnTo>
                  <a:lnTo>
                    <a:pt x="23" y="138"/>
                  </a:lnTo>
                  <a:lnTo>
                    <a:pt x="22" y="138"/>
                  </a:lnTo>
                  <a:lnTo>
                    <a:pt x="20" y="136"/>
                  </a:lnTo>
                  <a:lnTo>
                    <a:pt x="17" y="134"/>
                  </a:lnTo>
                  <a:lnTo>
                    <a:pt x="15" y="131"/>
                  </a:lnTo>
                  <a:lnTo>
                    <a:pt x="17" y="129"/>
                  </a:lnTo>
                  <a:lnTo>
                    <a:pt x="19" y="127"/>
                  </a:lnTo>
                  <a:lnTo>
                    <a:pt x="21" y="127"/>
                  </a:lnTo>
                  <a:lnTo>
                    <a:pt x="23" y="127"/>
                  </a:lnTo>
                  <a:lnTo>
                    <a:pt x="25" y="127"/>
                  </a:lnTo>
                  <a:lnTo>
                    <a:pt x="24" y="124"/>
                  </a:lnTo>
                  <a:lnTo>
                    <a:pt x="24" y="123"/>
                  </a:lnTo>
                  <a:lnTo>
                    <a:pt x="26" y="121"/>
                  </a:lnTo>
                  <a:lnTo>
                    <a:pt x="28" y="119"/>
                  </a:lnTo>
                  <a:lnTo>
                    <a:pt x="31" y="119"/>
                  </a:lnTo>
                  <a:lnTo>
                    <a:pt x="34" y="118"/>
                  </a:lnTo>
                  <a:lnTo>
                    <a:pt x="35" y="116"/>
                  </a:lnTo>
                  <a:lnTo>
                    <a:pt x="35" y="114"/>
                  </a:lnTo>
                  <a:lnTo>
                    <a:pt x="40" y="114"/>
                  </a:lnTo>
                  <a:lnTo>
                    <a:pt x="42" y="112"/>
                  </a:lnTo>
                  <a:lnTo>
                    <a:pt x="45" y="112"/>
                  </a:lnTo>
                  <a:lnTo>
                    <a:pt x="48" y="114"/>
                  </a:lnTo>
                  <a:lnTo>
                    <a:pt x="51" y="114"/>
                  </a:lnTo>
                  <a:lnTo>
                    <a:pt x="52" y="114"/>
                  </a:lnTo>
                  <a:lnTo>
                    <a:pt x="54" y="113"/>
                  </a:lnTo>
                  <a:lnTo>
                    <a:pt x="55" y="111"/>
                  </a:lnTo>
                  <a:lnTo>
                    <a:pt x="57" y="110"/>
                  </a:lnTo>
                  <a:lnTo>
                    <a:pt x="58" y="110"/>
                  </a:lnTo>
                  <a:lnTo>
                    <a:pt x="59" y="109"/>
                  </a:lnTo>
                  <a:lnTo>
                    <a:pt x="62" y="110"/>
                  </a:lnTo>
                  <a:lnTo>
                    <a:pt x="63" y="108"/>
                  </a:lnTo>
                  <a:lnTo>
                    <a:pt x="66" y="109"/>
                  </a:lnTo>
                  <a:lnTo>
                    <a:pt x="67" y="108"/>
                  </a:lnTo>
                  <a:lnTo>
                    <a:pt x="68" y="106"/>
                  </a:lnTo>
                  <a:lnTo>
                    <a:pt x="69" y="105"/>
                  </a:lnTo>
                  <a:lnTo>
                    <a:pt x="69" y="104"/>
                  </a:lnTo>
                  <a:lnTo>
                    <a:pt x="69" y="102"/>
                  </a:lnTo>
                  <a:lnTo>
                    <a:pt x="69" y="100"/>
                  </a:lnTo>
                  <a:lnTo>
                    <a:pt x="69" y="99"/>
                  </a:lnTo>
                  <a:lnTo>
                    <a:pt x="69" y="97"/>
                  </a:lnTo>
                  <a:lnTo>
                    <a:pt x="70" y="96"/>
                  </a:lnTo>
                  <a:lnTo>
                    <a:pt x="71" y="95"/>
                  </a:lnTo>
                  <a:lnTo>
                    <a:pt x="72" y="93"/>
                  </a:lnTo>
                  <a:lnTo>
                    <a:pt x="69" y="93"/>
                  </a:lnTo>
                  <a:lnTo>
                    <a:pt x="67" y="94"/>
                  </a:lnTo>
                  <a:lnTo>
                    <a:pt x="66" y="96"/>
                  </a:lnTo>
                  <a:lnTo>
                    <a:pt x="63" y="96"/>
                  </a:lnTo>
                  <a:lnTo>
                    <a:pt x="61" y="97"/>
                  </a:lnTo>
                  <a:lnTo>
                    <a:pt x="59" y="97"/>
                  </a:lnTo>
                  <a:lnTo>
                    <a:pt x="58" y="98"/>
                  </a:lnTo>
                  <a:lnTo>
                    <a:pt x="56" y="100"/>
                  </a:lnTo>
                  <a:lnTo>
                    <a:pt x="54" y="100"/>
                  </a:lnTo>
                  <a:lnTo>
                    <a:pt x="52" y="100"/>
                  </a:lnTo>
                  <a:lnTo>
                    <a:pt x="51" y="100"/>
                  </a:lnTo>
                  <a:lnTo>
                    <a:pt x="48" y="100"/>
                  </a:lnTo>
                  <a:lnTo>
                    <a:pt x="47" y="99"/>
                  </a:lnTo>
                  <a:lnTo>
                    <a:pt x="47" y="97"/>
                  </a:lnTo>
                  <a:lnTo>
                    <a:pt x="46" y="96"/>
                  </a:lnTo>
                  <a:lnTo>
                    <a:pt x="44" y="95"/>
                  </a:lnTo>
                  <a:lnTo>
                    <a:pt x="42" y="96"/>
                  </a:lnTo>
                  <a:lnTo>
                    <a:pt x="39" y="96"/>
                  </a:lnTo>
                  <a:lnTo>
                    <a:pt x="36" y="96"/>
                  </a:lnTo>
                  <a:lnTo>
                    <a:pt x="35" y="96"/>
                  </a:lnTo>
                  <a:lnTo>
                    <a:pt x="32" y="95"/>
                  </a:lnTo>
                  <a:lnTo>
                    <a:pt x="29" y="95"/>
                  </a:lnTo>
                  <a:lnTo>
                    <a:pt x="27" y="95"/>
                  </a:lnTo>
                  <a:lnTo>
                    <a:pt x="25" y="95"/>
                  </a:lnTo>
                  <a:lnTo>
                    <a:pt x="21" y="94"/>
                  </a:lnTo>
                  <a:lnTo>
                    <a:pt x="19" y="93"/>
                  </a:lnTo>
                  <a:lnTo>
                    <a:pt x="17" y="91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3" y="87"/>
                  </a:lnTo>
                  <a:lnTo>
                    <a:pt x="11" y="87"/>
                  </a:lnTo>
                  <a:lnTo>
                    <a:pt x="9" y="87"/>
                  </a:lnTo>
                  <a:lnTo>
                    <a:pt x="7" y="87"/>
                  </a:lnTo>
                  <a:lnTo>
                    <a:pt x="4" y="87"/>
                  </a:lnTo>
                  <a:lnTo>
                    <a:pt x="3" y="87"/>
                  </a:lnTo>
                  <a:lnTo>
                    <a:pt x="1" y="85"/>
                  </a:lnTo>
                  <a:lnTo>
                    <a:pt x="0" y="83"/>
                  </a:lnTo>
                  <a:lnTo>
                    <a:pt x="1" y="82"/>
                  </a:lnTo>
                  <a:lnTo>
                    <a:pt x="2" y="81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80"/>
                  </a:lnTo>
                  <a:lnTo>
                    <a:pt x="12" y="80"/>
                  </a:lnTo>
                  <a:lnTo>
                    <a:pt x="14" y="78"/>
                  </a:lnTo>
                  <a:lnTo>
                    <a:pt x="17" y="78"/>
                  </a:lnTo>
                  <a:lnTo>
                    <a:pt x="20" y="78"/>
                  </a:lnTo>
                  <a:lnTo>
                    <a:pt x="23" y="77"/>
                  </a:lnTo>
                  <a:lnTo>
                    <a:pt x="25" y="76"/>
                  </a:lnTo>
                  <a:lnTo>
                    <a:pt x="27" y="74"/>
                  </a:lnTo>
                  <a:lnTo>
                    <a:pt x="29" y="72"/>
                  </a:lnTo>
                  <a:lnTo>
                    <a:pt x="32" y="71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40" y="69"/>
                  </a:lnTo>
                  <a:lnTo>
                    <a:pt x="42" y="68"/>
                  </a:lnTo>
                  <a:lnTo>
                    <a:pt x="44" y="68"/>
                  </a:lnTo>
                  <a:lnTo>
                    <a:pt x="46" y="70"/>
                  </a:lnTo>
                  <a:lnTo>
                    <a:pt x="45" y="72"/>
                  </a:lnTo>
                  <a:lnTo>
                    <a:pt x="44" y="74"/>
                  </a:lnTo>
                  <a:lnTo>
                    <a:pt x="46" y="76"/>
                  </a:lnTo>
                  <a:lnTo>
                    <a:pt x="49" y="75"/>
                  </a:lnTo>
                  <a:lnTo>
                    <a:pt x="51" y="74"/>
                  </a:lnTo>
                  <a:lnTo>
                    <a:pt x="55" y="75"/>
                  </a:lnTo>
                  <a:lnTo>
                    <a:pt x="58" y="75"/>
                  </a:lnTo>
                  <a:lnTo>
                    <a:pt x="61" y="76"/>
                  </a:lnTo>
                  <a:lnTo>
                    <a:pt x="64" y="76"/>
                  </a:lnTo>
                  <a:lnTo>
                    <a:pt x="67" y="75"/>
                  </a:lnTo>
                  <a:lnTo>
                    <a:pt x="70" y="74"/>
                  </a:lnTo>
                  <a:lnTo>
                    <a:pt x="67" y="73"/>
                  </a:lnTo>
                  <a:lnTo>
                    <a:pt x="66" y="72"/>
                  </a:lnTo>
                  <a:lnTo>
                    <a:pt x="63" y="70"/>
                  </a:lnTo>
                  <a:lnTo>
                    <a:pt x="61" y="68"/>
                  </a:lnTo>
                  <a:lnTo>
                    <a:pt x="60" y="67"/>
                  </a:lnTo>
                  <a:lnTo>
                    <a:pt x="58" y="65"/>
                  </a:lnTo>
                  <a:lnTo>
                    <a:pt x="57" y="63"/>
                  </a:lnTo>
                  <a:lnTo>
                    <a:pt x="53" y="63"/>
                  </a:lnTo>
                  <a:lnTo>
                    <a:pt x="51" y="62"/>
                  </a:lnTo>
                  <a:lnTo>
                    <a:pt x="48" y="62"/>
                  </a:lnTo>
                  <a:lnTo>
                    <a:pt x="46" y="61"/>
                  </a:lnTo>
                  <a:lnTo>
                    <a:pt x="44" y="59"/>
                  </a:lnTo>
                  <a:lnTo>
                    <a:pt x="42" y="58"/>
                  </a:lnTo>
                  <a:lnTo>
                    <a:pt x="40" y="57"/>
                  </a:lnTo>
                  <a:lnTo>
                    <a:pt x="38" y="57"/>
                  </a:lnTo>
                  <a:lnTo>
                    <a:pt x="36" y="56"/>
                  </a:lnTo>
                  <a:lnTo>
                    <a:pt x="34" y="53"/>
                  </a:lnTo>
                  <a:lnTo>
                    <a:pt x="31" y="51"/>
                  </a:lnTo>
                  <a:lnTo>
                    <a:pt x="27" y="50"/>
                  </a:lnTo>
                  <a:lnTo>
                    <a:pt x="25" y="48"/>
                  </a:lnTo>
                  <a:lnTo>
                    <a:pt x="23" y="46"/>
                  </a:lnTo>
                  <a:lnTo>
                    <a:pt x="21" y="44"/>
                  </a:lnTo>
                  <a:lnTo>
                    <a:pt x="20" y="41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7" y="38"/>
                  </a:lnTo>
                  <a:lnTo>
                    <a:pt x="29" y="38"/>
                  </a:lnTo>
                  <a:lnTo>
                    <a:pt x="32" y="38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7" y="35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9" y="31"/>
                  </a:lnTo>
                  <a:lnTo>
                    <a:pt x="51" y="29"/>
                  </a:lnTo>
                  <a:lnTo>
                    <a:pt x="53" y="28"/>
                  </a:lnTo>
                  <a:lnTo>
                    <a:pt x="57" y="27"/>
                  </a:lnTo>
                  <a:lnTo>
                    <a:pt x="60" y="25"/>
                  </a:lnTo>
                  <a:lnTo>
                    <a:pt x="63" y="23"/>
                  </a:lnTo>
                  <a:lnTo>
                    <a:pt x="67" y="21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7" y="15"/>
                  </a:lnTo>
                  <a:lnTo>
                    <a:pt x="82" y="15"/>
                  </a:lnTo>
                  <a:lnTo>
                    <a:pt x="85" y="13"/>
                  </a:lnTo>
                  <a:lnTo>
                    <a:pt x="88" y="12"/>
                  </a:lnTo>
                  <a:lnTo>
                    <a:pt x="91" y="12"/>
                  </a:lnTo>
                  <a:lnTo>
                    <a:pt x="95" y="13"/>
                  </a:lnTo>
                  <a:lnTo>
                    <a:pt x="97" y="13"/>
                  </a:lnTo>
                  <a:lnTo>
                    <a:pt x="101" y="12"/>
                  </a:lnTo>
                  <a:lnTo>
                    <a:pt x="105" y="11"/>
                  </a:lnTo>
                  <a:lnTo>
                    <a:pt x="108" y="11"/>
                  </a:lnTo>
                  <a:lnTo>
                    <a:pt x="110" y="10"/>
                  </a:lnTo>
                  <a:lnTo>
                    <a:pt x="112" y="9"/>
                  </a:lnTo>
                  <a:lnTo>
                    <a:pt x="114" y="8"/>
                  </a:lnTo>
                  <a:lnTo>
                    <a:pt x="116" y="7"/>
                  </a:lnTo>
                  <a:lnTo>
                    <a:pt x="119" y="6"/>
                  </a:lnTo>
                  <a:lnTo>
                    <a:pt x="121" y="6"/>
                  </a:lnTo>
                  <a:lnTo>
                    <a:pt x="122" y="5"/>
                  </a:lnTo>
                  <a:lnTo>
                    <a:pt x="125" y="4"/>
                  </a:lnTo>
                  <a:lnTo>
                    <a:pt x="127" y="6"/>
                  </a:lnTo>
                  <a:lnTo>
                    <a:pt x="128" y="8"/>
                  </a:lnTo>
                  <a:lnTo>
                    <a:pt x="129" y="11"/>
                  </a:lnTo>
                  <a:lnTo>
                    <a:pt x="131" y="11"/>
                  </a:lnTo>
                  <a:lnTo>
                    <a:pt x="133" y="11"/>
                  </a:lnTo>
                  <a:lnTo>
                    <a:pt x="135" y="11"/>
                  </a:lnTo>
                  <a:lnTo>
                    <a:pt x="137" y="11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44" y="11"/>
                  </a:lnTo>
                  <a:lnTo>
                    <a:pt x="145" y="11"/>
                  </a:lnTo>
                  <a:lnTo>
                    <a:pt x="146" y="13"/>
                  </a:lnTo>
                  <a:lnTo>
                    <a:pt x="151" y="13"/>
                  </a:lnTo>
                  <a:lnTo>
                    <a:pt x="156" y="14"/>
                  </a:lnTo>
                  <a:lnTo>
                    <a:pt x="160" y="17"/>
                  </a:lnTo>
                  <a:lnTo>
                    <a:pt x="163" y="19"/>
                  </a:lnTo>
                  <a:lnTo>
                    <a:pt x="168" y="21"/>
                  </a:lnTo>
                  <a:lnTo>
                    <a:pt x="171" y="23"/>
                  </a:lnTo>
                  <a:lnTo>
                    <a:pt x="176" y="23"/>
                  </a:lnTo>
                  <a:lnTo>
                    <a:pt x="181" y="23"/>
                  </a:lnTo>
                  <a:lnTo>
                    <a:pt x="188" y="23"/>
                  </a:lnTo>
                  <a:lnTo>
                    <a:pt x="195" y="23"/>
                  </a:lnTo>
                  <a:lnTo>
                    <a:pt x="202" y="24"/>
                  </a:lnTo>
                  <a:lnTo>
                    <a:pt x="209" y="24"/>
                  </a:lnTo>
                  <a:lnTo>
                    <a:pt x="216" y="24"/>
                  </a:lnTo>
                  <a:lnTo>
                    <a:pt x="223" y="24"/>
                  </a:lnTo>
                  <a:lnTo>
                    <a:pt x="230" y="24"/>
                  </a:lnTo>
                  <a:lnTo>
                    <a:pt x="237" y="24"/>
                  </a:lnTo>
                  <a:lnTo>
                    <a:pt x="241" y="25"/>
                  </a:lnTo>
                  <a:lnTo>
                    <a:pt x="246" y="25"/>
                  </a:lnTo>
                  <a:lnTo>
                    <a:pt x="250" y="25"/>
                  </a:lnTo>
                  <a:lnTo>
                    <a:pt x="254" y="25"/>
                  </a:lnTo>
                  <a:lnTo>
                    <a:pt x="259" y="25"/>
                  </a:lnTo>
                  <a:lnTo>
                    <a:pt x="264" y="25"/>
                  </a:lnTo>
                  <a:lnTo>
                    <a:pt x="268" y="25"/>
                  </a:lnTo>
                  <a:lnTo>
                    <a:pt x="272" y="26"/>
                  </a:lnTo>
                  <a:lnTo>
                    <a:pt x="278" y="29"/>
                  </a:lnTo>
                  <a:lnTo>
                    <a:pt x="283" y="31"/>
                  </a:lnTo>
                  <a:lnTo>
                    <a:pt x="289" y="32"/>
                  </a:lnTo>
                  <a:lnTo>
                    <a:pt x="295" y="34"/>
                  </a:lnTo>
                  <a:lnTo>
                    <a:pt x="301" y="35"/>
                  </a:lnTo>
                  <a:lnTo>
                    <a:pt x="306" y="36"/>
                  </a:lnTo>
                  <a:lnTo>
                    <a:pt x="312" y="38"/>
                  </a:lnTo>
                  <a:lnTo>
                    <a:pt x="317" y="40"/>
                  </a:lnTo>
                  <a:lnTo>
                    <a:pt x="320" y="40"/>
                  </a:lnTo>
                  <a:lnTo>
                    <a:pt x="323" y="40"/>
                  </a:lnTo>
                  <a:lnTo>
                    <a:pt x="323" y="38"/>
                  </a:lnTo>
                  <a:lnTo>
                    <a:pt x="324" y="36"/>
                  </a:lnTo>
                  <a:lnTo>
                    <a:pt x="325" y="34"/>
                  </a:lnTo>
                  <a:lnTo>
                    <a:pt x="325" y="31"/>
                  </a:lnTo>
                  <a:lnTo>
                    <a:pt x="325" y="29"/>
                  </a:lnTo>
                  <a:lnTo>
                    <a:pt x="327" y="27"/>
                  </a:lnTo>
                  <a:lnTo>
                    <a:pt x="331" y="28"/>
                  </a:lnTo>
                  <a:lnTo>
                    <a:pt x="334" y="29"/>
                  </a:lnTo>
                  <a:lnTo>
                    <a:pt x="336" y="30"/>
                  </a:lnTo>
                  <a:lnTo>
                    <a:pt x="335" y="33"/>
                  </a:lnTo>
                  <a:lnTo>
                    <a:pt x="339" y="33"/>
                  </a:lnTo>
                  <a:lnTo>
                    <a:pt x="342" y="33"/>
                  </a:lnTo>
                  <a:lnTo>
                    <a:pt x="346" y="31"/>
                  </a:lnTo>
                  <a:lnTo>
                    <a:pt x="349" y="30"/>
                  </a:lnTo>
                  <a:lnTo>
                    <a:pt x="353" y="29"/>
                  </a:lnTo>
                  <a:lnTo>
                    <a:pt x="356" y="27"/>
                  </a:lnTo>
                  <a:lnTo>
                    <a:pt x="359" y="25"/>
                  </a:lnTo>
                  <a:lnTo>
                    <a:pt x="363" y="25"/>
                  </a:lnTo>
                  <a:lnTo>
                    <a:pt x="364" y="24"/>
                  </a:lnTo>
                  <a:lnTo>
                    <a:pt x="366" y="23"/>
                  </a:lnTo>
                  <a:lnTo>
                    <a:pt x="368" y="22"/>
                  </a:lnTo>
                  <a:lnTo>
                    <a:pt x="370" y="21"/>
                  </a:lnTo>
                  <a:lnTo>
                    <a:pt x="372" y="21"/>
                  </a:lnTo>
                  <a:lnTo>
                    <a:pt x="374" y="21"/>
                  </a:lnTo>
                  <a:lnTo>
                    <a:pt x="376" y="21"/>
                  </a:lnTo>
                  <a:lnTo>
                    <a:pt x="379" y="21"/>
                  </a:lnTo>
                  <a:lnTo>
                    <a:pt x="378" y="23"/>
                  </a:lnTo>
                  <a:lnTo>
                    <a:pt x="377" y="25"/>
                  </a:lnTo>
                  <a:lnTo>
                    <a:pt x="375" y="25"/>
                  </a:lnTo>
                  <a:lnTo>
                    <a:pt x="373" y="27"/>
                  </a:lnTo>
                  <a:lnTo>
                    <a:pt x="372" y="28"/>
                  </a:lnTo>
                  <a:lnTo>
                    <a:pt x="370" y="29"/>
                  </a:lnTo>
                  <a:lnTo>
                    <a:pt x="368" y="30"/>
                  </a:lnTo>
                  <a:lnTo>
                    <a:pt x="366" y="32"/>
                  </a:lnTo>
                  <a:lnTo>
                    <a:pt x="370" y="33"/>
                  </a:lnTo>
                  <a:lnTo>
                    <a:pt x="372" y="33"/>
                  </a:lnTo>
                  <a:lnTo>
                    <a:pt x="375" y="31"/>
                  </a:lnTo>
                  <a:lnTo>
                    <a:pt x="378" y="30"/>
                  </a:lnTo>
                  <a:lnTo>
                    <a:pt x="379" y="28"/>
                  </a:lnTo>
                  <a:lnTo>
                    <a:pt x="382" y="27"/>
                  </a:lnTo>
                  <a:lnTo>
                    <a:pt x="385" y="26"/>
                  </a:lnTo>
                  <a:lnTo>
                    <a:pt x="388" y="27"/>
                  </a:lnTo>
                  <a:lnTo>
                    <a:pt x="390" y="26"/>
                  </a:lnTo>
                  <a:lnTo>
                    <a:pt x="393" y="25"/>
                  </a:lnTo>
                  <a:lnTo>
                    <a:pt x="395" y="25"/>
                  </a:lnTo>
                  <a:lnTo>
                    <a:pt x="396" y="24"/>
                  </a:lnTo>
                  <a:lnTo>
                    <a:pt x="396" y="22"/>
                  </a:lnTo>
                  <a:lnTo>
                    <a:pt x="394" y="21"/>
                  </a:lnTo>
                  <a:lnTo>
                    <a:pt x="393" y="19"/>
                  </a:lnTo>
                  <a:lnTo>
                    <a:pt x="394" y="17"/>
                  </a:lnTo>
                  <a:lnTo>
                    <a:pt x="398" y="17"/>
                  </a:lnTo>
                  <a:lnTo>
                    <a:pt x="402" y="17"/>
                  </a:lnTo>
                  <a:lnTo>
                    <a:pt x="406" y="19"/>
                  </a:lnTo>
                  <a:lnTo>
                    <a:pt x="409" y="21"/>
                  </a:lnTo>
                  <a:lnTo>
                    <a:pt x="412" y="24"/>
                  </a:lnTo>
                  <a:lnTo>
                    <a:pt x="415" y="27"/>
                  </a:lnTo>
                  <a:lnTo>
                    <a:pt x="419" y="29"/>
                  </a:lnTo>
                  <a:lnTo>
                    <a:pt x="422" y="31"/>
                  </a:lnTo>
                  <a:lnTo>
                    <a:pt x="425" y="29"/>
                  </a:lnTo>
                  <a:lnTo>
                    <a:pt x="426" y="26"/>
                  </a:lnTo>
                  <a:lnTo>
                    <a:pt x="428" y="23"/>
                  </a:lnTo>
                  <a:lnTo>
                    <a:pt x="434" y="23"/>
                  </a:lnTo>
                  <a:lnTo>
                    <a:pt x="435" y="25"/>
                  </a:lnTo>
                  <a:lnTo>
                    <a:pt x="435" y="28"/>
                  </a:lnTo>
                  <a:lnTo>
                    <a:pt x="436" y="30"/>
                  </a:lnTo>
                  <a:lnTo>
                    <a:pt x="440" y="31"/>
                  </a:lnTo>
                  <a:lnTo>
                    <a:pt x="444" y="30"/>
                  </a:lnTo>
                  <a:lnTo>
                    <a:pt x="449" y="29"/>
                  </a:lnTo>
                  <a:lnTo>
                    <a:pt x="452" y="29"/>
                  </a:lnTo>
                  <a:lnTo>
                    <a:pt x="457" y="29"/>
                  </a:lnTo>
                  <a:lnTo>
                    <a:pt x="460" y="30"/>
                  </a:lnTo>
                  <a:lnTo>
                    <a:pt x="464" y="31"/>
                  </a:lnTo>
                  <a:lnTo>
                    <a:pt x="467" y="33"/>
                  </a:lnTo>
                  <a:lnTo>
                    <a:pt x="471" y="35"/>
                  </a:lnTo>
                  <a:lnTo>
                    <a:pt x="478" y="37"/>
                  </a:lnTo>
                  <a:lnTo>
                    <a:pt x="485" y="38"/>
                  </a:lnTo>
                  <a:lnTo>
                    <a:pt x="493" y="40"/>
                  </a:lnTo>
                  <a:lnTo>
                    <a:pt x="500" y="40"/>
                  </a:lnTo>
                  <a:lnTo>
                    <a:pt x="508" y="41"/>
                  </a:lnTo>
                  <a:lnTo>
                    <a:pt x="515" y="42"/>
                  </a:lnTo>
                  <a:lnTo>
                    <a:pt x="522" y="44"/>
                  </a:lnTo>
                  <a:lnTo>
                    <a:pt x="529" y="46"/>
                  </a:lnTo>
                  <a:lnTo>
                    <a:pt x="528" y="48"/>
                  </a:lnTo>
                  <a:lnTo>
                    <a:pt x="527" y="49"/>
                  </a:lnTo>
                  <a:lnTo>
                    <a:pt x="524" y="50"/>
                  </a:lnTo>
                  <a:lnTo>
                    <a:pt x="521" y="51"/>
                  </a:lnTo>
                  <a:lnTo>
                    <a:pt x="519" y="51"/>
                  </a:lnTo>
                  <a:lnTo>
                    <a:pt x="517" y="52"/>
                  </a:lnTo>
                  <a:lnTo>
                    <a:pt x="515" y="53"/>
                  </a:lnTo>
                  <a:lnTo>
                    <a:pt x="513" y="55"/>
                  </a:lnTo>
                  <a:lnTo>
                    <a:pt x="513" y="57"/>
                  </a:lnTo>
                  <a:lnTo>
                    <a:pt x="516" y="58"/>
                  </a:lnTo>
                  <a:lnTo>
                    <a:pt x="519" y="59"/>
                  </a:lnTo>
                  <a:lnTo>
                    <a:pt x="521" y="60"/>
                  </a:lnTo>
                  <a:lnTo>
                    <a:pt x="525" y="60"/>
                  </a:lnTo>
                  <a:lnTo>
                    <a:pt x="528" y="60"/>
                  </a:lnTo>
                  <a:lnTo>
                    <a:pt x="532" y="60"/>
                  </a:lnTo>
                  <a:lnTo>
                    <a:pt x="535" y="60"/>
                  </a:lnTo>
                  <a:lnTo>
                    <a:pt x="538" y="60"/>
                  </a:lnTo>
                  <a:lnTo>
                    <a:pt x="542" y="59"/>
                  </a:lnTo>
                  <a:lnTo>
                    <a:pt x="545" y="58"/>
                  </a:lnTo>
                  <a:lnTo>
                    <a:pt x="548" y="57"/>
                  </a:lnTo>
                  <a:lnTo>
                    <a:pt x="552" y="57"/>
                  </a:lnTo>
                  <a:lnTo>
                    <a:pt x="555" y="56"/>
                  </a:lnTo>
                  <a:lnTo>
                    <a:pt x="557" y="54"/>
                  </a:lnTo>
                  <a:lnTo>
                    <a:pt x="561" y="53"/>
                  </a:lnTo>
                  <a:lnTo>
                    <a:pt x="563" y="53"/>
                  </a:lnTo>
                  <a:lnTo>
                    <a:pt x="564" y="55"/>
                  </a:lnTo>
                  <a:lnTo>
                    <a:pt x="564" y="57"/>
                  </a:lnTo>
                  <a:lnTo>
                    <a:pt x="566" y="58"/>
                  </a:lnTo>
                  <a:lnTo>
                    <a:pt x="567" y="57"/>
                  </a:lnTo>
                  <a:lnTo>
                    <a:pt x="567" y="55"/>
                  </a:lnTo>
                  <a:lnTo>
                    <a:pt x="567" y="54"/>
                  </a:lnTo>
                  <a:lnTo>
                    <a:pt x="566" y="53"/>
                  </a:lnTo>
                  <a:lnTo>
                    <a:pt x="572" y="53"/>
                  </a:lnTo>
                  <a:lnTo>
                    <a:pt x="572" y="55"/>
                  </a:lnTo>
                  <a:lnTo>
                    <a:pt x="572" y="57"/>
                  </a:lnTo>
                  <a:lnTo>
                    <a:pt x="572" y="58"/>
                  </a:lnTo>
                  <a:lnTo>
                    <a:pt x="572" y="59"/>
                  </a:lnTo>
                  <a:lnTo>
                    <a:pt x="573" y="61"/>
                  </a:lnTo>
                  <a:lnTo>
                    <a:pt x="574" y="62"/>
                  </a:lnTo>
                  <a:lnTo>
                    <a:pt x="574" y="63"/>
                  </a:lnTo>
                  <a:lnTo>
                    <a:pt x="574" y="65"/>
                  </a:lnTo>
                  <a:lnTo>
                    <a:pt x="577" y="66"/>
                  </a:lnTo>
                  <a:lnTo>
                    <a:pt x="580" y="68"/>
                  </a:lnTo>
                  <a:lnTo>
                    <a:pt x="582" y="68"/>
                  </a:lnTo>
                  <a:lnTo>
                    <a:pt x="585" y="68"/>
                  </a:lnTo>
                  <a:lnTo>
                    <a:pt x="585" y="66"/>
                  </a:lnTo>
                  <a:lnTo>
                    <a:pt x="585" y="63"/>
                  </a:lnTo>
                  <a:lnTo>
                    <a:pt x="584" y="62"/>
                  </a:lnTo>
                  <a:lnTo>
                    <a:pt x="583" y="60"/>
                  </a:lnTo>
                  <a:lnTo>
                    <a:pt x="582" y="58"/>
                  </a:lnTo>
                  <a:lnTo>
                    <a:pt x="582" y="55"/>
                  </a:lnTo>
                  <a:lnTo>
                    <a:pt x="583" y="53"/>
                  </a:lnTo>
                  <a:lnTo>
                    <a:pt x="585" y="51"/>
                  </a:lnTo>
                  <a:lnTo>
                    <a:pt x="586" y="51"/>
                  </a:lnTo>
                  <a:lnTo>
                    <a:pt x="588" y="51"/>
                  </a:lnTo>
                  <a:lnTo>
                    <a:pt x="590" y="51"/>
                  </a:lnTo>
                  <a:lnTo>
                    <a:pt x="591" y="50"/>
                  </a:lnTo>
                  <a:lnTo>
                    <a:pt x="587" y="49"/>
                  </a:lnTo>
                  <a:lnTo>
                    <a:pt x="583" y="48"/>
                  </a:lnTo>
                  <a:lnTo>
                    <a:pt x="581" y="47"/>
                  </a:lnTo>
                  <a:lnTo>
                    <a:pt x="581" y="44"/>
                  </a:lnTo>
                  <a:lnTo>
                    <a:pt x="580" y="42"/>
                  </a:lnTo>
                  <a:lnTo>
                    <a:pt x="581" y="40"/>
                  </a:lnTo>
                  <a:lnTo>
                    <a:pt x="582" y="40"/>
                  </a:lnTo>
                  <a:lnTo>
                    <a:pt x="584" y="40"/>
                  </a:lnTo>
                  <a:lnTo>
                    <a:pt x="587" y="40"/>
                  </a:lnTo>
                  <a:lnTo>
                    <a:pt x="589" y="40"/>
                  </a:lnTo>
                  <a:lnTo>
                    <a:pt x="591" y="40"/>
                  </a:lnTo>
                  <a:lnTo>
                    <a:pt x="592" y="39"/>
                  </a:lnTo>
                  <a:lnTo>
                    <a:pt x="598" y="39"/>
                  </a:lnTo>
                  <a:lnTo>
                    <a:pt x="601" y="40"/>
                  </a:lnTo>
                  <a:lnTo>
                    <a:pt x="604" y="41"/>
                  </a:lnTo>
                  <a:lnTo>
                    <a:pt x="605" y="45"/>
                  </a:lnTo>
                  <a:lnTo>
                    <a:pt x="606" y="47"/>
                  </a:lnTo>
                  <a:lnTo>
                    <a:pt x="610" y="48"/>
                  </a:lnTo>
                  <a:lnTo>
                    <a:pt x="614" y="49"/>
                  </a:lnTo>
                  <a:lnTo>
                    <a:pt x="617" y="50"/>
                  </a:lnTo>
                  <a:lnTo>
                    <a:pt x="621" y="48"/>
                  </a:lnTo>
                  <a:lnTo>
                    <a:pt x="624" y="48"/>
                  </a:lnTo>
                  <a:lnTo>
                    <a:pt x="627" y="49"/>
                  </a:lnTo>
                  <a:lnTo>
                    <a:pt x="630" y="50"/>
                  </a:lnTo>
                  <a:lnTo>
                    <a:pt x="632" y="52"/>
                  </a:lnTo>
                  <a:lnTo>
                    <a:pt x="635" y="53"/>
                  </a:lnTo>
                  <a:lnTo>
                    <a:pt x="638" y="53"/>
                  </a:lnTo>
                  <a:lnTo>
                    <a:pt x="640" y="53"/>
                  </a:lnTo>
                  <a:lnTo>
                    <a:pt x="645" y="56"/>
                  </a:lnTo>
                  <a:lnTo>
                    <a:pt x="647" y="57"/>
                  </a:lnTo>
                  <a:lnTo>
                    <a:pt x="653" y="58"/>
                  </a:lnTo>
                  <a:lnTo>
                    <a:pt x="657" y="57"/>
                  </a:lnTo>
                  <a:lnTo>
                    <a:pt x="662" y="57"/>
                  </a:lnTo>
                  <a:lnTo>
                    <a:pt x="666" y="57"/>
                  </a:lnTo>
                  <a:lnTo>
                    <a:pt x="670" y="58"/>
                  </a:lnTo>
                  <a:lnTo>
                    <a:pt x="674" y="59"/>
                  </a:lnTo>
                  <a:lnTo>
                    <a:pt x="679" y="58"/>
                  </a:lnTo>
                  <a:lnTo>
                    <a:pt x="675" y="51"/>
                  </a:lnTo>
                  <a:lnTo>
                    <a:pt x="679" y="52"/>
                  </a:lnTo>
                  <a:lnTo>
                    <a:pt x="683" y="51"/>
                  </a:lnTo>
                  <a:lnTo>
                    <a:pt x="687" y="51"/>
                  </a:lnTo>
                  <a:lnTo>
                    <a:pt x="692" y="50"/>
                  </a:lnTo>
                  <a:lnTo>
                    <a:pt x="696" y="50"/>
                  </a:lnTo>
                  <a:lnTo>
                    <a:pt x="698" y="51"/>
                  </a:lnTo>
                  <a:lnTo>
                    <a:pt x="700" y="53"/>
                  </a:lnTo>
                  <a:lnTo>
                    <a:pt x="700" y="58"/>
                  </a:lnTo>
                  <a:lnTo>
                    <a:pt x="700" y="60"/>
                  </a:lnTo>
                  <a:lnTo>
                    <a:pt x="699" y="60"/>
                  </a:lnTo>
                  <a:lnTo>
                    <a:pt x="698" y="60"/>
                  </a:lnTo>
                  <a:lnTo>
                    <a:pt x="697" y="60"/>
                  </a:lnTo>
                  <a:lnTo>
                    <a:pt x="699" y="62"/>
                  </a:lnTo>
                  <a:lnTo>
                    <a:pt x="702" y="63"/>
                  </a:lnTo>
                  <a:lnTo>
                    <a:pt x="705" y="63"/>
                  </a:lnTo>
                  <a:lnTo>
                    <a:pt x="708" y="65"/>
                  </a:lnTo>
                  <a:lnTo>
                    <a:pt x="709" y="64"/>
                  </a:lnTo>
                  <a:lnTo>
                    <a:pt x="709" y="63"/>
                  </a:lnTo>
                  <a:lnTo>
                    <a:pt x="708" y="61"/>
                  </a:lnTo>
                  <a:lnTo>
                    <a:pt x="707" y="59"/>
                  </a:lnTo>
                  <a:lnTo>
                    <a:pt x="706" y="58"/>
                  </a:lnTo>
                  <a:lnTo>
                    <a:pt x="707" y="57"/>
                  </a:lnTo>
                  <a:lnTo>
                    <a:pt x="709" y="55"/>
                  </a:lnTo>
                  <a:lnTo>
                    <a:pt x="710" y="54"/>
                  </a:lnTo>
                  <a:lnTo>
                    <a:pt x="712" y="53"/>
                  </a:lnTo>
                  <a:lnTo>
                    <a:pt x="714" y="51"/>
                  </a:lnTo>
                  <a:lnTo>
                    <a:pt x="716" y="49"/>
                  </a:lnTo>
                  <a:lnTo>
                    <a:pt x="717" y="48"/>
                  </a:lnTo>
                  <a:lnTo>
                    <a:pt x="719" y="46"/>
                  </a:lnTo>
                  <a:lnTo>
                    <a:pt x="722" y="45"/>
                  </a:lnTo>
                  <a:lnTo>
                    <a:pt x="724" y="44"/>
                  </a:lnTo>
                  <a:lnTo>
                    <a:pt x="726" y="42"/>
                  </a:lnTo>
                  <a:lnTo>
                    <a:pt x="723" y="42"/>
                  </a:lnTo>
                  <a:lnTo>
                    <a:pt x="721" y="43"/>
                  </a:lnTo>
                  <a:lnTo>
                    <a:pt x="718" y="44"/>
                  </a:lnTo>
                  <a:lnTo>
                    <a:pt x="716" y="46"/>
                  </a:lnTo>
                  <a:lnTo>
                    <a:pt x="715" y="44"/>
                  </a:lnTo>
                  <a:lnTo>
                    <a:pt x="714" y="42"/>
                  </a:lnTo>
                  <a:lnTo>
                    <a:pt x="715" y="40"/>
                  </a:lnTo>
                  <a:lnTo>
                    <a:pt x="715" y="39"/>
                  </a:lnTo>
                  <a:lnTo>
                    <a:pt x="717" y="38"/>
                  </a:lnTo>
                  <a:lnTo>
                    <a:pt x="719" y="36"/>
                  </a:lnTo>
                  <a:lnTo>
                    <a:pt x="719" y="35"/>
                  </a:lnTo>
                  <a:lnTo>
                    <a:pt x="719" y="33"/>
                  </a:lnTo>
                  <a:lnTo>
                    <a:pt x="717" y="30"/>
                  </a:lnTo>
                  <a:lnTo>
                    <a:pt x="715" y="29"/>
                  </a:lnTo>
                  <a:lnTo>
                    <a:pt x="712" y="29"/>
                  </a:lnTo>
                  <a:lnTo>
                    <a:pt x="709" y="29"/>
                  </a:lnTo>
                  <a:lnTo>
                    <a:pt x="706" y="30"/>
                  </a:lnTo>
                  <a:lnTo>
                    <a:pt x="703" y="30"/>
                  </a:lnTo>
                  <a:lnTo>
                    <a:pt x="700" y="29"/>
                  </a:lnTo>
                  <a:lnTo>
                    <a:pt x="698" y="27"/>
                  </a:lnTo>
                  <a:lnTo>
                    <a:pt x="696" y="25"/>
                  </a:lnTo>
                  <a:lnTo>
                    <a:pt x="696" y="23"/>
                  </a:lnTo>
                  <a:lnTo>
                    <a:pt x="694" y="21"/>
                  </a:lnTo>
                  <a:lnTo>
                    <a:pt x="694" y="18"/>
                  </a:lnTo>
                  <a:lnTo>
                    <a:pt x="694" y="16"/>
                  </a:lnTo>
                  <a:lnTo>
                    <a:pt x="694" y="13"/>
                  </a:lnTo>
                  <a:lnTo>
                    <a:pt x="696" y="11"/>
                  </a:lnTo>
                  <a:lnTo>
                    <a:pt x="697" y="9"/>
                  </a:lnTo>
                  <a:lnTo>
                    <a:pt x="698" y="8"/>
                  </a:lnTo>
                  <a:lnTo>
                    <a:pt x="700" y="8"/>
                  </a:lnTo>
                  <a:lnTo>
                    <a:pt x="701" y="7"/>
                  </a:lnTo>
                  <a:lnTo>
                    <a:pt x="703" y="7"/>
                  </a:lnTo>
                  <a:lnTo>
                    <a:pt x="703" y="5"/>
                  </a:lnTo>
                  <a:lnTo>
                    <a:pt x="703" y="2"/>
                  </a:lnTo>
                  <a:lnTo>
                    <a:pt x="703" y="0"/>
                  </a:lnTo>
                  <a:lnTo>
                    <a:pt x="708" y="0"/>
                  </a:lnTo>
                  <a:lnTo>
                    <a:pt x="706" y="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2" name="Freeform 91"/>
            <p:cNvSpPr>
              <a:spLocks/>
            </p:cNvSpPr>
            <p:nvPr/>
          </p:nvSpPr>
          <p:spPr bwMode="auto">
            <a:xfrm>
              <a:off x="2628900" y="2090738"/>
              <a:ext cx="2760663" cy="2363787"/>
            </a:xfrm>
            <a:custGeom>
              <a:avLst/>
              <a:gdLst>
                <a:gd name="T0" fmla="*/ 1637359 w 1305"/>
                <a:gd name="T1" fmla="*/ 57697 h 1311"/>
                <a:gd name="T2" fmla="*/ 1700822 w 1305"/>
                <a:gd name="T3" fmla="*/ 46879 h 1311"/>
                <a:gd name="T4" fmla="*/ 1707168 w 1305"/>
                <a:gd name="T5" fmla="*/ 122607 h 1311"/>
                <a:gd name="T6" fmla="*/ 1641590 w 1305"/>
                <a:gd name="T7" fmla="*/ 183910 h 1311"/>
                <a:gd name="T8" fmla="*/ 1567549 w 1305"/>
                <a:gd name="T9" fmla="*/ 205547 h 1311"/>
                <a:gd name="T10" fmla="*/ 1567549 w 1305"/>
                <a:gd name="T11" fmla="*/ 333563 h 1311"/>
                <a:gd name="T12" fmla="*/ 1787556 w 1305"/>
                <a:gd name="T13" fmla="*/ 448957 h 1311"/>
                <a:gd name="T14" fmla="*/ 1870058 w 1305"/>
                <a:gd name="T15" fmla="*/ 360608 h 1311"/>
                <a:gd name="T16" fmla="*/ 1975831 w 1305"/>
                <a:gd name="T17" fmla="*/ 239804 h 1311"/>
                <a:gd name="T18" fmla="*/ 2159875 w 1305"/>
                <a:gd name="T19" fmla="*/ 290290 h 1311"/>
                <a:gd name="T20" fmla="*/ 2259301 w 1305"/>
                <a:gd name="T21" fmla="*/ 394866 h 1311"/>
                <a:gd name="T22" fmla="*/ 2339688 w 1305"/>
                <a:gd name="T23" fmla="*/ 499442 h 1311"/>
                <a:gd name="T24" fmla="*/ 2299495 w 1305"/>
                <a:gd name="T25" fmla="*/ 542715 h 1311"/>
                <a:gd name="T26" fmla="*/ 2195838 w 1305"/>
                <a:gd name="T27" fmla="*/ 490427 h 1311"/>
                <a:gd name="T28" fmla="*/ 2106989 w 1305"/>
                <a:gd name="T29" fmla="*/ 506655 h 1311"/>
                <a:gd name="T30" fmla="*/ 2200069 w 1305"/>
                <a:gd name="T31" fmla="*/ 587791 h 1311"/>
                <a:gd name="T32" fmla="*/ 2047756 w 1305"/>
                <a:gd name="T33" fmla="*/ 593201 h 1311"/>
                <a:gd name="T34" fmla="*/ 1910252 w 1305"/>
                <a:gd name="T35" fmla="*/ 723019 h 1311"/>
                <a:gd name="T36" fmla="*/ 1861596 w 1305"/>
                <a:gd name="T37" fmla="*/ 787929 h 1311"/>
                <a:gd name="T38" fmla="*/ 1808710 w 1305"/>
                <a:gd name="T39" fmla="*/ 939385 h 1311"/>
                <a:gd name="T40" fmla="*/ 1650051 w 1305"/>
                <a:gd name="T41" fmla="*/ 861854 h 1311"/>
                <a:gd name="T42" fmla="*/ 1453315 w 1305"/>
                <a:gd name="T43" fmla="*/ 914142 h 1311"/>
                <a:gd name="T44" fmla="*/ 1588703 w 1305"/>
                <a:gd name="T45" fmla="*/ 1051173 h 1311"/>
                <a:gd name="T46" fmla="*/ 1755824 w 1305"/>
                <a:gd name="T47" fmla="*/ 1134113 h 1311"/>
                <a:gd name="T48" fmla="*/ 1927175 w 1305"/>
                <a:gd name="T49" fmla="*/ 1190007 h 1311"/>
                <a:gd name="T50" fmla="*/ 2043525 w 1305"/>
                <a:gd name="T51" fmla="*/ 1179189 h 1311"/>
                <a:gd name="T52" fmla="*/ 2267763 w 1305"/>
                <a:gd name="T53" fmla="*/ 1254917 h 1311"/>
                <a:gd name="T54" fmla="*/ 2458154 w 1305"/>
                <a:gd name="T55" fmla="*/ 1391948 h 1311"/>
                <a:gd name="T56" fmla="*/ 2680276 w 1305"/>
                <a:gd name="T57" fmla="*/ 1433418 h 1311"/>
                <a:gd name="T58" fmla="*/ 2661237 w 1305"/>
                <a:gd name="T59" fmla="*/ 1680434 h 1311"/>
                <a:gd name="T60" fmla="*/ 2426422 w 1305"/>
                <a:gd name="T61" fmla="*/ 1887784 h 1311"/>
                <a:gd name="T62" fmla="*/ 2263532 w 1305"/>
                <a:gd name="T63" fmla="*/ 1941876 h 1311"/>
                <a:gd name="T64" fmla="*/ 2181030 w 1305"/>
                <a:gd name="T65" fmla="*/ 2041043 h 1311"/>
                <a:gd name="T66" fmla="*/ 2132374 w 1305"/>
                <a:gd name="T67" fmla="*/ 2145619 h 1311"/>
                <a:gd name="T68" fmla="*/ 2041410 w 1305"/>
                <a:gd name="T69" fmla="*/ 2282650 h 1311"/>
                <a:gd name="T70" fmla="*/ 2051987 w 1305"/>
                <a:gd name="T71" fmla="*/ 2351166 h 1311"/>
                <a:gd name="T72" fmla="*/ 1994870 w 1305"/>
                <a:gd name="T73" fmla="*/ 2327726 h 1311"/>
                <a:gd name="T74" fmla="*/ 1922944 w 1305"/>
                <a:gd name="T75" fmla="*/ 2248392 h 1311"/>
                <a:gd name="T76" fmla="*/ 1965253 w 1305"/>
                <a:gd name="T77" fmla="*/ 2151028 h 1311"/>
                <a:gd name="T78" fmla="*/ 2001216 w 1305"/>
                <a:gd name="T79" fmla="*/ 1817465 h 1311"/>
                <a:gd name="T80" fmla="*/ 1848904 w 1305"/>
                <a:gd name="T81" fmla="*/ 1530782 h 1311"/>
                <a:gd name="T82" fmla="*/ 1867943 w 1305"/>
                <a:gd name="T83" fmla="*/ 1316220 h 1311"/>
                <a:gd name="T84" fmla="*/ 1745247 w 1305"/>
                <a:gd name="T85" fmla="*/ 1226068 h 1311"/>
                <a:gd name="T86" fmla="*/ 1421583 w 1305"/>
                <a:gd name="T87" fmla="*/ 1099855 h 1311"/>
                <a:gd name="T88" fmla="*/ 1218500 w 1305"/>
                <a:gd name="T89" fmla="*/ 944794 h 1311"/>
                <a:gd name="T90" fmla="*/ 1131766 w 1305"/>
                <a:gd name="T91" fmla="*/ 896111 h 1311"/>
                <a:gd name="T92" fmla="*/ 1080995 w 1305"/>
                <a:gd name="T93" fmla="*/ 878081 h 1311"/>
                <a:gd name="T94" fmla="*/ 901182 w 1305"/>
                <a:gd name="T95" fmla="*/ 679746 h 1311"/>
                <a:gd name="T96" fmla="*/ 937145 w 1305"/>
                <a:gd name="T97" fmla="*/ 517473 h 1311"/>
                <a:gd name="T98" fmla="*/ 602903 w 1305"/>
                <a:gd name="T99" fmla="*/ 297502 h 1311"/>
                <a:gd name="T100" fmla="*/ 332126 w 1305"/>
                <a:gd name="T101" fmla="*/ 290290 h 1311"/>
                <a:gd name="T102" fmla="*/ 175582 w 1305"/>
                <a:gd name="T103" fmla="*/ 371426 h 1311"/>
                <a:gd name="T104" fmla="*/ 196737 w 1305"/>
                <a:gd name="T105" fmla="*/ 319138 h 1311"/>
                <a:gd name="T106" fmla="*/ 76156 w 1305"/>
                <a:gd name="T107" fmla="*/ 256032 h 1311"/>
                <a:gd name="T108" fmla="*/ 145966 w 1305"/>
                <a:gd name="T109" fmla="*/ 167683 h 1311"/>
                <a:gd name="T110" fmla="*/ 67694 w 1305"/>
                <a:gd name="T111" fmla="*/ 128016 h 1311"/>
                <a:gd name="T112" fmla="*/ 101542 w 1305"/>
                <a:gd name="T113" fmla="*/ 61303 h 1311"/>
                <a:gd name="T114" fmla="*/ 444245 w 1305"/>
                <a:gd name="T115" fmla="*/ 43273 h 1311"/>
                <a:gd name="T116" fmla="*/ 795409 w 1305"/>
                <a:gd name="T117" fmla="*/ 46879 h 1311"/>
                <a:gd name="T118" fmla="*/ 1093688 w 1305"/>
                <a:gd name="T119" fmla="*/ 75728 h 1311"/>
                <a:gd name="T120" fmla="*/ 1237539 w 1305"/>
                <a:gd name="T121" fmla="*/ 108182 h 1311"/>
                <a:gd name="T122" fmla="*/ 1476584 w 1305"/>
                <a:gd name="T123" fmla="*/ 90152 h 1311"/>
                <a:gd name="T124" fmla="*/ 1472354 w 1305"/>
                <a:gd name="T125" fmla="*/ 32455 h 13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05"/>
                <a:gd name="T190" fmla="*/ 0 h 1311"/>
                <a:gd name="T191" fmla="*/ 1305 w 1305"/>
                <a:gd name="T192" fmla="*/ 1311 h 131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05" h="1311">
                  <a:moveTo>
                    <a:pt x="708" y="2"/>
                  </a:moveTo>
                  <a:lnTo>
                    <a:pt x="713" y="2"/>
                  </a:lnTo>
                  <a:lnTo>
                    <a:pt x="715" y="2"/>
                  </a:lnTo>
                  <a:lnTo>
                    <a:pt x="718" y="1"/>
                  </a:lnTo>
                  <a:lnTo>
                    <a:pt x="721" y="2"/>
                  </a:lnTo>
                  <a:lnTo>
                    <a:pt x="723" y="2"/>
                  </a:lnTo>
                  <a:lnTo>
                    <a:pt x="724" y="2"/>
                  </a:lnTo>
                  <a:lnTo>
                    <a:pt x="725" y="2"/>
                  </a:lnTo>
                  <a:lnTo>
                    <a:pt x="727" y="3"/>
                  </a:lnTo>
                  <a:lnTo>
                    <a:pt x="728" y="6"/>
                  </a:lnTo>
                  <a:lnTo>
                    <a:pt x="729" y="9"/>
                  </a:lnTo>
                  <a:lnTo>
                    <a:pt x="732" y="10"/>
                  </a:lnTo>
                  <a:lnTo>
                    <a:pt x="735" y="12"/>
                  </a:lnTo>
                  <a:lnTo>
                    <a:pt x="737" y="12"/>
                  </a:lnTo>
                  <a:lnTo>
                    <a:pt x="739" y="14"/>
                  </a:lnTo>
                  <a:lnTo>
                    <a:pt x="742" y="16"/>
                  </a:lnTo>
                  <a:lnTo>
                    <a:pt x="745" y="17"/>
                  </a:lnTo>
                  <a:lnTo>
                    <a:pt x="746" y="19"/>
                  </a:lnTo>
                  <a:lnTo>
                    <a:pt x="748" y="21"/>
                  </a:lnTo>
                  <a:lnTo>
                    <a:pt x="750" y="23"/>
                  </a:lnTo>
                  <a:lnTo>
                    <a:pt x="747" y="25"/>
                  </a:lnTo>
                  <a:lnTo>
                    <a:pt x="745" y="26"/>
                  </a:lnTo>
                  <a:lnTo>
                    <a:pt x="741" y="27"/>
                  </a:lnTo>
                  <a:lnTo>
                    <a:pt x="739" y="29"/>
                  </a:lnTo>
                  <a:lnTo>
                    <a:pt x="740" y="31"/>
                  </a:lnTo>
                  <a:lnTo>
                    <a:pt x="739" y="33"/>
                  </a:lnTo>
                  <a:lnTo>
                    <a:pt x="739" y="35"/>
                  </a:lnTo>
                  <a:lnTo>
                    <a:pt x="741" y="36"/>
                  </a:lnTo>
                  <a:lnTo>
                    <a:pt x="745" y="35"/>
                  </a:lnTo>
                  <a:lnTo>
                    <a:pt x="745" y="32"/>
                  </a:lnTo>
                  <a:lnTo>
                    <a:pt x="745" y="31"/>
                  </a:lnTo>
                  <a:lnTo>
                    <a:pt x="748" y="29"/>
                  </a:lnTo>
                  <a:lnTo>
                    <a:pt x="750" y="31"/>
                  </a:lnTo>
                  <a:lnTo>
                    <a:pt x="751" y="33"/>
                  </a:lnTo>
                  <a:lnTo>
                    <a:pt x="752" y="35"/>
                  </a:lnTo>
                  <a:lnTo>
                    <a:pt x="753" y="37"/>
                  </a:lnTo>
                  <a:lnTo>
                    <a:pt x="755" y="40"/>
                  </a:lnTo>
                  <a:lnTo>
                    <a:pt x="756" y="41"/>
                  </a:lnTo>
                  <a:lnTo>
                    <a:pt x="758" y="44"/>
                  </a:lnTo>
                  <a:lnTo>
                    <a:pt x="761" y="45"/>
                  </a:lnTo>
                  <a:lnTo>
                    <a:pt x="762" y="45"/>
                  </a:lnTo>
                  <a:lnTo>
                    <a:pt x="764" y="44"/>
                  </a:lnTo>
                  <a:lnTo>
                    <a:pt x="764" y="43"/>
                  </a:lnTo>
                  <a:lnTo>
                    <a:pt x="766" y="42"/>
                  </a:lnTo>
                  <a:lnTo>
                    <a:pt x="766" y="39"/>
                  </a:lnTo>
                  <a:lnTo>
                    <a:pt x="768" y="38"/>
                  </a:lnTo>
                  <a:lnTo>
                    <a:pt x="770" y="36"/>
                  </a:lnTo>
                  <a:lnTo>
                    <a:pt x="771" y="33"/>
                  </a:lnTo>
                  <a:lnTo>
                    <a:pt x="773" y="32"/>
                  </a:lnTo>
                  <a:lnTo>
                    <a:pt x="774" y="32"/>
                  </a:lnTo>
                  <a:lnTo>
                    <a:pt x="777" y="33"/>
                  </a:lnTo>
                  <a:lnTo>
                    <a:pt x="778" y="33"/>
                  </a:lnTo>
                  <a:lnTo>
                    <a:pt x="779" y="36"/>
                  </a:lnTo>
                  <a:lnTo>
                    <a:pt x="779" y="40"/>
                  </a:lnTo>
                  <a:lnTo>
                    <a:pt x="779" y="44"/>
                  </a:lnTo>
                  <a:lnTo>
                    <a:pt x="778" y="48"/>
                  </a:lnTo>
                  <a:lnTo>
                    <a:pt x="778" y="52"/>
                  </a:lnTo>
                  <a:lnTo>
                    <a:pt x="778" y="55"/>
                  </a:lnTo>
                  <a:lnTo>
                    <a:pt x="781" y="59"/>
                  </a:lnTo>
                  <a:lnTo>
                    <a:pt x="785" y="61"/>
                  </a:lnTo>
                  <a:lnTo>
                    <a:pt x="785" y="62"/>
                  </a:lnTo>
                  <a:lnTo>
                    <a:pt x="786" y="63"/>
                  </a:lnTo>
                  <a:lnTo>
                    <a:pt x="787" y="64"/>
                  </a:lnTo>
                  <a:lnTo>
                    <a:pt x="788" y="65"/>
                  </a:lnTo>
                  <a:lnTo>
                    <a:pt x="789" y="64"/>
                  </a:lnTo>
                  <a:lnTo>
                    <a:pt x="791" y="64"/>
                  </a:lnTo>
                  <a:lnTo>
                    <a:pt x="794" y="63"/>
                  </a:lnTo>
                  <a:lnTo>
                    <a:pt x="795" y="63"/>
                  </a:lnTo>
                  <a:lnTo>
                    <a:pt x="791" y="59"/>
                  </a:lnTo>
                  <a:lnTo>
                    <a:pt x="794" y="57"/>
                  </a:lnTo>
                  <a:lnTo>
                    <a:pt x="796" y="57"/>
                  </a:lnTo>
                  <a:lnTo>
                    <a:pt x="799" y="59"/>
                  </a:lnTo>
                  <a:lnTo>
                    <a:pt x="801" y="60"/>
                  </a:lnTo>
                  <a:lnTo>
                    <a:pt x="802" y="60"/>
                  </a:lnTo>
                  <a:lnTo>
                    <a:pt x="803" y="59"/>
                  </a:lnTo>
                  <a:lnTo>
                    <a:pt x="803" y="58"/>
                  </a:lnTo>
                  <a:lnTo>
                    <a:pt x="802" y="57"/>
                  </a:lnTo>
                  <a:lnTo>
                    <a:pt x="800" y="55"/>
                  </a:lnTo>
                  <a:lnTo>
                    <a:pt x="797" y="55"/>
                  </a:lnTo>
                  <a:lnTo>
                    <a:pt x="796" y="53"/>
                  </a:lnTo>
                  <a:lnTo>
                    <a:pt x="796" y="50"/>
                  </a:lnTo>
                  <a:lnTo>
                    <a:pt x="798" y="50"/>
                  </a:lnTo>
                  <a:lnTo>
                    <a:pt x="800" y="48"/>
                  </a:lnTo>
                  <a:lnTo>
                    <a:pt x="801" y="47"/>
                  </a:lnTo>
                  <a:lnTo>
                    <a:pt x="802" y="46"/>
                  </a:lnTo>
                  <a:lnTo>
                    <a:pt x="802" y="44"/>
                  </a:lnTo>
                  <a:lnTo>
                    <a:pt x="802" y="43"/>
                  </a:lnTo>
                  <a:lnTo>
                    <a:pt x="804" y="41"/>
                  </a:lnTo>
                  <a:lnTo>
                    <a:pt x="804" y="40"/>
                  </a:lnTo>
                  <a:lnTo>
                    <a:pt x="808" y="40"/>
                  </a:lnTo>
                  <a:lnTo>
                    <a:pt x="811" y="42"/>
                  </a:lnTo>
                  <a:lnTo>
                    <a:pt x="814" y="44"/>
                  </a:lnTo>
                  <a:lnTo>
                    <a:pt x="817" y="42"/>
                  </a:lnTo>
                  <a:lnTo>
                    <a:pt x="815" y="40"/>
                  </a:lnTo>
                  <a:lnTo>
                    <a:pt x="813" y="38"/>
                  </a:lnTo>
                  <a:lnTo>
                    <a:pt x="810" y="36"/>
                  </a:lnTo>
                  <a:lnTo>
                    <a:pt x="806" y="34"/>
                  </a:lnTo>
                  <a:lnTo>
                    <a:pt x="804" y="33"/>
                  </a:lnTo>
                  <a:lnTo>
                    <a:pt x="802" y="31"/>
                  </a:lnTo>
                  <a:lnTo>
                    <a:pt x="802" y="29"/>
                  </a:lnTo>
                  <a:lnTo>
                    <a:pt x="804" y="26"/>
                  </a:lnTo>
                  <a:lnTo>
                    <a:pt x="807" y="29"/>
                  </a:lnTo>
                  <a:lnTo>
                    <a:pt x="811" y="31"/>
                  </a:lnTo>
                  <a:lnTo>
                    <a:pt x="816" y="31"/>
                  </a:lnTo>
                  <a:lnTo>
                    <a:pt x="820" y="31"/>
                  </a:lnTo>
                  <a:lnTo>
                    <a:pt x="826" y="31"/>
                  </a:lnTo>
                  <a:lnTo>
                    <a:pt x="830" y="31"/>
                  </a:lnTo>
                  <a:lnTo>
                    <a:pt x="835" y="31"/>
                  </a:lnTo>
                  <a:lnTo>
                    <a:pt x="840" y="33"/>
                  </a:lnTo>
                  <a:lnTo>
                    <a:pt x="840" y="39"/>
                  </a:lnTo>
                  <a:lnTo>
                    <a:pt x="843" y="38"/>
                  </a:lnTo>
                  <a:lnTo>
                    <a:pt x="845" y="36"/>
                  </a:lnTo>
                  <a:lnTo>
                    <a:pt x="849" y="36"/>
                  </a:lnTo>
                  <a:lnTo>
                    <a:pt x="851" y="36"/>
                  </a:lnTo>
                  <a:lnTo>
                    <a:pt x="851" y="46"/>
                  </a:lnTo>
                  <a:lnTo>
                    <a:pt x="849" y="46"/>
                  </a:lnTo>
                  <a:lnTo>
                    <a:pt x="847" y="45"/>
                  </a:lnTo>
                  <a:lnTo>
                    <a:pt x="843" y="45"/>
                  </a:lnTo>
                  <a:lnTo>
                    <a:pt x="842" y="45"/>
                  </a:lnTo>
                  <a:lnTo>
                    <a:pt x="839" y="45"/>
                  </a:lnTo>
                  <a:lnTo>
                    <a:pt x="837" y="46"/>
                  </a:lnTo>
                  <a:lnTo>
                    <a:pt x="835" y="47"/>
                  </a:lnTo>
                  <a:lnTo>
                    <a:pt x="834" y="48"/>
                  </a:lnTo>
                  <a:lnTo>
                    <a:pt x="835" y="51"/>
                  </a:lnTo>
                  <a:lnTo>
                    <a:pt x="837" y="53"/>
                  </a:lnTo>
                  <a:lnTo>
                    <a:pt x="840" y="55"/>
                  </a:lnTo>
                  <a:lnTo>
                    <a:pt x="843" y="56"/>
                  </a:lnTo>
                  <a:lnTo>
                    <a:pt x="845" y="59"/>
                  </a:lnTo>
                  <a:lnTo>
                    <a:pt x="845" y="60"/>
                  </a:lnTo>
                  <a:lnTo>
                    <a:pt x="845" y="62"/>
                  </a:lnTo>
                  <a:lnTo>
                    <a:pt x="842" y="65"/>
                  </a:lnTo>
                  <a:lnTo>
                    <a:pt x="840" y="67"/>
                  </a:lnTo>
                  <a:lnTo>
                    <a:pt x="836" y="68"/>
                  </a:lnTo>
                  <a:lnTo>
                    <a:pt x="834" y="68"/>
                  </a:lnTo>
                  <a:lnTo>
                    <a:pt x="832" y="70"/>
                  </a:lnTo>
                  <a:lnTo>
                    <a:pt x="832" y="72"/>
                  </a:lnTo>
                  <a:lnTo>
                    <a:pt x="834" y="74"/>
                  </a:lnTo>
                  <a:lnTo>
                    <a:pt x="835" y="75"/>
                  </a:lnTo>
                  <a:lnTo>
                    <a:pt x="834" y="77"/>
                  </a:lnTo>
                  <a:lnTo>
                    <a:pt x="831" y="75"/>
                  </a:lnTo>
                  <a:lnTo>
                    <a:pt x="828" y="74"/>
                  </a:lnTo>
                  <a:lnTo>
                    <a:pt x="826" y="72"/>
                  </a:lnTo>
                  <a:lnTo>
                    <a:pt x="823" y="71"/>
                  </a:lnTo>
                  <a:lnTo>
                    <a:pt x="821" y="70"/>
                  </a:lnTo>
                  <a:lnTo>
                    <a:pt x="819" y="67"/>
                  </a:lnTo>
                  <a:lnTo>
                    <a:pt x="817" y="65"/>
                  </a:lnTo>
                  <a:lnTo>
                    <a:pt x="814" y="63"/>
                  </a:lnTo>
                  <a:lnTo>
                    <a:pt x="812" y="63"/>
                  </a:lnTo>
                  <a:lnTo>
                    <a:pt x="811" y="64"/>
                  </a:lnTo>
                  <a:lnTo>
                    <a:pt x="809" y="65"/>
                  </a:lnTo>
                  <a:lnTo>
                    <a:pt x="807" y="67"/>
                  </a:lnTo>
                  <a:lnTo>
                    <a:pt x="807" y="68"/>
                  </a:lnTo>
                  <a:lnTo>
                    <a:pt x="807" y="69"/>
                  </a:lnTo>
                  <a:lnTo>
                    <a:pt x="810" y="70"/>
                  </a:lnTo>
                  <a:lnTo>
                    <a:pt x="813" y="70"/>
                  </a:lnTo>
                  <a:lnTo>
                    <a:pt x="816" y="71"/>
                  </a:lnTo>
                  <a:lnTo>
                    <a:pt x="819" y="72"/>
                  </a:lnTo>
                  <a:lnTo>
                    <a:pt x="819" y="74"/>
                  </a:lnTo>
                  <a:lnTo>
                    <a:pt x="819" y="75"/>
                  </a:lnTo>
                  <a:lnTo>
                    <a:pt x="816" y="77"/>
                  </a:lnTo>
                  <a:lnTo>
                    <a:pt x="814" y="79"/>
                  </a:lnTo>
                  <a:lnTo>
                    <a:pt x="811" y="78"/>
                  </a:lnTo>
                  <a:lnTo>
                    <a:pt x="809" y="76"/>
                  </a:lnTo>
                  <a:lnTo>
                    <a:pt x="807" y="74"/>
                  </a:lnTo>
                  <a:lnTo>
                    <a:pt x="805" y="73"/>
                  </a:lnTo>
                  <a:lnTo>
                    <a:pt x="802" y="72"/>
                  </a:lnTo>
                  <a:lnTo>
                    <a:pt x="798" y="72"/>
                  </a:lnTo>
                  <a:lnTo>
                    <a:pt x="795" y="72"/>
                  </a:lnTo>
                  <a:lnTo>
                    <a:pt x="793" y="74"/>
                  </a:lnTo>
                  <a:lnTo>
                    <a:pt x="792" y="75"/>
                  </a:lnTo>
                  <a:lnTo>
                    <a:pt x="794" y="77"/>
                  </a:lnTo>
                  <a:lnTo>
                    <a:pt x="794" y="79"/>
                  </a:lnTo>
                  <a:lnTo>
                    <a:pt x="796" y="80"/>
                  </a:lnTo>
                  <a:lnTo>
                    <a:pt x="794" y="82"/>
                  </a:lnTo>
                  <a:lnTo>
                    <a:pt x="792" y="84"/>
                  </a:lnTo>
                  <a:lnTo>
                    <a:pt x="789" y="87"/>
                  </a:lnTo>
                  <a:lnTo>
                    <a:pt x="786" y="87"/>
                  </a:lnTo>
                  <a:lnTo>
                    <a:pt x="784" y="87"/>
                  </a:lnTo>
                  <a:lnTo>
                    <a:pt x="781" y="86"/>
                  </a:lnTo>
                  <a:lnTo>
                    <a:pt x="778" y="85"/>
                  </a:lnTo>
                  <a:lnTo>
                    <a:pt x="775" y="85"/>
                  </a:lnTo>
                  <a:lnTo>
                    <a:pt x="771" y="84"/>
                  </a:lnTo>
                  <a:lnTo>
                    <a:pt x="769" y="84"/>
                  </a:lnTo>
                  <a:lnTo>
                    <a:pt x="766" y="84"/>
                  </a:lnTo>
                  <a:lnTo>
                    <a:pt x="763" y="84"/>
                  </a:lnTo>
                  <a:lnTo>
                    <a:pt x="762" y="85"/>
                  </a:lnTo>
                  <a:lnTo>
                    <a:pt x="762" y="86"/>
                  </a:lnTo>
                  <a:lnTo>
                    <a:pt x="761" y="87"/>
                  </a:lnTo>
                  <a:lnTo>
                    <a:pt x="761" y="89"/>
                  </a:lnTo>
                  <a:lnTo>
                    <a:pt x="763" y="90"/>
                  </a:lnTo>
                  <a:lnTo>
                    <a:pt x="766" y="90"/>
                  </a:lnTo>
                  <a:lnTo>
                    <a:pt x="769" y="91"/>
                  </a:lnTo>
                  <a:lnTo>
                    <a:pt x="772" y="90"/>
                  </a:lnTo>
                  <a:lnTo>
                    <a:pt x="775" y="90"/>
                  </a:lnTo>
                  <a:lnTo>
                    <a:pt x="778" y="90"/>
                  </a:lnTo>
                  <a:lnTo>
                    <a:pt x="781" y="89"/>
                  </a:lnTo>
                  <a:lnTo>
                    <a:pt x="784" y="90"/>
                  </a:lnTo>
                  <a:lnTo>
                    <a:pt x="785" y="92"/>
                  </a:lnTo>
                  <a:lnTo>
                    <a:pt x="784" y="93"/>
                  </a:lnTo>
                  <a:lnTo>
                    <a:pt x="782" y="96"/>
                  </a:lnTo>
                  <a:lnTo>
                    <a:pt x="781" y="98"/>
                  </a:lnTo>
                  <a:lnTo>
                    <a:pt x="778" y="100"/>
                  </a:lnTo>
                  <a:lnTo>
                    <a:pt x="776" y="102"/>
                  </a:lnTo>
                  <a:lnTo>
                    <a:pt x="774" y="104"/>
                  </a:lnTo>
                  <a:lnTo>
                    <a:pt x="772" y="107"/>
                  </a:lnTo>
                  <a:lnTo>
                    <a:pt x="770" y="110"/>
                  </a:lnTo>
                  <a:lnTo>
                    <a:pt x="768" y="110"/>
                  </a:lnTo>
                  <a:lnTo>
                    <a:pt x="764" y="110"/>
                  </a:lnTo>
                  <a:lnTo>
                    <a:pt x="761" y="108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5" y="109"/>
                  </a:lnTo>
                  <a:lnTo>
                    <a:pt x="755" y="110"/>
                  </a:lnTo>
                  <a:lnTo>
                    <a:pt x="755" y="111"/>
                  </a:lnTo>
                  <a:lnTo>
                    <a:pt x="757" y="112"/>
                  </a:lnTo>
                  <a:lnTo>
                    <a:pt x="758" y="112"/>
                  </a:lnTo>
                  <a:lnTo>
                    <a:pt x="758" y="113"/>
                  </a:lnTo>
                  <a:lnTo>
                    <a:pt x="756" y="114"/>
                  </a:lnTo>
                  <a:lnTo>
                    <a:pt x="755" y="114"/>
                  </a:lnTo>
                  <a:lnTo>
                    <a:pt x="753" y="114"/>
                  </a:lnTo>
                  <a:lnTo>
                    <a:pt x="751" y="113"/>
                  </a:lnTo>
                  <a:lnTo>
                    <a:pt x="749" y="112"/>
                  </a:lnTo>
                  <a:lnTo>
                    <a:pt x="747" y="110"/>
                  </a:lnTo>
                  <a:lnTo>
                    <a:pt x="745" y="110"/>
                  </a:lnTo>
                  <a:lnTo>
                    <a:pt x="742" y="110"/>
                  </a:lnTo>
                  <a:lnTo>
                    <a:pt x="739" y="109"/>
                  </a:lnTo>
                  <a:lnTo>
                    <a:pt x="736" y="108"/>
                  </a:lnTo>
                  <a:lnTo>
                    <a:pt x="734" y="108"/>
                  </a:lnTo>
                  <a:lnTo>
                    <a:pt x="731" y="108"/>
                  </a:lnTo>
                  <a:lnTo>
                    <a:pt x="727" y="107"/>
                  </a:lnTo>
                  <a:lnTo>
                    <a:pt x="722" y="105"/>
                  </a:lnTo>
                  <a:lnTo>
                    <a:pt x="718" y="102"/>
                  </a:lnTo>
                  <a:lnTo>
                    <a:pt x="714" y="100"/>
                  </a:lnTo>
                  <a:lnTo>
                    <a:pt x="709" y="98"/>
                  </a:lnTo>
                  <a:lnTo>
                    <a:pt x="705" y="97"/>
                  </a:lnTo>
                  <a:lnTo>
                    <a:pt x="700" y="97"/>
                  </a:lnTo>
                  <a:lnTo>
                    <a:pt x="695" y="98"/>
                  </a:lnTo>
                  <a:lnTo>
                    <a:pt x="695" y="100"/>
                  </a:lnTo>
                  <a:lnTo>
                    <a:pt x="696" y="102"/>
                  </a:lnTo>
                  <a:lnTo>
                    <a:pt x="696" y="103"/>
                  </a:lnTo>
                  <a:lnTo>
                    <a:pt x="698" y="104"/>
                  </a:lnTo>
                  <a:lnTo>
                    <a:pt x="702" y="103"/>
                  </a:lnTo>
                  <a:lnTo>
                    <a:pt x="704" y="103"/>
                  </a:lnTo>
                  <a:lnTo>
                    <a:pt x="707" y="103"/>
                  </a:lnTo>
                  <a:lnTo>
                    <a:pt x="709" y="105"/>
                  </a:lnTo>
                  <a:lnTo>
                    <a:pt x="713" y="107"/>
                  </a:lnTo>
                  <a:lnTo>
                    <a:pt x="714" y="108"/>
                  </a:lnTo>
                  <a:lnTo>
                    <a:pt x="717" y="109"/>
                  </a:lnTo>
                  <a:lnTo>
                    <a:pt x="720" y="109"/>
                  </a:lnTo>
                  <a:lnTo>
                    <a:pt x="724" y="110"/>
                  </a:lnTo>
                  <a:lnTo>
                    <a:pt x="729" y="112"/>
                  </a:lnTo>
                  <a:lnTo>
                    <a:pt x="732" y="112"/>
                  </a:lnTo>
                  <a:lnTo>
                    <a:pt x="737" y="113"/>
                  </a:lnTo>
                  <a:lnTo>
                    <a:pt x="741" y="114"/>
                  </a:lnTo>
                  <a:lnTo>
                    <a:pt x="745" y="115"/>
                  </a:lnTo>
                  <a:lnTo>
                    <a:pt x="749" y="117"/>
                  </a:lnTo>
                  <a:lnTo>
                    <a:pt x="753" y="117"/>
                  </a:lnTo>
                  <a:lnTo>
                    <a:pt x="753" y="118"/>
                  </a:lnTo>
                  <a:lnTo>
                    <a:pt x="754" y="119"/>
                  </a:lnTo>
                  <a:lnTo>
                    <a:pt x="753" y="120"/>
                  </a:lnTo>
                  <a:lnTo>
                    <a:pt x="753" y="121"/>
                  </a:lnTo>
                  <a:lnTo>
                    <a:pt x="752" y="121"/>
                  </a:lnTo>
                  <a:lnTo>
                    <a:pt x="750" y="122"/>
                  </a:lnTo>
                  <a:lnTo>
                    <a:pt x="747" y="122"/>
                  </a:lnTo>
                  <a:lnTo>
                    <a:pt x="745" y="122"/>
                  </a:lnTo>
                  <a:lnTo>
                    <a:pt x="744" y="120"/>
                  </a:lnTo>
                  <a:lnTo>
                    <a:pt x="742" y="119"/>
                  </a:lnTo>
                  <a:lnTo>
                    <a:pt x="740" y="119"/>
                  </a:lnTo>
                  <a:lnTo>
                    <a:pt x="738" y="119"/>
                  </a:lnTo>
                  <a:lnTo>
                    <a:pt x="737" y="121"/>
                  </a:lnTo>
                  <a:lnTo>
                    <a:pt x="737" y="123"/>
                  </a:lnTo>
                  <a:lnTo>
                    <a:pt x="737" y="125"/>
                  </a:lnTo>
                  <a:lnTo>
                    <a:pt x="737" y="127"/>
                  </a:lnTo>
                  <a:lnTo>
                    <a:pt x="734" y="128"/>
                  </a:lnTo>
                  <a:lnTo>
                    <a:pt x="730" y="130"/>
                  </a:lnTo>
                  <a:lnTo>
                    <a:pt x="727" y="132"/>
                  </a:lnTo>
                  <a:lnTo>
                    <a:pt x="725" y="135"/>
                  </a:lnTo>
                  <a:lnTo>
                    <a:pt x="725" y="139"/>
                  </a:lnTo>
                  <a:lnTo>
                    <a:pt x="724" y="143"/>
                  </a:lnTo>
                  <a:lnTo>
                    <a:pt x="723" y="146"/>
                  </a:lnTo>
                  <a:lnTo>
                    <a:pt x="723" y="151"/>
                  </a:lnTo>
                  <a:lnTo>
                    <a:pt x="721" y="155"/>
                  </a:lnTo>
                  <a:lnTo>
                    <a:pt x="720" y="159"/>
                  </a:lnTo>
                  <a:lnTo>
                    <a:pt x="718" y="163"/>
                  </a:lnTo>
                  <a:lnTo>
                    <a:pt x="716" y="166"/>
                  </a:lnTo>
                  <a:lnTo>
                    <a:pt x="716" y="168"/>
                  </a:lnTo>
                  <a:lnTo>
                    <a:pt x="716" y="170"/>
                  </a:lnTo>
                  <a:lnTo>
                    <a:pt x="717" y="170"/>
                  </a:lnTo>
                  <a:lnTo>
                    <a:pt x="719" y="171"/>
                  </a:lnTo>
                  <a:lnTo>
                    <a:pt x="732" y="166"/>
                  </a:lnTo>
                  <a:lnTo>
                    <a:pt x="733" y="168"/>
                  </a:lnTo>
                  <a:lnTo>
                    <a:pt x="734" y="170"/>
                  </a:lnTo>
                  <a:lnTo>
                    <a:pt x="734" y="173"/>
                  </a:lnTo>
                  <a:lnTo>
                    <a:pt x="734" y="175"/>
                  </a:lnTo>
                  <a:lnTo>
                    <a:pt x="734" y="178"/>
                  </a:lnTo>
                  <a:lnTo>
                    <a:pt x="734" y="180"/>
                  </a:lnTo>
                  <a:lnTo>
                    <a:pt x="734" y="183"/>
                  </a:lnTo>
                  <a:lnTo>
                    <a:pt x="733" y="185"/>
                  </a:lnTo>
                  <a:lnTo>
                    <a:pt x="734" y="186"/>
                  </a:lnTo>
                  <a:lnTo>
                    <a:pt x="735" y="188"/>
                  </a:lnTo>
                  <a:lnTo>
                    <a:pt x="736" y="189"/>
                  </a:lnTo>
                  <a:lnTo>
                    <a:pt x="737" y="189"/>
                  </a:lnTo>
                  <a:lnTo>
                    <a:pt x="738" y="187"/>
                  </a:lnTo>
                  <a:lnTo>
                    <a:pt x="740" y="185"/>
                  </a:lnTo>
                  <a:lnTo>
                    <a:pt x="741" y="185"/>
                  </a:lnTo>
                  <a:lnTo>
                    <a:pt x="744" y="183"/>
                  </a:lnTo>
                  <a:lnTo>
                    <a:pt x="747" y="185"/>
                  </a:lnTo>
                  <a:lnTo>
                    <a:pt x="751" y="185"/>
                  </a:lnTo>
                  <a:lnTo>
                    <a:pt x="755" y="185"/>
                  </a:lnTo>
                  <a:lnTo>
                    <a:pt x="759" y="186"/>
                  </a:lnTo>
                  <a:lnTo>
                    <a:pt x="762" y="187"/>
                  </a:lnTo>
                  <a:lnTo>
                    <a:pt x="765" y="189"/>
                  </a:lnTo>
                  <a:lnTo>
                    <a:pt x="768" y="191"/>
                  </a:lnTo>
                  <a:lnTo>
                    <a:pt x="770" y="193"/>
                  </a:lnTo>
                  <a:lnTo>
                    <a:pt x="773" y="193"/>
                  </a:lnTo>
                  <a:lnTo>
                    <a:pt x="775" y="192"/>
                  </a:lnTo>
                  <a:lnTo>
                    <a:pt x="777" y="191"/>
                  </a:lnTo>
                  <a:lnTo>
                    <a:pt x="780" y="192"/>
                  </a:lnTo>
                  <a:lnTo>
                    <a:pt x="782" y="195"/>
                  </a:lnTo>
                  <a:lnTo>
                    <a:pt x="785" y="197"/>
                  </a:lnTo>
                  <a:lnTo>
                    <a:pt x="787" y="200"/>
                  </a:lnTo>
                  <a:lnTo>
                    <a:pt x="791" y="202"/>
                  </a:lnTo>
                  <a:lnTo>
                    <a:pt x="794" y="204"/>
                  </a:lnTo>
                  <a:lnTo>
                    <a:pt x="798" y="206"/>
                  </a:lnTo>
                  <a:lnTo>
                    <a:pt x="802" y="207"/>
                  </a:lnTo>
                  <a:lnTo>
                    <a:pt x="806" y="208"/>
                  </a:lnTo>
                  <a:lnTo>
                    <a:pt x="807" y="209"/>
                  </a:lnTo>
                  <a:lnTo>
                    <a:pt x="810" y="211"/>
                  </a:lnTo>
                  <a:lnTo>
                    <a:pt x="812" y="212"/>
                  </a:lnTo>
                  <a:lnTo>
                    <a:pt x="815" y="214"/>
                  </a:lnTo>
                  <a:lnTo>
                    <a:pt x="817" y="214"/>
                  </a:lnTo>
                  <a:lnTo>
                    <a:pt x="819" y="214"/>
                  </a:lnTo>
                  <a:lnTo>
                    <a:pt x="822" y="214"/>
                  </a:lnTo>
                  <a:lnTo>
                    <a:pt x="826" y="214"/>
                  </a:lnTo>
                  <a:lnTo>
                    <a:pt x="827" y="213"/>
                  </a:lnTo>
                  <a:lnTo>
                    <a:pt x="828" y="212"/>
                  </a:lnTo>
                  <a:lnTo>
                    <a:pt x="830" y="212"/>
                  </a:lnTo>
                  <a:lnTo>
                    <a:pt x="832" y="211"/>
                  </a:lnTo>
                  <a:lnTo>
                    <a:pt x="834" y="214"/>
                  </a:lnTo>
                  <a:lnTo>
                    <a:pt x="837" y="216"/>
                  </a:lnTo>
                  <a:lnTo>
                    <a:pt x="840" y="218"/>
                  </a:lnTo>
                  <a:lnTo>
                    <a:pt x="840" y="222"/>
                  </a:lnTo>
                  <a:lnTo>
                    <a:pt x="838" y="224"/>
                  </a:lnTo>
                  <a:lnTo>
                    <a:pt x="837" y="227"/>
                  </a:lnTo>
                  <a:lnTo>
                    <a:pt x="836" y="229"/>
                  </a:lnTo>
                  <a:lnTo>
                    <a:pt x="838" y="232"/>
                  </a:lnTo>
                  <a:lnTo>
                    <a:pt x="838" y="234"/>
                  </a:lnTo>
                  <a:lnTo>
                    <a:pt x="838" y="237"/>
                  </a:lnTo>
                  <a:lnTo>
                    <a:pt x="838" y="240"/>
                  </a:lnTo>
                  <a:lnTo>
                    <a:pt x="838" y="242"/>
                  </a:lnTo>
                  <a:lnTo>
                    <a:pt x="838" y="245"/>
                  </a:lnTo>
                  <a:lnTo>
                    <a:pt x="838" y="247"/>
                  </a:lnTo>
                  <a:lnTo>
                    <a:pt x="840" y="249"/>
                  </a:lnTo>
                  <a:lnTo>
                    <a:pt x="843" y="250"/>
                  </a:lnTo>
                  <a:lnTo>
                    <a:pt x="844" y="249"/>
                  </a:lnTo>
                  <a:lnTo>
                    <a:pt x="845" y="249"/>
                  </a:lnTo>
                  <a:lnTo>
                    <a:pt x="846" y="249"/>
                  </a:lnTo>
                  <a:lnTo>
                    <a:pt x="847" y="252"/>
                  </a:lnTo>
                  <a:lnTo>
                    <a:pt x="848" y="253"/>
                  </a:lnTo>
                  <a:lnTo>
                    <a:pt x="850" y="254"/>
                  </a:lnTo>
                  <a:lnTo>
                    <a:pt x="852" y="255"/>
                  </a:lnTo>
                  <a:lnTo>
                    <a:pt x="854" y="256"/>
                  </a:lnTo>
                  <a:lnTo>
                    <a:pt x="855" y="257"/>
                  </a:lnTo>
                  <a:lnTo>
                    <a:pt x="857" y="258"/>
                  </a:lnTo>
                  <a:lnTo>
                    <a:pt x="857" y="261"/>
                  </a:lnTo>
                  <a:lnTo>
                    <a:pt x="860" y="261"/>
                  </a:lnTo>
                  <a:lnTo>
                    <a:pt x="863" y="262"/>
                  </a:lnTo>
                  <a:lnTo>
                    <a:pt x="866" y="263"/>
                  </a:lnTo>
                  <a:lnTo>
                    <a:pt x="868" y="262"/>
                  </a:lnTo>
                  <a:lnTo>
                    <a:pt x="868" y="260"/>
                  </a:lnTo>
                  <a:lnTo>
                    <a:pt x="865" y="257"/>
                  </a:lnTo>
                  <a:lnTo>
                    <a:pt x="864" y="255"/>
                  </a:lnTo>
                  <a:lnTo>
                    <a:pt x="866" y="253"/>
                  </a:lnTo>
                  <a:lnTo>
                    <a:pt x="869" y="253"/>
                  </a:lnTo>
                  <a:lnTo>
                    <a:pt x="872" y="253"/>
                  </a:lnTo>
                  <a:lnTo>
                    <a:pt x="874" y="255"/>
                  </a:lnTo>
                  <a:lnTo>
                    <a:pt x="877" y="253"/>
                  </a:lnTo>
                  <a:lnTo>
                    <a:pt x="877" y="251"/>
                  </a:lnTo>
                  <a:lnTo>
                    <a:pt x="877" y="248"/>
                  </a:lnTo>
                  <a:lnTo>
                    <a:pt x="876" y="244"/>
                  </a:lnTo>
                  <a:lnTo>
                    <a:pt x="875" y="242"/>
                  </a:lnTo>
                  <a:lnTo>
                    <a:pt x="874" y="239"/>
                  </a:lnTo>
                  <a:lnTo>
                    <a:pt x="872" y="236"/>
                  </a:lnTo>
                  <a:lnTo>
                    <a:pt x="872" y="233"/>
                  </a:lnTo>
                  <a:lnTo>
                    <a:pt x="872" y="229"/>
                  </a:lnTo>
                  <a:lnTo>
                    <a:pt x="870" y="228"/>
                  </a:lnTo>
                  <a:lnTo>
                    <a:pt x="869" y="227"/>
                  </a:lnTo>
                  <a:lnTo>
                    <a:pt x="868" y="225"/>
                  </a:lnTo>
                  <a:lnTo>
                    <a:pt x="867" y="223"/>
                  </a:lnTo>
                  <a:lnTo>
                    <a:pt x="865" y="222"/>
                  </a:lnTo>
                  <a:lnTo>
                    <a:pt x="864" y="221"/>
                  </a:lnTo>
                  <a:lnTo>
                    <a:pt x="863" y="219"/>
                  </a:lnTo>
                  <a:lnTo>
                    <a:pt x="863" y="217"/>
                  </a:lnTo>
                  <a:lnTo>
                    <a:pt x="860" y="217"/>
                  </a:lnTo>
                  <a:lnTo>
                    <a:pt x="862" y="216"/>
                  </a:lnTo>
                  <a:lnTo>
                    <a:pt x="863" y="214"/>
                  </a:lnTo>
                  <a:lnTo>
                    <a:pt x="865" y="213"/>
                  </a:lnTo>
                  <a:lnTo>
                    <a:pt x="867" y="212"/>
                  </a:lnTo>
                  <a:lnTo>
                    <a:pt x="868" y="214"/>
                  </a:lnTo>
                  <a:lnTo>
                    <a:pt x="869" y="214"/>
                  </a:lnTo>
                  <a:lnTo>
                    <a:pt x="870" y="214"/>
                  </a:lnTo>
                  <a:lnTo>
                    <a:pt x="872" y="210"/>
                  </a:lnTo>
                  <a:lnTo>
                    <a:pt x="876" y="208"/>
                  </a:lnTo>
                  <a:lnTo>
                    <a:pt x="879" y="205"/>
                  </a:lnTo>
                  <a:lnTo>
                    <a:pt x="882" y="202"/>
                  </a:lnTo>
                  <a:lnTo>
                    <a:pt x="884" y="200"/>
                  </a:lnTo>
                  <a:lnTo>
                    <a:pt x="886" y="195"/>
                  </a:lnTo>
                  <a:lnTo>
                    <a:pt x="887" y="192"/>
                  </a:lnTo>
                  <a:lnTo>
                    <a:pt x="885" y="188"/>
                  </a:lnTo>
                  <a:lnTo>
                    <a:pt x="885" y="185"/>
                  </a:lnTo>
                  <a:lnTo>
                    <a:pt x="883" y="182"/>
                  </a:lnTo>
                  <a:lnTo>
                    <a:pt x="881" y="180"/>
                  </a:lnTo>
                  <a:lnTo>
                    <a:pt x="877" y="178"/>
                  </a:lnTo>
                  <a:lnTo>
                    <a:pt x="874" y="176"/>
                  </a:lnTo>
                  <a:lnTo>
                    <a:pt x="872" y="174"/>
                  </a:lnTo>
                  <a:lnTo>
                    <a:pt x="870" y="170"/>
                  </a:lnTo>
                  <a:lnTo>
                    <a:pt x="870" y="168"/>
                  </a:lnTo>
                  <a:lnTo>
                    <a:pt x="872" y="166"/>
                  </a:lnTo>
                  <a:lnTo>
                    <a:pt x="876" y="164"/>
                  </a:lnTo>
                  <a:lnTo>
                    <a:pt x="879" y="162"/>
                  </a:lnTo>
                  <a:lnTo>
                    <a:pt x="881" y="160"/>
                  </a:lnTo>
                  <a:lnTo>
                    <a:pt x="879" y="158"/>
                  </a:lnTo>
                  <a:lnTo>
                    <a:pt x="879" y="156"/>
                  </a:lnTo>
                  <a:lnTo>
                    <a:pt x="881" y="155"/>
                  </a:lnTo>
                  <a:lnTo>
                    <a:pt x="882" y="153"/>
                  </a:lnTo>
                  <a:lnTo>
                    <a:pt x="883" y="151"/>
                  </a:lnTo>
                  <a:lnTo>
                    <a:pt x="882" y="149"/>
                  </a:lnTo>
                  <a:lnTo>
                    <a:pt x="879" y="147"/>
                  </a:lnTo>
                  <a:lnTo>
                    <a:pt x="876" y="148"/>
                  </a:lnTo>
                  <a:lnTo>
                    <a:pt x="874" y="147"/>
                  </a:lnTo>
                  <a:lnTo>
                    <a:pt x="872" y="145"/>
                  </a:lnTo>
                  <a:lnTo>
                    <a:pt x="870" y="143"/>
                  </a:lnTo>
                  <a:lnTo>
                    <a:pt x="870" y="142"/>
                  </a:lnTo>
                  <a:lnTo>
                    <a:pt x="872" y="141"/>
                  </a:lnTo>
                  <a:lnTo>
                    <a:pt x="874" y="140"/>
                  </a:lnTo>
                  <a:lnTo>
                    <a:pt x="876" y="140"/>
                  </a:lnTo>
                  <a:lnTo>
                    <a:pt x="876" y="137"/>
                  </a:lnTo>
                  <a:lnTo>
                    <a:pt x="877" y="134"/>
                  </a:lnTo>
                  <a:lnTo>
                    <a:pt x="877" y="131"/>
                  </a:lnTo>
                  <a:lnTo>
                    <a:pt x="877" y="128"/>
                  </a:lnTo>
                  <a:lnTo>
                    <a:pt x="877" y="126"/>
                  </a:lnTo>
                  <a:lnTo>
                    <a:pt x="878" y="123"/>
                  </a:lnTo>
                  <a:lnTo>
                    <a:pt x="880" y="122"/>
                  </a:lnTo>
                  <a:lnTo>
                    <a:pt x="883" y="121"/>
                  </a:lnTo>
                  <a:lnTo>
                    <a:pt x="888" y="123"/>
                  </a:lnTo>
                  <a:lnTo>
                    <a:pt x="894" y="125"/>
                  </a:lnTo>
                  <a:lnTo>
                    <a:pt x="900" y="125"/>
                  </a:lnTo>
                  <a:lnTo>
                    <a:pt x="906" y="125"/>
                  </a:lnTo>
                  <a:lnTo>
                    <a:pt x="913" y="125"/>
                  </a:lnTo>
                  <a:lnTo>
                    <a:pt x="919" y="125"/>
                  </a:lnTo>
                  <a:lnTo>
                    <a:pt x="925" y="127"/>
                  </a:lnTo>
                  <a:lnTo>
                    <a:pt x="930" y="129"/>
                  </a:lnTo>
                  <a:lnTo>
                    <a:pt x="930" y="130"/>
                  </a:lnTo>
                  <a:lnTo>
                    <a:pt x="930" y="131"/>
                  </a:lnTo>
                  <a:lnTo>
                    <a:pt x="934" y="133"/>
                  </a:lnTo>
                  <a:lnTo>
                    <a:pt x="938" y="136"/>
                  </a:lnTo>
                  <a:lnTo>
                    <a:pt x="941" y="138"/>
                  </a:lnTo>
                  <a:lnTo>
                    <a:pt x="945" y="142"/>
                  </a:lnTo>
                  <a:lnTo>
                    <a:pt x="949" y="144"/>
                  </a:lnTo>
                  <a:lnTo>
                    <a:pt x="953" y="146"/>
                  </a:lnTo>
                  <a:lnTo>
                    <a:pt x="957" y="146"/>
                  </a:lnTo>
                  <a:lnTo>
                    <a:pt x="964" y="146"/>
                  </a:lnTo>
                  <a:lnTo>
                    <a:pt x="964" y="148"/>
                  </a:lnTo>
                  <a:lnTo>
                    <a:pt x="962" y="151"/>
                  </a:lnTo>
                  <a:lnTo>
                    <a:pt x="961" y="153"/>
                  </a:lnTo>
                  <a:lnTo>
                    <a:pt x="960" y="155"/>
                  </a:lnTo>
                  <a:lnTo>
                    <a:pt x="959" y="157"/>
                  </a:lnTo>
                  <a:lnTo>
                    <a:pt x="958" y="159"/>
                  </a:lnTo>
                  <a:lnTo>
                    <a:pt x="960" y="161"/>
                  </a:lnTo>
                  <a:lnTo>
                    <a:pt x="962" y="162"/>
                  </a:lnTo>
                  <a:lnTo>
                    <a:pt x="964" y="162"/>
                  </a:lnTo>
                  <a:lnTo>
                    <a:pt x="964" y="165"/>
                  </a:lnTo>
                  <a:lnTo>
                    <a:pt x="962" y="166"/>
                  </a:lnTo>
                  <a:lnTo>
                    <a:pt x="960" y="169"/>
                  </a:lnTo>
                  <a:lnTo>
                    <a:pt x="962" y="171"/>
                  </a:lnTo>
                  <a:lnTo>
                    <a:pt x="964" y="171"/>
                  </a:lnTo>
                  <a:lnTo>
                    <a:pt x="966" y="170"/>
                  </a:lnTo>
                  <a:lnTo>
                    <a:pt x="969" y="170"/>
                  </a:lnTo>
                  <a:lnTo>
                    <a:pt x="972" y="170"/>
                  </a:lnTo>
                  <a:lnTo>
                    <a:pt x="975" y="170"/>
                  </a:lnTo>
                  <a:lnTo>
                    <a:pt x="977" y="170"/>
                  </a:lnTo>
                  <a:lnTo>
                    <a:pt x="979" y="171"/>
                  </a:lnTo>
                  <a:lnTo>
                    <a:pt x="981" y="174"/>
                  </a:lnTo>
                  <a:lnTo>
                    <a:pt x="983" y="175"/>
                  </a:lnTo>
                  <a:lnTo>
                    <a:pt x="987" y="174"/>
                  </a:lnTo>
                  <a:lnTo>
                    <a:pt x="989" y="172"/>
                  </a:lnTo>
                  <a:lnTo>
                    <a:pt x="990" y="170"/>
                  </a:lnTo>
                  <a:lnTo>
                    <a:pt x="992" y="168"/>
                  </a:lnTo>
                  <a:lnTo>
                    <a:pt x="992" y="166"/>
                  </a:lnTo>
                  <a:lnTo>
                    <a:pt x="994" y="163"/>
                  </a:lnTo>
                  <a:lnTo>
                    <a:pt x="996" y="161"/>
                  </a:lnTo>
                  <a:lnTo>
                    <a:pt x="998" y="161"/>
                  </a:lnTo>
                  <a:lnTo>
                    <a:pt x="999" y="159"/>
                  </a:lnTo>
                  <a:lnTo>
                    <a:pt x="1001" y="157"/>
                  </a:lnTo>
                  <a:lnTo>
                    <a:pt x="1002" y="156"/>
                  </a:lnTo>
                  <a:lnTo>
                    <a:pt x="1004" y="155"/>
                  </a:lnTo>
                  <a:lnTo>
                    <a:pt x="1006" y="153"/>
                  </a:lnTo>
                  <a:lnTo>
                    <a:pt x="1008" y="153"/>
                  </a:lnTo>
                  <a:lnTo>
                    <a:pt x="1010" y="151"/>
                  </a:lnTo>
                  <a:lnTo>
                    <a:pt x="1013" y="151"/>
                  </a:lnTo>
                  <a:lnTo>
                    <a:pt x="1014" y="151"/>
                  </a:lnTo>
                  <a:lnTo>
                    <a:pt x="1015" y="152"/>
                  </a:lnTo>
                  <a:lnTo>
                    <a:pt x="1017" y="153"/>
                  </a:lnTo>
                  <a:lnTo>
                    <a:pt x="1018" y="153"/>
                  </a:lnTo>
                  <a:lnTo>
                    <a:pt x="1015" y="161"/>
                  </a:lnTo>
                  <a:lnTo>
                    <a:pt x="1021" y="161"/>
                  </a:lnTo>
                  <a:lnTo>
                    <a:pt x="1021" y="164"/>
                  </a:lnTo>
                  <a:lnTo>
                    <a:pt x="1021" y="166"/>
                  </a:lnTo>
                  <a:lnTo>
                    <a:pt x="1020" y="168"/>
                  </a:lnTo>
                  <a:lnTo>
                    <a:pt x="1019" y="170"/>
                  </a:lnTo>
                  <a:lnTo>
                    <a:pt x="1017" y="171"/>
                  </a:lnTo>
                  <a:lnTo>
                    <a:pt x="1015" y="173"/>
                  </a:lnTo>
                  <a:lnTo>
                    <a:pt x="1014" y="175"/>
                  </a:lnTo>
                  <a:lnTo>
                    <a:pt x="1013" y="176"/>
                  </a:lnTo>
                  <a:lnTo>
                    <a:pt x="1017" y="176"/>
                  </a:lnTo>
                  <a:lnTo>
                    <a:pt x="1021" y="176"/>
                  </a:lnTo>
                  <a:lnTo>
                    <a:pt x="1023" y="176"/>
                  </a:lnTo>
                  <a:lnTo>
                    <a:pt x="1024" y="180"/>
                  </a:lnTo>
                  <a:lnTo>
                    <a:pt x="1028" y="180"/>
                  </a:lnTo>
                  <a:lnTo>
                    <a:pt x="1030" y="183"/>
                  </a:lnTo>
                  <a:lnTo>
                    <a:pt x="1031" y="185"/>
                  </a:lnTo>
                  <a:lnTo>
                    <a:pt x="1031" y="186"/>
                  </a:lnTo>
                  <a:lnTo>
                    <a:pt x="1031" y="188"/>
                  </a:lnTo>
                  <a:lnTo>
                    <a:pt x="1032" y="190"/>
                  </a:lnTo>
                  <a:lnTo>
                    <a:pt x="1034" y="192"/>
                  </a:lnTo>
                  <a:lnTo>
                    <a:pt x="1036" y="193"/>
                  </a:lnTo>
                  <a:lnTo>
                    <a:pt x="1036" y="195"/>
                  </a:lnTo>
                  <a:lnTo>
                    <a:pt x="1036" y="197"/>
                  </a:lnTo>
                  <a:lnTo>
                    <a:pt x="1036" y="200"/>
                  </a:lnTo>
                  <a:lnTo>
                    <a:pt x="1036" y="201"/>
                  </a:lnTo>
                  <a:lnTo>
                    <a:pt x="1036" y="203"/>
                  </a:lnTo>
                  <a:lnTo>
                    <a:pt x="1036" y="204"/>
                  </a:lnTo>
                  <a:lnTo>
                    <a:pt x="1037" y="206"/>
                  </a:lnTo>
                  <a:lnTo>
                    <a:pt x="1038" y="208"/>
                  </a:lnTo>
                  <a:lnTo>
                    <a:pt x="1040" y="208"/>
                  </a:lnTo>
                  <a:lnTo>
                    <a:pt x="1042" y="206"/>
                  </a:lnTo>
                  <a:lnTo>
                    <a:pt x="1044" y="205"/>
                  </a:lnTo>
                  <a:lnTo>
                    <a:pt x="1047" y="206"/>
                  </a:lnTo>
                  <a:lnTo>
                    <a:pt x="1047" y="208"/>
                  </a:lnTo>
                  <a:lnTo>
                    <a:pt x="1049" y="209"/>
                  </a:lnTo>
                  <a:lnTo>
                    <a:pt x="1052" y="210"/>
                  </a:lnTo>
                  <a:lnTo>
                    <a:pt x="1055" y="211"/>
                  </a:lnTo>
                  <a:lnTo>
                    <a:pt x="1059" y="211"/>
                  </a:lnTo>
                  <a:lnTo>
                    <a:pt x="1062" y="212"/>
                  </a:lnTo>
                  <a:lnTo>
                    <a:pt x="1066" y="212"/>
                  </a:lnTo>
                  <a:lnTo>
                    <a:pt x="1069" y="214"/>
                  </a:lnTo>
                  <a:lnTo>
                    <a:pt x="1072" y="214"/>
                  </a:lnTo>
                  <a:lnTo>
                    <a:pt x="1076" y="215"/>
                  </a:lnTo>
                  <a:lnTo>
                    <a:pt x="1080" y="216"/>
                  </a:lnTo>
                  <a:lnTo>
                    <a:pt x="1083" y="217"/>
                  </a:lnTo>
                  <a:lnTo>
                    <a:pt x="1081" y="218"/>
                  </a:lnTo>
                  <a:lnTo>
                    <a:pt x="1080" y="219"/>
                  </a:lnTo>
                  <a:lnTo>
                    <a:pt x="1077" y="219"/>
                  </a:lnTo>
                  <a:lnTo>
                    <a:pt x="1075" y="219"/>
                  </a:lnTo>
                  <a:lnTo>
                    <a:pt x="1072" y="219"/>
                  </a:lnTo>
                  <a:lnTo>
                    <a:pt x="1070" y="219"/>
                  </a:lnTo>
                  <a:lnTo>
                    <a:pt x="1068" y="219"/>
                  </a:lnTo>
                  <a:lnTo>
                    <a:pt x="1066" y="222"/>
                  </a:lnTo>
                  <a:lnTo>
                    <a:pt x="1064" y="222"/>
                  </a:lnTo>
                  <a:lnTo>
                    <a:pt x="1062" y="223"/>
                  </a:lnTo>
                  <a:lnTo>
                    <a:pt x="1060" y="223"/>
                  </a:lnTo>
                  <a:lnTo>
                    <a:pt x="1058" y="225"/>
                  </a:lnTo>
                  <a:lnTo>
                    <a:pt x="1056" y="226"/>
                  </a:lnTo>
                  <a:lnTo>
                    <a:pt x="1055" y="227"/>
                  </a:lnTo>
                  <a:lnTo>
                    <a:pt x="1053" y="228"/>
                  </a:lnTo>
                  <a:lnTo>
                    <a:pt x="1051" y="229"/>
                  </a:lnTo>
                  <a:lnTo>
                    <a:pt x="1052" y="230"/>
                  </a:lnTo>
                  <a:lnTo>
                    <a:pt x="1053" y="231"/>
                  </a:lnTo>
                  <a:lnTo>
                    <a:pt x="1055" y="232"/>
                  </a:lnTo>
                  <a:lnTo>
                    <a:pt x="1058" y="231"/>
                  </a:lnTo>
                  <a:lnTo>
                    <a:pt x="1060" y="229"/>
                  </a:lnTo>
                  <a:lnTo>
                    <a:pt x="1064" y="228"/>
                  </a:lnTo>
                  <a:lnTo>
                    <a:pt x="1066" y="227"/>
                  </a:lnTo>
                  <a:lnTo>
                    <a:pt x="1069" y="225"/>
                  </a:lnTo>
                  <a:lnTo>
                    <a:pt x="1072" y="223"/>
                  </a:lnTo>
                  <a:lnTo>
                    <a:pt x="1075" y="223"/>
                  </a:lnTo>
                  <a:lnTo>
                    <a:pt x="1078" y="225"/>
                  </a:lnTo>
                  <a:lnTo>
                    <a:pt x="1079" y="228"/>
                  </a:lnTo>
                  <a:lnTo>
                    <a:pt x="1081" y="230"/>
                  </a:lnTo>
                  <a:lnTo>
                    <a:pt x="1085" y="232"/>
                  </a:lnTo>
                  <a:lnTo>
                    <a:pt x="1088" y="233"/>
                  </a:lnTo>
                  <a:lnTo>
                    <a:pt x="1092" y="235"/>
                  </a:lnTo>
                  <a:lnTo>
                    <a:pt x="1095" y="237"/>
                  </a:lnTo>
                  <a:lnTo>
                    <a:pt x="1096" y="240"/>
                  </a:lnTo>
                  <a:lnTo>
                    <a:pt x="1095" y="244"/>
                  </a:lnTo>
                  <a:lnTo>
                    <a:pt x="1094" y="253"/>
                  </a:lnTo>
                  <a:lnTo>
                    <a:pt x="1094" y="255"/>
                  </a:lnTo>
                  <a:lnTo>
                    <a:pt x="1094" y="257"/>
                  </a:lnTo>
                  <a:lnTo>
                    <a:pt x="1094" y="258"/>
                  </a:lnTo>
                  <a:lnTo>
                    <a:pt x="1093" y="260"/>
                  </a:lnTo>
                  <a:lnTo>
                    <a:pt x="1092" y="262"/>
                  </a:lnTo>
                  <a:lnTo>
                    <a:pt x="1090" y="263"/>
                  </a:lnTo>
                  <a:lnTo>
                    <a:pt x="1088" y="266"/>
                  </a:lnTo>
                  <a:lnTo>
                    <a:pt x="1087" y="267"/>
                  </a:lnTo>
                  <a:lnTo>
                    <a:pt x="1087" y="269"/>
                  </a:lnTo>
                  <a:lnTo>
                    <a:pt x="1085" y="270"/>
                  </a:lnTo>
                  <a:lnTo>
                    <a:pt x="1085" y="272"/>
                  </a:lnTo>
                  <a:lnTo>
                    <a:pt x="1086" y="274"/>
                  </a:lnTo>
                  <a:lnTo>
                    <a:pt x="1094" y="271"/>
                  </a:lnTo>
                  <a:lnTo>
                    <a:pt x="1096" y="273"/>
                  </a:lnTo>
                  <a:lnTo>
                    <a:pt x="1096" y="276"/>
                  </a:lnTo>
                  <a:lnTo>
                    <a:pt x="1097" y="278"/>
                  </a:lnTo>
                  <a:lnTo>
                    <a:pt x="1100" y="281"/>
                  </a:lnTo>
                  <a:lnTo>
                    <a:pt x="1102" y="280"/>
                  </a:lnTo>
                  <a:lnTo>
                    <a:pt x="1104" y="279"/>
                  </a:lnTo>
                  <a:lnTo>
                    <a:pt x="1106" y="277"/>
                  </a:lnTo>
                  <a:lnTo>
                    <a:pt x="1107" y="275"/>
                  </a:lnTo>
                  <a:lnTo>
                    <a:pt x="1111" y="276"/>
                  </a:lnTo>
                  <a:lnTo>
                    <a:pt x="1114" y="276"/>
                  </a:lnTo>
                  <a:lnTo>
                    <a:pt x="1116" y="278"/>
                  </a:lnTo>
                  <a:lnTo>
                    <a:pt x="1117" y="281"/>
                  </a:lnTo>
                  <a:lnTo>
                    <a:pt x="1117" y="283"/>
                  </a:lnTo>
                  <a:lnTo>
                    <a:pt x="1115" y="285"/>
                  </a:lnTo>
                  <a:lnTo>
                    <a:pt x="1114" y="287"/>
                  </a:lnTo>
                  <a:lnTo>
                    <a:pt x="1117" y="288"/>
                  </a:lnTo>
                  <a:lnTo>
                    <a:pt x="1119" y="287"/>
                  </a:lnTo>
                  <a:lnTo>
                    <a:pt x="1121" y="286"/>
                  </a:lnTo>
                  <a:lnTo>
                    <a:pt x="1124" y="285"/>
                  </a:lnTo>
                  <a:lnTo>
                    <a:pt x="1126" y="285"/>
                  </a:lnTo>
                  <a:lnTo>
                    <a:pt x="1126" y="286"/>
                  </a:lnTo>
                  <a:lnTo>
                    <a:pt x="1126" y="288"/>
                  </a:lnTo>
                  <a:lnTo>
                    <a:pt x="1124" y="291"/>
                  </a:lnTo>
                  <a:lnTo>
                    <a:pt x="1124" y="292"/>
                  </a:lnTo>
                  <a:lnTo>
                    <a:pt x="1126" y="292"/>
                  </a:lnTo>
                  <a:lnTo>
                    <a:pt x="1128" y="293"/>
                  </a:lnTo>
                  <a:lnTo>
                    <a:pt x="1130" y="294"/>
                  </a:lnTo>
                  <a:lnTo>
                    <a:pt x="1132" y="295"/>
                  </a:lnTo>
                  <a:lnTo>
                    <a:pt x="1131" y="296"/>
                  </a:lnTo>
                  <a:lnTo>
                    <a:pt x="1130" y="298"/>
                  </a:lnTo>
                  <a:lnTo>
                    <a:pt x="1130" y="300"/>
                  </a:lnTo>
                  <a:lnTo>
                    <a:pt x="1128" y="301"/>
                  </a:lnTo>
                  <a:lnTo>
                    <a:pt x="1128" y="302"/>
                  </a:lnTo>
                  <a:lnTo>
                    <a:pt x="1126" y="304"/>
                  </a:lnTo>
                  <a:lnTo>
                    <a:pt x="1124" y="305"/>
                  </a:lnTo>
                  <a:lnTo>
                    <a:pt x="1124" y="306"/>
                  </a:lnTo>
                  <a:lnTo>
                    <a:pt x="1121" y="304"/>
                  </a:lnTo>
                  <a:lnTo>
                    <a:pt x="1121" y="306"/>
                  </a:lnTo>
                  <a:lnTo>
                    <a:pt x="1119" y="308"/>
                  </a:lnTo>
                  <a:lnTo>
                    <a:pt x="1117" y="309"/>
                  </a:lnTo>
                  <a:lnTo>
                    <a:pt x="1115" y="310"/>
                  </a:lnTo>
                  <a:lnTo>
                    <a:pt x="1113" y="309"/>
                  </a:lnTo>
                  <a:lnTo>
                    <a:pt x="1112" y="308"/>
                  </a:lnTo>
                  <a:lnTo>
                    <a:pt x="1112" y="306"/>
                  </a:lnTo>
                  <a:lnTo>
                    <a:pt x="1111" y="304"/>
                  </a:lnTo>
                  <a:lnTo>
                    <a:pt x="1111" y="303"/>
                  </a:lnTo>
                  <a:lnTo>
                    <a:pt x="1109" y="302"/>
                  </a:lnTo>
                  <a:lnTo>
                    <a:pt x="1108" y="302"/>
                  </a:lnTo>
                  <a:lnTo>
                    <a:pt x="1105" y="302"/>
                  </a:lnTo>
                  <a:lnTo>
                    <a:pt x="1102" y="304"/>
                  </a:lnTo>
                  <a:lnTo>
                    <a:pt x="1100" y="306"/>
                  </a:lnTo>
                  <a:lnTo>
                    <a:pt x="1097" y="308"/>
                  </a:lnTo>
                  <a:lnTo>
                    <a:pt x="1094" y="306"/>
                  </a:lnTo>
                  <a:lnTo>
                    <a:pt x="1092" y="306"/>
                  </a:lnTo>
                  <a:lnTo>
                    <a:pt x="1089" y="305"/>
                  </a:lnTo>
                  <a:lnTo>
                    <a:pt x="1087" y="304"/>
                  </a:lnTo>
                  <a:lnTo>
                    <a:pt x="1086" y="303"/>
                  </a:lnTo>
                  <a:lnTo>
                    <a:pt x="1087" y="301"/>
                  </a:lnTo>
                  <a:lnTo>
                    <a:pt x="1089" y="299"/>
                  </a:lnTo>
                  <a:lnTo>
                    <a:pt x="1092" y="297"/>
                  </a:lnTo>
                  <a:lnTo>
                    <a:pt x="1091" y="295"/>
                  </a:lnTo>
                  <a:lnTo>
                    <a:pt x="1089" y="295"/>
                  </a:lnTo>
                  <a:lnTo>
                    <a:pt x="1087" y="295"/>
                  </a:lnTo>
                  <a:lnTo>
                    <a:pt x="1085" y="296"/>
                  </a:lnTo>
                  <a:lnTo>
                    <a:pt x="1083" y="297"/>
                  </a:lnTo>
                  <a:lnTo>
                    <a:pt x="1080" y="297"/>
                  </a:lnTo>
                  <a:lnTo>
                    <a:pt x="1079" y="297"/>
                  </a:lnTo>
                  <a:lnTo>
                    <a:pt x="1077" y="297"/>
                  </a:lnTo>
                  <a:lnTo>
                    <a:pt x="1075" y="296"/>
                  </a:lnTo>
                  <a:lnTo>
                    <a:pt x="1072" y="297"/>
                  </a:lnTo>
                  <a:lnTo>
                    <a:pt x="1071" y="298"/>
                  </a:lnTo>
                  <a:lnTo>
                    <a:pt x="1069" y="299"/>
                  </a:lnTo>
                  <a:lnTo>
                    <a:pt x="1066" y="299"/>
                  </a:lnTo>
                  <a:lnTo>
                    <a:pt x="1064" y="296"/>
                  </a:lnTo>
                  <a:lnTo>
                    <a:pt x="1061" y="294"/>
                  </a:lnTo>
                  <a:lnTo>
                    <a:pt x="1060" y="291"/>
                  </a:lnTo>
                  <a:lnTo>
                    <a:pt x="1058" y="289"/>
                  </a:lnTo>
                  <a:lnTo>
                    <a:pt x="1062" y="288"/>
                  </a:lnTo>
                  <a:lnTo>
                    <a:pt x="1064" y="286"/>
                  </a:lnTo>
                  <a:lnTo>
                    <a:pt x="1065" y="284"/>
                  </a:lnTo>
                  <a:lnTo>
                    <a:pt x="1066" y="281"/>
                  </a:lnTo>
                  <a:lnTo>
                    <a:pt x="1070" y="278"/>
                  </a:lnTo>
                  <a:lnTo>
                    <a:pt x="1072" y="274"/>
                  </a:lnTo>
                  <a:lnTo>
                    <a:pt x="1075" y="270"/>
                  </a:lnTo>
                  <a:lnTo>
                    <a:pt x="1077" y="267"/>
                  </a:lnTo>
                  <a:lnTo>
                    <a:pt x="1079" y="263"/>
                  </a:lnTo>
                  <a:lnTo>
                    <a:pt x="1081" y="260"/>
                  </a:lnTo>
                  <a:lnTo>
                    <a:pt x="1085" y="257"/>
                  </a:lnTo>
                  <a:lnTo>
                    <a:pt x="1090" y="255"/>
                  </a:lnTo>
                  <a:lnTo>
                    <a:pt x="1088" y="253"/>
                  </a:lnTo>
                  <a:lnTo>
                    <a:pt x="1087" y="253"/>
                  </a:lnTo>
                  <a:lnTo>
                    <a:pt x="1085" y="253"/>
                  </a:lnTo>
                  <a:lnTo>
                    <a:pt x="1083" y="253"/>
                  </a:lnTo>
                  <a:lnTo>
                    <a:pt x="1080" y="257"/>
                  </a:lnTo>
                  <a:lnTo>
                    <a:pt x="1077" y="257"/>
                  </a:lnTo>
                  <a:lnTo>
                    <a:pt x="1075" y="257"/>
                  </a:lnTo>
                  <a:lnTo>
                    <a:pt x="1072" y="257"/>
                  </a:lnTo>
                  <a:lnTo>
                    <a:pt x="1069" y="255"/>
                  </a:lnTo>
                  <a:lnTo>
                    <a:pt x="1065" y="257"/>
                  </a:lnTo>
                  <a:lnTo>
                    <a:pt x="1063" y="260"/>
                  </a:lnTo>
                  <a:lnTo>
                    <a:pt x="1060" y="263"/>
                  </a:lnTo>
                  <a:lnTo>
                    <a:pt x="1058" y="266"/>
                  </a:lnTo>
                  <a:lnTo>
                    <a:pt x="1055" y="267"/>
                  </a:lnTo>
                  <a:lnTo>
                    <a:pt x="1053" y="268"/>
                  </a:lnTo>
                  <a:lnTo>
                    <a:pt x="1050" y="269"/>
                  </a:lnTo>
                  <a:lnTo>
                    <a:pt x="1047" y="270"/>
                  </a:lnTo>
                  <a:lnTo>
                    <a:pt x="1044" y="271"/>
                  </a:lnTo>
                  <a:lnTo>
                    <a:pt x="1041" y="272"/>
                  </a:lnTo>
                  <a:lnTo>
                    <a:pt x="1038" y="272"/>
                  </a:lnTo>
                  <a:lnTo>
                    <a:pt x="1036" y="271"/>
                  </a:lnTo>
                  <a:lnTo>
                    <a:pt x="1032" y="268"/>
                  </a:lnTo>
                  <a:lnTo>
                    <a:pt x="1030" y="268"/>
                  </a:lnTo>
                  <a:lnTo>
                    <a:pt x="1026" y="268"/>
                  </a:lnTo>
                  <a:lnTo>
                    <a:pt x="1023" y="270"/>
                  </a:lnTo>
                  <a:lnTo>
                    <a:pt x="1019" y="270"/>
                  </a:lnTo>
                  <a:lnTo>
                    <a:pt x="1016" y="270"/>
                  </a:lnTo>
                  <a:lnTo>
                    <a:pt x="1013" y="269"/>
                  </a:lnTo>
                  <a:lnTo>
                    <a:pt x="1011" y="266"/>
                  </a:lnTo>
                  <a:lnTo>
                    <a:pt x="1007" y="265"/>
                  </a:lnTo>
                  <a:lnTo>
                    <a:pt x="1005" y="266"/>
                  </a:lnTo>
                  <a:lnTo>
                    <a:pt x="1002" y="267"/>
                  </a:lnTo>
                  <a:lnTo>
                    <a:pt x="1000" y="268"/>
                  </a:lnTo>
                  <a:lnTo>
                    <a:pt x="998" y="270"/>
                  </a:lnTo>
                  <a:lnTo>
                    <a:pt x="996" y="271"/>
                  </a:lnTo>
                  <a:lnTo>
                    <a:pt x="992" y="271"/>
                  </a:lnTo>
                  <a:lnTo>
                    <a:pt x="989" y="270"/>
                  </a:lnTo>
                  <a:lnTo>
                    <a:pt x="985" y="272"/>
                  </a:lnTo>
                  <a:lnTo>
                    <a:pt x="981" y="274"/>
                  </a:lnTo>
                  <a:lnTo>
                    <a:pt x="977" y="276"/>
                  </a:lnTo>
                  <a:lnTo>
                    <a:pt x="973" y="278"/>
                  </a:lnTo>
                  <a:lnTo>
                    <a:pt x="969" y="281"/>
                  </a:lnTo>
                  <a:lnTo>
                    <a:pt x="966" y="285"/>
                  </a:lnTo>
                  <a:lnTo>
                    <a:pt x="964" y="287"/>
                  </a:lnTo>
                  <a:lnTo>
                    <a:pt x="962" y="291"/>
                  </a:lnTo>
                  <a:lnTo>
                    <a:pt x="959" y="293"/>
                  </a:lnTo>
                  <a:lnTo>
                    <a:pt x="956" y="293"/>
                  </a:lnTo>
                  <a:lnTo>
                    <a:pt x="953" y="295"/>
                  </a:lnTo>
                  <a:lnTo>
                    <a:pt x="951" y="296"/>
                  </a:lnTo>
                  <a:lnTo>
                    <a:pt x="949" y="298"/>
                  </a:lnTo>
                  <a:lnTo>
                    <a:pt x="947" y="300"/>
                  </a:lnTo>
                  <a:lnTo>
                    <a:pt x="947" y="302"/>
                  </a:lnTo>
                  <a:lnTo>
                    <a:pt x="946" y="305"/>
                  </a:lnTo>
                  <a:lnTo>
                    <a:pt x="947" y="306"/>
                  </a:lnTo>
                  <a:lnTo>
                    <a:pt x="948" y="306"/>
                  </a:lnTo>
                  <a:lnTo>
                    <a:pt x="949" y="306"/>
                  </a:lnTo>
                  <a:lnTo>
                    <a:pt x="950" y="306"/>
                  </a:lnTo>
                  <a:lnTo>
                    <a:pt x="952" y="304"/>
                  </a:lnTo>
                  <a:lnTo>
                    <a:pt x="955" y="301"/>
                  </a:lnTo>
                  <a:lnTo>
                    <a:pt x="957" y="299"/>
                  </a:lnTo>
                  <a:lnTo>
                    <a:pt x="962" y="297"/>
                  </a:lnTo>
                  <a:lnTo>
                    <a:pt x="965" y="295"/>
                  </a:lnTo>
                  <a:lnTo>
                    <a:pt x="968" y="293"/>
                  </a:lnTo>
                  <a:lnTo>
                    <a:pt x="972" y="291"/>
                  </a:lnTo>
                  <a:lnTo>
                    <a:pt x="975" y="288"/>
                  </a:lnTo>
                  <a:lnTo>
                    <a:pt x="979" y="287"/>
                  </a:lnTo>
                  <a:lnTo>
                    <a:pt x="982" y="286"/>
                  </a:lnTo>
                  <a:lnTo>
                    <a:pt x="985" y="283"/>
                  </a:lnTo>
                  <a:lnTo>
                    <a:pt x="988" y="281"/>
                  </a:lnTo>
                  <a:lnTo>
                    <a:pt x="992" y="281"/>
                  </a:lnTo>
                  <a:lnTo>
                    <a:pt x="996" y="281"/>
                  </a:lnTo>
                  <a:lnTo>
                    <a:pt x="998" y="281"/>
                  </a:lnTo>
                  <a:lnTo>
                    <a:pt x="1002" y="281"/>
                  </a:lnTo>
                  <a:lnTo>
                    <a:pt x="1006" y="281"/>
                  </a:lnTo>
                  <a:lnTo>
                    <a:pt x="1009" y="281"/>
                  </a:lnTo>
                  <a:lnTo>
                    <a:pt x="1012" y="283"/>
                  </a:lnTo>
                  <a:lnTo>
                    <a:pt x="1015" y="285"/>
                  </a:lnTo>
                  <a:lnTo>
                    <a:pt x="1014" y="288"/>
                  </a:lnTo>
                  <a:lnTo>
                    <a:pt x="1012" y="290"/>
                  </a:lnTo>
                  <a:lnTo>
                    <a:pt x="1009" y="291"/>
                  </a:lnTo>
                  <a:lnTo>
                    <a:pt x="1006" y="291"/>
                  </a:lnTo>
                  <a:lnTo>
                    <a:pt x="1002" y="292"/>
                  </a:lnTo>
                  <a:lnTo>
                    <a:pt x="998" y="293"/>
                  </a:lnTo>
                  <a:lnTo>
                    <a:pt x="994" y="293"/>
                  </a:lnTo>
                  <a:lnTo>
                    <a:pt x="991" y="294"/>
                  </a:lnTo>
                  <a:lnTo>
                    <a:pt x="990" y="293"/>
                  </a:lnTo>
                  <a:lnTo>
                    <a:pt x="990" y="294"/>
                  </a:lnTo>
                  <a:lnTo>
                    <a:pt x="990" y="295"/>
                  </a:lnTo>
                  <a:lnTo>
                    <a:pt x="992" y="296"/>
                  </a:lnTo>
                  <a:lnTo>
                    <a:pt x="994" y="295"/>
                  </a:lnTo>
                  <a:lnTo>
                    <a:pt x="995" y="295"/>
                  </a:lnTo>
                  <a:lnTo>
                    <a:pt x="996" y="295"/>
                  </a:lnTo>
                  <a:lnTo>
                    <a:pt x="998" y="295"/>
                  </a:lnTo>
                  <a:lnTo>
                    <a:pt x="1000" y="295"/>
                  </a:lnTo>
                  <a:lnTo>
                    <a:pt x="1002" y="295"/>
                  </a:lnTo>
                  <a:lnTo>
                    <a:pt x="1004" y="295"/>
                  </a:lnTo>
                  <a:lnTo>
                    <a:pt x="1005" y="295"/>
                  </a:lnTo>
                  <a:lnTo>
                    <a:pt x="1006" y="296"/>
                  </a:lnTo>
                  <a:lnTo>
                    <a:pt x="1008" y="297"/>
                  </a:lnTo>
                  <a:lnTo>
                    <a:pt x="1010" y="298"/>
                  </a:lnTo>
                  <a:lnTo>
                    <a:pt x="1009" y="301"/>
                  </a:lnTo>
                  <a:lnTo>
                    <a:pt x="1006" y="302"/>
                  </a:lnTo>
                  <a:lnTo>
                    <a:pt x="1004" y="304"/>
                  </a:lnTo>
                  <a:lnTo>
                    <a:pt x="1001" y="306"/>
                  </a:lnTo>
                  <a:lnTo>
                    <a:pt x="1002" y="308"/>
                  </a:lnTo>
                  <a:lnTo>
                    <a:pt x="1002" y="310"/>
                  </a:lnTo>
                  <a:lnTo>
                    <a:pt x="1004" y="310"/>
                  </a:lnTo>
                  <a:lnTo>
                    <a:pt x="1009" y="310"/>
                  </a:lnTo>
                  <a:lnTo>
                    <a:pt x="1011" y="311"/>
                  </a:lnTo>
                  <a:lnTo>
                    <a:pt x="1013" y="314"/>
                  </a:lnTo>
                  <a:lnTo>
                    <a:pt x="1015" y="315"/>
                  </a:lnTo>
                  <a:lnTo>
                    <a:pt x="1019" y="315"/>
                  </a:lnTo>
                  <a:lnTo>
                    <a:pt x="1023" y="316"/>
                  </a:lnTo>
                  <a:lnTo>
                    <a:pt x="1026" y="317"/>
                  </a:lnTo>
                  <a:lnTo>
                    <a:pt x="1029" y="319"/>
                  </a:lnTo>
                  <a:lnTo>
                    <a:pt x="1031" y="320"/>
                  </a:lnTo>
                  <a:lnTo>
                    <a:pt x="1035" y="321"/>
                  </a:lnTo>
                  <a:lnTo>
                    <a:pt x="1038" y="323"/>
                  </a:lnTo>
                  <a:lnTo>
                    <a:pt x="1041" y="324"/>
                  </a:lnTo>
                  <a:lnTo>
                    <a:pt x="1040" y="326"/>
                  </a:lnTo>
                  <a:lnTo>
                    <a:pt x="1038" y="328"/>
                  </a:lnTo>
                  <a:lnTo>
                    <a:pt x="1036" y="329"/>
                  </a:lnTo>
                  <a:lnTo>
                    <a:pt x="1033" y="329"/>
                  </a:lnTo>
                  <a:lnTo>
                    <a:pt x="1030" y="329"/>
                  </a:lnTo>
                  <a:lnTo>
                    <a:pt x="1026" y="329"/>
                  </a:lnTo>
                  <a:lnTo>
                    <a:pt x="1023" y="329"/>
                  </a:lnTo>
                  <a:lnTo>
                    <a:pt x="1021" y="331"/>
                  </a:lnTo>
                  <a:lnTo>
                    <a:pt x="1019" y="333"/>
                  </a:lnTo>
                  <a:lnTo>
                    <a:pt x="1017" y="334"/>
                  </a:lnTo>
                  <a:lnTo>
                    <a:pt x="1015" y="336"/>
                  </a:lnTo>
                  <a:lnTo>
                    <a:pt x="1015" y="338"/>
                  </a:lnTo>
                  <a:lnTo>
                    <a:pt x="1012" y="339"/>
                  </a:lnTo>
                  <a:lnTo>
                    <a:pt x="1010" y="340"/>
                  </a:lnTo>
                  <a:lnTo>
                    <a:pt x="1007" y="340"/>
                  </a:lnTo>
                  <a:lnTo>
                    <a:pt x="1004" y="340"/>
                  </a:lnTo>
                  <a:lnTo>
                    <a:pt x="1002" y="341"/>
                  </a:lnTo>
                  <a:lnTo>
                    <a:pt x="1001" y="343"/>
                  </a:lnTo>
                  <a:lnTo>
                    <a:pt x="1000" y="345"/>
                  </a:lnTo>
                  <a:lnTo>
                    <a:pt x="999" y="347"/>
                  </a:lnTo>
                  <a:lnTo>
                    <a:pt x="998" y="346"/>
                  </a:lnTo>
                  <a:lnTo>
                    <a:pt x="996" y="345"/>
                  </a:lnTo>
                  <a:lnTo>
                    <a:pt x="995" y="344"/>
                  </a:lnTo>
                  <a:lnTo>
                    <a:pt x="994" y="342"/>
                  </a:lnTo>
                  <a:lnTo>
                    <a:pt x="994" y="339"/>
                  </a:lnTo>
                  <a:lnTo>
                    <a:pt x="995" y="337"/>
                  </a:lnTo>
                  <a:lnTo>
                    <a:pt x="997" y="334"/>
                  </a:lnTo>
                  <a:lnTo>
                    <a:pt x="999" y="333"/>
                  </a:lnTo>
                  <a:lnTo>
                    <a:pt x="1001" y="331"/>
                  </a:lnTo>
                  <a:lnTo>
                    <a:pt x="1003" y="329"/>
                  </a:lnTo>
                  <a:lnTo>
                    <a:pt x="1004" y="327"/>
                  </a:lnTo>
                  <a:lnTo>
                    <a:pt x="1004" y="325"/>
                  </a:lnTo>
                  <a:lnTo>
                    <a:pt x="1004" y="324"/>
                  </a:lnTo>
                  <a:lnTo>
                    <a:pt x="1004" y="323"/>
                  </a:lnTo>
                  <a:lnTo>
                    <a:pt x="1004" y="322"/>
                  </a:lnTo>
                  <a:lnTo>
                    <a:pt x="1004" y="321"/>
                  </a:lnTo>
                  <a:lnTo>
                    <a:pt x="1001" y="323"/>
                  </a:lnTo>
                  <a:lnTo>
                    <a:pt x="999" y="323"/>
                  </a:lnTo>
                  <a:lnTo>
                    <a:pt x="997" y="325"/>
                  </a:lnTo>
                  <a:lnTo>
                    <a:pt x="994" y="325"/>
                  </a:lnTo>
                  <a:lnTo>
                    <a:pt x="992" y="325"/>
                  </a:lnTo>
                  <a:lnTo>
                    <a:pt x="990" y="325"/>
                  </a:lnTo>
                  <a:lnTo>
                    <a:pt x="987" y="324"/>
                  </a:lnTo>
                  <a:lnTo>
                    <a:pt x="985" y="322"/>
                  </a:lnTo>
                  <a:lnTo>
                    <a:pt x="982" y="321"/>
                  </a:lnTo>
                  <a:lnTo>
                    <a:pt x="981" y="322"/>
                  </a:lnTo>
                  <a:lnTo>
                    <a:pt x="979" y="323"/>
                  </a:lnTo>
                  <a:lnTo>
                    <a:pt x="977" y="325"/>
                  </a:lnTo>
                  <a:lnTo>
                    <a:pt x="976" y="326"/>
                  </a:lnTo>
                  <a:lnTo>
                    <a:pt x="974" y="328"/>
                  </a:lnTo>
                  <a:lnTo>
                    <a:pt x="972" y="329"/>
                  </a:lnTo>
                  <a:lnTo>
                    <a:pt x="968" y="329"/>
                  </a:lnTo>
                  <a:lnTo>
                    <a:pt x="966" y="332"/>
                  </a:lnTo>
                  <a:lnTo>
                    <a:pt x="966" y="334"/>
                  </a:lnTo>
                  <a:lnTo>
                    <a:pt x="965" y="338"/>
                  </a:lnTo>
                  <a:lnTo>
                    <a:pt x="960" y="339"/>
                  </a:lnTo>
                  <a:lnTo>
                    <a:pt x="954" y="339"/>
                  </a:lnTo>
                  <a:lnTo>
                    <a:pt x="954" y="341"/>
                  </a:lnTo>
                  <a:lnTo>
                    <a:pt x="953" y="344"/>
                  </a:lnTo>
                  <a:lnTo>
                    <a:pt x="951" y="346"/>
                  </a:lnTo>
                  <a:lnTo>
                    <a:pt x="949" y="348"/>
                  </a:lnTo>
                  <a:lnTo>
                    <a:pt x="949" y="350"/>
                  </a:lnTo>
                  <a:lnTo>
                    <a:pt x="948" y="352"/>
                  </a:lnTo>
                  <a:lnTo>
                    <a:pt x="949" y="354"/>
                  </a:lnTo>
                  <a:lnTo>
                    <a:pt x="951" y="357"/>
                  </a:lnTo>
                  <a:lnTo>
                    <a:pt x="953" y="358"/>
                  </a:lnTo>
                  <a:lnTo>
                    <a:pt x="954" y="360"/>
                  </a:lnTo>
                  <a:lnTo>
                    <a:pt x="953" y="362"/>
                  </a:lnTo>
                  <a:lnTo>
                    <a:pt x="953" y="364"/>
                  </a:lnTo>
                  <a:lnTo>
                    <a:pt x="951" y="366"/>
                  </a:lnTo>
                  <a:lnTo>
                    <a:pt x="949" y="367"/>
                  </a:lnTo>
                  <a:lnTo>
                    <a:pt x="947" y="367"/>
                  </a:lnTo>
                  <a:lnTo>
                    <a:pt x="945" y="367"/>
                  </a:lnTo>
                  <a:lnTo>
                    <a:pt x="943" y="367"/>
                  </a:lnTo>
                  <a:lnTo>
                    <a:pt x="940" y="367"/>
                  </a:lnTo>
                  <a:lnTo>
                    <a:pt x="938" y="367"/>
                  </a:lnTo>
                  <a:lnTo>
                    <a:pt x="936" y="368"/>
                  </a:lnTo>
                  <a:lnTo>
                    <a:pt x="933" y="367"/>
                  </a:lnTo>
                  <a:lnTo>
                    <a:pt x="930" y="367"/>
                  </a:lnTo>
                  <a:lnTo>
                    <a:pt x="928" y="367"/>
                  </a:lnTo>
                  <a:lnTo>
                    <a:pt x="926" y="364"/>
                  </a:lnTo>
                  <a:lnTo>
                    <a:pt x="925" y="364"/>
                  </a:lnTo>
                  <a:lnTo>
                    <a:pt x="925" y="366"/>
                  </a:lnTo>
                  <a:lnTo>
                    <a:pt x="925" y="367"/>
                  </a:lnTo>
                  <a:lnTo>
                    <a:pt x="920" y="366"/>
                  </a:lnTo>
                  <a:lnTo>
                    <a:pt x="917" y="368"/>
                  </a:lnTo>
                  <a:lnTo>
                    <a:pt x="915" y="371"/>
                  </a:lnTo>
                  <a:lnTo>
                    <a:pt x="914" y="374"/>
                  </a:lnTo>
                  <a:lnTo>
                    <a:pt x="915" y="376"/>
                  </a:lnTo>
                  <a:lnTo>
                    <a:pt x="915" y="378"/>
                  </a:lnTo>
                  <a:lnTo>
                    <a:pt x="915" y="382"/>
                  </a:lnTo>
                  <a:lnTo>
                    <a:pt x="912" y="383"/>
                  </a:lnTo>
                  <a:lnTo>
                    <a:pt x="910" y="383"/>
                  </a:lnTo>
                  <a:lnTo>
                    <a:pt x="909" y="383"/>
                  </a:lnTo>
                  <a:lnTo>
                    <a:pt x="908" y="383"/>
                  </a:lnTo>
                  <a:lnTo>
                    <a:pt x="906" y="383"/>
                  </a:lnTo>
                  <a:lnTo>
                    <a:pt x="908" y="387"/>
                  </a:lnTo>
                  <a:lnTo>
                    <a:pt x="909" y="389"/>
                  </a:lnTo>
                  <a:lnTo>
                    <a:pt x="908" y="392"/>
                  </a:lnTo>
                  <a:lnTo>
                    <a:pt x="906" y="395"/>
                  </a:lnTo>
                  <a:lnTo>
                    <a:pt x="905" y="398"/>
                  </a:lnTo>
                  <a:lnTo>
                    <a:pt x="903" y="401"/>
                  </a:lnTo>
                  <a:lnTo>
                    <a:pt x="901" y="404"/>
                  </a:lnTo>
                  <a:lnTo>
                    <a:pt x="900" y="406"/>
                  </a:lnTo>
                  <a:lnTo>
                    <a:pt x="898" y="406"/>
                  </a:lnTo>
                  <a:lnTo>
                    <a:pt x="898" y="404"/>
                  </a:lnTo>
                  <a:lnTo>
                    <a:pt x="897" y="403"/>
                  </a:lnTo>
                  <a:lnTo>
                    <a:pt x="897" y="401"/>
                  </a:lnTo>
                  <a:lnTo>
                    <a:pt x="897" y="400"/>
                  </a:lnTo>
                  <a:lnTo>
                    <a:pt x="897" y="397"/>
                  </a:lnTo>
                  <a:lnTo>
                    <a:pt x="896" y="397"/>
                  </a:lnTo>
                  <a:lnTo>
                    <a:pt x="895" y="395"/>
                  </a:lnTo>
                  <a:lnTo>
                    <a:pt x="895" y="393"/>
                  </a:lnTo>
                  <a:lnTo>
                    <a:pt x="895" y="392"/>
                  </a:lnTo>
                  <a:lnTo>
                    <a:pt x="896" y="391"/>
                  </a:lnTo>
                  <a:lnTo>
                    <a:pt x="896" y="389"/>
                  </a:lnTo>
                  <a:lnTo>
                    <a:pt x="896" y="388"/>
                  </a:lnTo>
                  <a:lnTo>
                    <a:pt x="895" y="387"/>
                  </a:lnTo>
                  <a:lnTo>
                    <a:pt x="894" y="385"/>
                  </a:lnTo>
                  <a:lnTo>
                    <a:pt x="893" y="384"/>
                  </a:lnTo>
                  <a:lnTo>
                    <a:pt x="892" y="387"/>
                  </a:lnTo>
                  <a:lnTo>
                    <a:pt x="892" y="389"/>
                  </a:lnTo>
                  <a:lnTo>
                    <a:pt x="892" y="391"/>
                  </a:lnTo>
                  <a:lnTo>
                    <a:pt x="892" y="393"/>
                  </a:lnTo>
                  <a:lnTo>
                    <a:pt x="893" y="396"/>
                  </a:lnTo>
                  <a:lnTo>
                    <a:pt x="893" y="399"/>
                  </a:lnTo>
                  <a:lnTo>
                    <a:pt x="894" y="402"/>
                  </a:lnTo>
                  <a:lnTo>
                    <a:pt x="894" y="405"/>
                  </a:lnTo>
                  <a:lnTo>
                    <a:pt x="894" y="407"/>
                  </a:lnTo>
                  <a:lnTo>
                    <a:pt x="895" y="410"/>
                  </a:lnTo>
                  <a:lnTo>
                    <a:pt x="897" y="412"/>
                  </a:lnTo>
                  <a:lnTo>
                    <a:pt x="900" y="415"/>
                  </a:lnTo>
                  <a:lnTo>
                    <a:pt x="899" y="416"/>
                  </a:lnTo>
                  <a:lnTo>
                    <a:pt x="898" y="417"/>
                  </a:lnTo>
                  <a:lnTo>
                    <a:pt x="899" y="418"/>
                  </a:lnTo>
                  <a:lnTo>
                    <a:pt x="900" y="419"/>
                  </a:lnTo>
                  <a:lnTo>
                    <a:pt x="902" y="419"/>
                  </a:lnTo>
                  <a:lnTo>
                    <a:pt x="904" y="420"/>
                  </a:lnTo>
                  <a:lnTo>
                    <a:pt x="904" y="421"/>
                  </a:lnTo>
                  <a:lnTo>
                    <a:pt x="904" y="423"/>
                  </a:lnTo>
                  <a:lnTo>
                    <a:pt x="902" y="425"/>
                  </a:lnTo>
                  <a:lnTo>
                    <a:pt x="900" y="426"/>
                  </a:lnTo>
                  <a:lnTo>
                    <a:pt x="898" y="426"/>
                  </a:lnTo>
                  <a:lnTo>
                    <a:pt x="895" y="427"/>
                  </a:lnTo>
                  <a:lnTo>
                    <a:pt x="893" y="427"/>
                  </a:lnTo>
                  <a:lnTo>
                    <a:pt x="892" y="429"/>
                  </a:lnTo>
                  <a:lnTo>
                    <a:pt x="893" y="432"/>
                  </a:lnTo>
                  <a:lnTo>
                    <a:pt x="891" y="434"/>
                  </a:lnTo>
                  <a:lnTo>
                    <a:pt x="888" y="434"/>
                  </a:lnTo>
                  <a:lnTo>
                    <a:pt x="885" y="434"/>
                  </a:lnTo>
                  <a:lnTo>
                    <a:pt x="883" y="435"/>
                  </a:lnTo>
                  <a:lnTo>
                    <a:pt x="880" y="437"/>
                  </a:lnTo>
                  <a:lnTo>
                    <a:pt x="877" y="440"/>
                  </a:lnTo>
                  <a:lnTo>
                    <a:pt x="874" y="442"/>
                  </a:lnTo>
                  <a:lnTo>
                    <a:pt x="870" y="443"/>
                  </a:lnTo>
                  <a:lnTo>
                    <a:pt x="868" y="445"/>
                  </a:lnTo>
                  <a:lnTo>
                    <a:pt x="865" y="446"/>
                  </a:lnTo>
                  <a:lnTo>
                    <a:pt x="863" y="449"/>
                  </a:lnTo>
                  <a:lnTo>
                    <a:pt x="860" y="451"/>
                  </a:lnTo>
                  <a:lnTo>
                    <a:pt x="858" y="453"/>
                  </a:lnTo>
                  <a:lnTo>
                    <a:pt x="857" y="455"/>
                  </a:lnTo>
                  <a:lnTo>
                    <a:pt x="855" y="457"/>
                  </a:lnTo>
                  <a:lnTo>
                    <a:pt x="855" y="459"/>
                  </a:lnTo>
                  <a:lnTo>
                    <a:pt x="854" y="461"/>
                  </a:lnTo>
                  <a:lnTo>
                    <a:pt x="852" y="461"/>
                  </a:lnTo>
                  <a:lnTo>
                    <a:pt x="851" y="462"/>
                  </a:lnTo>
                  <a:lnTo>
                    <a:pt x="850" y="461"/>
                  </a:lnTo>
                  <a:lnTo>
                    <a:pt x="849" y="461"/>
                  </a:lnTo>
                  <a:lnTo>
                    <a:pt x="848" y="459"/>
                  </a:lnTo>
                  <a:lnTo>
                    <a:pt x="847" y="459"/>
                  </a:lnTo>
                  <a:lnTo>
                    <a:pt x="846" y="458"/>
                  </a:lnTo>
                  <a:lnTo>
                    <a:pt x="844" y="459"/>
                  </a:lnTo>
                  <a:lnTo>
                    <a:pt x="843" y="461"/>
                  </a:lnTo>
                  <a:lnTo>
                    <a:pt x="843" y="463"/>
                  </a:lnTo>
                  <a:lnTo>
                    <a:pt x="843" y="466"/>
                  </a:lnTo>
                  <a:lnTo>
                    <a:pt x="846" y="468"/>
                  </a:lnTo>
                  <a:lnTo>
                    <a:pt x="847" y="469"/>
                  </a:lnTo>
                  <a:lnTo>
                    <a:pt x="847" y="472"/>
                  </a:lnTo>
                  <a:lnTo>
                    <a:pt x="848" y="474"/>
                  </a:lnTo>
                  <a:lnTo>
                    <a:pt x="848" y="476"/>
                  </a:lnTo>
                  <a:lnTo>
                    <a:pt x="849" y="479"/>
                  </a:lnTo>
                  <a:lnTo>
                    <a:pt x="849" y="480"/>
                  </a:lnTo>
                  <a:lnTo>
                    <a:pt x="851" y="483"/>
                  </a:lnTo>
                  <a:lnTo>
                    <a:pt x="851" y="485"/>
                  </a:lnTo>
                  <a:lnTo>
                    <a:pt x="852" y="487"/>
                  </a:lnTo>
                  <a:lnTo>
                    <a:pt x="852" y="489"/>
                  </a:lnTo>
                  <a:lnTo>
                    <a:pt x="853" y="491"/>
                  </a:lnTo>
                  <a:lnTo>
                    <a:pt x="853" y="493"/>
                  </a:lnTo>
                  <a:lnTo>
                    <a:pt x="854" y="495"/>
                  </a:lnTo>
                  <a:lnTo>
                    <a:pt x="855" y="498"/>
                  </a:lnTo>
                  <a:lnTo>
                    <a:pt x="858" y="499"/>
                  </a:lnTo>
                  <a:lnTo>
                    <a:pt x="860" y="502"/>
                  </a:lnTo>
                  <a:lnTo>
                    <a:pt x="859" y="503"/>
                  </a:lnTo>
                  <a:lnTo>
                    <a:pt x="857" y="505"/>
                  </a:lnTo>
                  <a:lnTo>
                    <a:pt x="857" y="508"/>
                  </a:lnTo>
                  <a:lnTo>
                    <a:pt x="855" y="509"/>
                  </a:lnTo>
                  <a:lnTo>
                    <a:pt x="855" y="511"/>
                  </a:lnTo>
                  <a:lnTo>
                    <a:pt x="856" y="512"/>
                  </a:lnTo>
                  <a:lnTo>
                    <a:pt x="858" y="515"/>
                  </a:lnTo>
                  <a:lnTo>
                    <a:pt x="859" y="517"/>
                  </a:lnTo>
                  <a:lnTo>
                    <a:pt x="858" y="518"/>
                  </a:lnTo>
                  <a:lnTo>
                    <a:pt x="857" y="519"/>
                  </a:lnTo>
                  <a:lnTo>
                    <a:pt x="855" y="521"/>
                  </a:lnTo>
                  <a:lnTo>
                    <a:pt x="854" y="522"/>
                  </a:lnTo>
                  <a:lnTo>
                    <a:pt x="852" y="523"/>
                  </a:lnTo>
                  <a:lnTo>
                    <a:pt x="851" y="525"/>
                  </a:lnTo>
                  <a:lnTo>
                    <a:pt x="849" y="526"/>
                  </a:lnTo>
                  <a:lnTo>
                    <a:pt x="845" y="527"/>
                  </a:lnTo>
                  <a:lnTo>
                    <a:pt x="843" y="526"/>
                  </a:lnTo>
                  <a:lnTo>
                    <a:pt x="841" y="525"/>
                  </a:lnTo>
                  <a:lnTo>
                    <a:pt x="840" y="522"/>
                  </a:lnTo>
                  <a:lnTo>
                    <a:pt x="842" y="521"/>
                  </a:lnTo>
                  <a:lnTo>
                    <a:pt x="842" y="519"/>
                  </a:lnTo>
                  <a:lnTo>
                    <a:pt x="841" y="518"/>
                  </a:lnTo>
                  <a:lnTo>
                    <a:pt x="840" y="517"/>
                  </a:lnTo>
                  <a:lnTo>
                    <a:pt x="838" y="516"/>
                  </a:lnTo>
                  <a:lnTo>
                    <a:pt x="836" y="514"/>
                  </a:lnTo>
                  <a:lnTo>
                    <a:pt x="835" y="512"/>
                  </a:lnTo>
                  <a:lnTo>
                    <a:pt x="834" y="511"/>
                  </a:lnTo>
                  <a:lnTo>
                    <a:pt x="834" y="508"/>
                  </a:lnTo>
                  <a:lnTo>
                    <a:pt x="833" y="506"/>
                  </a:lnTo>
                  <a:lnTo>
                    <a:pt x="831" y="504"/>
                  </a:lnTo>
                  <a:lnTo>
                    <a:pt x="830" y="502"/>
                  </a:lnTo>
                  <a:lnTo>
                    <a:pt x="828" y="500"/>
                  </a:lnTo>
                  <a:lnTo>
                    <a:pt x="827" y="498"/>
                  </a:lnTo>
                  <a:lnTo>
                    <a:pt x="827" y="494"/>
                  </a:lnTo>
                  <a:lnTo>
                    <a:pt x="829" y="492"/>
                  </a:lnTo>
                  <a:lnTo>
                    <a:pt x="830" y="491"/>
                  </a:lnTo>
                  <a:lnTo>
                    <a:pt x="830" y="489"/>
                  </a:lnTo>
                  <a:lnTo>
                    <a:pt x="829" y="488"/>
                  </a:lnTo>
                  <a:lnTo>
                    <a:pt x="827" y="487"/>
                  </a:lnTo>
                  <a:lnTo>
                    <a:pt x="826" y="485"/>
                  </a:lnTo>
                  <a:lnTo>
                    <a:pt x="825" y="484"/>
                  </a:lnTo>
                  <a:lnTo>
                    <a:pt x="824" y="483"/>
                  </a:lnTo>
                  <a:lnTo>
                    <a:pt x="824" y="481"/>
                  </a:lnTo>
                  <a:lnTo>
                    <a:pt x="821" y="480"/>
                  </a:lnTo>
                  <a:lnTo>
                    <a:pt x="819" y="479"/>
                  </a:lnTo>
                  <a:lnTo>
                    <a:pt x="819" y="478"/>
                  </a:lnTo>
                  <a:lnTo>
                    <a:pt x="816" y="477"/>
                  </a:lnTo>
                  <a:lnTo>
                    <a:pt x="815" y="479"/>
                  </a:lnTo>
                  <a:lnTo>
                    <a:pt x="811" y="480"/>
                  </a:lnTo>
                  <a:lnTo>
                    <a:pt x="808" y="480"/>
                  </a:lnTo>
                  <a:lnTo>
                    <a:pt x="805" y="479"/>
                  </a:lnTo>
                  <a:lnTo>
                    <a:pt x="802" y="479"/>
                  </a:lnTo>
                  <a:lnTo>
                    <a:pt x="800" y="478"/>
                  </a:lnTo>
                  <a:lnTo>
                    <a:pt x="798" y="476"/>
                  </a:lnTo>
                  <a:lnTo>
                    <a:pt x="796" y="476"/>
                  </a:lnTo>
                  <a:lnTo>
                    <a:pt x="794" y="476"/>
                  </a:lnTo>
                  <a:lnTo>
                    <a:pt x="791" y="476"/>
                  </a:lnTo>
                  <a:lnTo>
                    <a:pt x="787" y="476"/>
                  </a:lnTo>
                  <a:lnTo>
                    <a:pt x="785" y="478"/>
                  </a:lnTo>
                  <a:lnTo>
                    <a:pt x="783" y="478"/>
                  </a:lnTo>
                  <a:lnTo>
                    <a:pt x="782" y="478"/>
                  </a:lnTo>
                  <a:lnTo>
                    <a:pt x="780" y="478"/>
                  </a:lnTo>
                  <a:lnTo>
                    <a:pt x="778" y="478"/>
                  </a:lnTo>
                  <a:lnTo>
                    <a:pt x="777" y="478"/>
                  </a:lnTo>
                  <a:lnTo>
                    <a:pt x="775" y="479"/>
                  </a:lnTo>
                  <a:lnTo>
                    <a:pt x="773" y="479"/>
                  </a:lnTo>
                  <a:lnTo>
                    <a:pt x="771" y="479"/>
                  </a:lnTo>
                  <a:lnTo>
                    <a:pt x="771" y="478"/>
                  </a:lnTo>
                  <a:lnTo>
                    <a:pt x="772" y="476"/>
                  </a:lnTo>
                  <a:lnTo>
                    <a:pt x="774" y="476"/>
                  </a:lnTo>
                  <a:lnTo>
                    <a:pt x="776" y="474"/>
                  </a:lnTo>
                  <a:lnTo>
                    <a:pt x="774" y="474"/>
                  </a:lnTo>
                  <a:lnTo>
                    <a:pt x="771" y="474"/>
                  </a:lnTo>
                  <a:lnTo>
                    <a:pt x="768" y="474"/>
                  </a:lnTo>
                  <a:lnTo>
                    <a:pt x="766" y="474"/>
                  </a:lnTo>
                  <a:lnTo>
                    <a:pt x="763" y="475"/>
                  </a:lnTo>
                  <a:lnTo>
                    <a:pt x="761" y="476"/>
                  </a:lnTo>
                  <a:lnTo>
                    <a:pt x="760" y="478"/>
                  </a:lnTo>
                  <a:lnTo>
                    <a:pt x="759" y="480"/>
                  </a:lnTo>
                  <a:lnTo>
                    <a:pt x="762" y="482"/>
                  </a:lnTo>
                  <a:lnTo>
                    <a:pt x="766" y="483"/>
                  </a:lnTo>
                  <a:lnTo>
                    <a:pt x="770" y="485"/>
                  </a:lnTo>
                  <a:lnTo>
                    <a:pt x="770" y="489"/>
                  </a:lnTo>
                  <a:lnTo>
                    <a:pt x="766" y="489"/>
                  </a:lnTo>
                  <a:lnTo>
                    <a:pt x="762" y="489"/>
                  </a:lnTo>
                  <a:lnTo>
                    <a:pt x="757" y="489"/>
                  </a:lnTo>
                  <a:lnTo>
                    <a:pt x="753" y="488"/>
                  </a:lnTo>
                  <a:lnTo>
                    <a:pt x="750" y="487"/>
                  </a:lnTo>
                  <a:lnTo>
                    <a:pt x="746" y="485"/>
                  </a:lnTo>
                  <a:lnTo>
                    <a:pt x="742" y="483"/>
                  </a:lnTo>
                  <a:lnTo>
                    <a:pt x="738" y="482"/>
                  </a:lnTo>
                  <a:lnTo>
                    <a:pt x="735" y="483"/>
                  </a:lnTo>
                  <a:lnTo>
                    <a:pt x="732" y="483"/>
                  </a:lnTo>
                  <a:lnTo>
                    <a:pt x="729" y="484"/>
                  </a:lnTo>
                  <a:lnTo>
                    <a:pt x="725" y="484"/>
                  </a:lnTo>
                  <a:lnTo>
                    <a:pt x="721" y="484"/>
                  </a:lnTo>
                  <a:lnTo>
                    <a:pt x="718" y="484"/>
                  </a:lnTo>
                  <a:lnTo>
                    <a:pt x="715" y="485"/>
                  </a:lnTo>
                  <a:lnTo>
                    <a:pt x="713" y="486"/>
                  </a:lnTo>
                  <a:lnTo>
                    <a:pt x="700" y="498"/>
                  </a:lnTo>
                  <a:lnTo>
                    <a:pt x="696" y="498"/>
                  </a:lnTo>
                  <a:lnTo>
                    <a:pt x="695" y="496"/>
                  </a:lnTo>
                  <a:lnTo>
                    <a:pt x="694" y="494"/>
                  </a:lnTo>
                  <a:lnTo>
                    <a:pt x="695" y="493"/>
                  </a:lnTo>
                  <a:lnTo>
                    <a:pt x="691" y="493"/>
                  </a:lnTo>
                  <a:lnTo>
                    <a:pt x="690" y="495"/>
                  </a:lnTo>
                  <a:lnTo>
                    <a:pt x="689" y="497"/>
                  </a:lnTo>
                  <a:lnTo>
                    <a:pt x="689" y="499"/>
                  </a:lnTo>
                  <a:lnTo>
                    <a:pt x="688" y="501"/>
                  </a:lnTo>
                  <a:lnTo>
                    <a:pt x="688" y="503"/>
                  </a:lnTo>
                  <a:lnTo>
                    <a:pt x="687" y="505"/>
                  </a:lnTo>
                  <a:lnTo>
                    <a:pt x="685" y="507"/>
                  </a:lnTo>
                  <a:lnTo>
                    <a:pt x="687" y="507"/>
                  </a:lnTo>
                  <a:lnTo>
                    <a:pt x="689" y="506"/>
                  </a:lnTo>
                  <a:lnTo>
                    <a:pt x="691" y="504"/>
                  </a:lnTo>
                  <a:lnTo>
                    <a:pt x="694" y="504"/>
                  </a:lnTo>
                  <a:lnTo>
                    <a:pt x="691" y="507"/>
                  </a:lnTo>
                  <a:lnTo>
                    <a:pt x="691" y="510"/>
                  </a:lnTo>
                  <a:lnTo>
                    <a:pt x="692" y="514"/>
                  </a:lnTo>
                  <a:lnTo>
                    <a:pt x="693" y="517"/>
                  </a:lnTo>
                  <a:lnTo>
                    <a:pt x="693" y="522"/>
                  </a:lnTo>
                  <a:lnTo>
                    <a:pt x="691" y="524"/>
                  </a:lnTo>
                  <a:lnTo>
                    <a:pt x="689" y="525"/>
                  </a:lnTo>
                  <a:lnTo>
                    <a:pt x="683" y="525"/>
                  </a:lnTo>
                  <a:lnTo>
                    <a:pt x="682" y="527"/>
                  </a:lnTo>
                  <a:lnTo>
                    <a:pt x="683" y="528"/>
                  </a:lnTo>
                  <a:lnTo>
                    <a:pt x="685" y="530"/>
                  </a:lnTo>
                  <a:lnTo>
                    <a:pt x="686" y="532"/>
                  </a:lnTo>
                  <a:lnTo>
                    <a:pt x="687" y="536"/>
                  </a:lnTo>
                  <a:lnTo>
                    <a:pt x="688" y="539"/>
                  </a:lnTo>
                  <a:lnTo>
                    <a:pt x="689" y="542"/>
                  </a:lnTo>
                  <a:lnTo>
                    <a:pt x="689" y="546"/>
                  </a:lnTo>
                  <a:lnTo>
                    <a:pt x="689" y="550"/>
                  </a:lnTo>
                  <a:lnTo>
                    <a:pt x="690" y="553"/>
                  </a:lnTo>
                  <a:lnTo>
                    <a:pt x="691" y="556"/>
                  </a:lnTo>
                  <a:lnTo>
                    <a:pt x="691" y="560"/>
                  </a:lnTo>
                  <a:lnTo>
                    <a:pt x="689" y="562"/>
                  </a:lnTo>
                  <a:lnTo>
                    <a:pt x="689" y="565"/>
                  </a:lnTo>
                  <a:lnTo>
                    <a:pt x="689" y="567"/>
                  </a:lnTo>
                  <a:lnTo>
                    <a:pt x="691" y="570"/>
                  </a:lnTo>
                  <a:lnTo>
                    <a:pt x="694" y="572"/>
                  </a:lnTo>
                  <a:lnTo>
                    <a:pt x="696" y="574"/>
                  </a:lnTo>
                  <a:lnTo>
                    <a:pt x="698" y="575"/>
                  </a:lnTo>
                  <a:lnTo>
                    <a:pt x="699" y="578"/>
                  </a:lnTo>
                  <a:lnTo>
                    <a:pt x="703" y="580"/>
                  </a:lnTo>
                  <a:lnTo>
                    <a:pt x="706" y="581"/>
                  </a:lnTo>
                  <a:lnTo>
                    <a:pt x="709" y="585"/>
                  </a:lnTo>
                  <a:lnTo>
                    <a:pt x="713" y="586"/>
                  </a:lnTo>
                  <a:lnTo>
                    <a:pt x="715" y="589"/>
                  </a:lnTo>
                  <a:lnTo>
                    <a:pt x="719" y="589"/>
                  </a:lnTo>
                  <a:lnTo>
                    <a:pt x="723" y="591"/>
                  </a:lnTo>
                  <a:lnTo>
                    <a:pt x="728" y="591"/>
                  </a:lnTo>
                  <a:lnTo>
                    <a:pt x="729" y="593"/>
                  </a:lnTo>
                  <a:lnTo>
                    <a:pt x="730" y="594"/>
                  </a:lnTo>
                  <a:lnTo>
                    <a:pt x="731" y="595"/>
                  </a:lnTo>
                  <a:lnTo>
                    <a:pt x="732" y="596"/>
                  </a:lnTo>
                  <a:lnTo>
                    <a:pt x="736" y="595"/>
                  </a:lnTo>
                  <a:lnTo>
                    <a:pt x="738" y="593"/>
                  </a:lnTo>
                  <a:lnTo>
                    <a:pt x="741" y="591"/>
                  </a:lnTo>
                  <a:lnTo>
                    <a:pt x="745" y="591"/>
                  </a:lnTo>
                  <a:lnTo>
                    <a:pt x="745" y="589"/>
                  </a:lnTo>
                  <a:lnTo>
                    <a:pt x="747" y="587"/>
                  </a:lnTo>
                  <a:lnTo>
                    <a:pt x="749" y="585"/>
                  </a:lnTo>
                  <a:lnTo>
                    <a:pt x="751" y="583"/>
                  </a:lnTo>
                  <a:lnTo>
                    <a:pt x="752" y="581"/>
                  </a:lnTo>
                  <a:lnTo>
                    <a:pt x="753" y="580"/>
                  </a:lnTo>
                  <a:lnTo>
                    <a:pt x="753" y="578"/>
                  </a:lnTo>
                  <a:lnTo>
                    <a:pt x="752" y="575"/>
                  </a:lnTo>
                  <a:lnTo>
                    <a:pt x="754" y="572"/>
                  </a:lnTo>
                  <a:lnTo>
                    <a:pt x="757" y="570"/>
                  </a:lnTo>
                  <a:lnTo>
                    <a:pt x="762" y="569"/>
                  </a:lnTo>
                  <a:lnTo>
                    <a:pt x="764" y="566"/>
                  </a:lnTo>
                  <a:lnTo>
                    <a:pt x="768" y="566"/>
                  </a:lnTo>
                  <a:lnTo>
                    <a:pt x="770" y="566"/>
                  </a:lnTo>
                  <a:lnTo>
                    <a:pt x="774" y="566"/>
                  </a:lnTo>
                  <a:lnTo>
                    <a:pt x="777" y="565"/>
                  </a:lnTo>
                  <a:lnTo>
                    <a:pt x="781" y="565"/>
                  </a:lnTo>
                  <a:lnTo>
                    <a:pt x="784" y="565"/>
                  </a:lnTo>
                  <a:lnTo>
                    <a:pt x="786" y="566"/>
                  </a:lnTo>
                  <a:lnTo>
                    <a:pt x="789" y="566"/>
                  </a:lnTo>
                  <a:lnTo>
                    <a:pt x="789" y="569"/>
                  </a:lnTo>
                  <a:lnTo>
                    <a:pt x="788" y="570"/>
                  </a:lnTo>
                  <a:lnTo>
                    <a:pt x="788" y="573"/>
                  </a:lnTo>
                  <a:lnTo>
                    <a:pt x="787" y="575"/>
                  </a:lnTo>
                  <a:lnTo>
                    <a:pt x="787" y="576"/>
                  </a:lnTo>
                  <a:lnTo>
                    <a:pt x="786" y="578"/>
                  </a:lnTo>
                  <a:lnTo>
                    <a:pt x="786" y="580"/>
                  </a:lnTo>
                  <a:lnTo>
                    <a:pt x="784" y="582"/>
                  </a:lnTo>
                  <a:lnTo>
                    <a:pt x="784" y="585"/>
                  </a:lnTo>
                  <a:lnTo>
                    <a:pt x="784" y="589"/>
                  </a:lnTo>
                  <a:lnTo>
                    <a:pt x="785" y="591"/>
                  </a:lnTo>
                  <a:lnTo>
                    <a:pt x="785" y="594"/>
                  </a:lnTo>
                  <a:lnTo>
                    <a:pt x="785" y="597"/>
                  </a:lnTo>
                  <a:lnTo>
                    <a:pt x="784" y="600"/>
                  </a:lnTo>
                  <a:lnTo>
                    <a:pt x="783" y="603"/>
                  </a:lnTo>
                  <a:lnTo>
                    <a:pt x="782" y="606"/>
                  </a:lnTo>
                  <a:lnTo>
                    <a:pt x="779" y="608"/>
                  </a:lnTo>
                  <a:lnTo>
                    <a:pt x="777" y="610"/>
                  </a:lnTo>
                  <a:lnTo>
                    <a:pt x="775" y="612"/>
                  </a:lnTo>
                  <a:lnTo>
                    <a:pt x="771" y="615"/>
                  </a:lnTo>
                  <a:lnTo>
                    <a:pt x="773" y="616"/>
                  </a:lnTo>
                  <a:lnTo>
                    <a:pt x="779" y="616"/>
                  </a:lnTo>
                  <a:lnTo>
                    <a:pt x="785" y="616"/>
                  </a:lnTo>
                  <a:lnTo>
                    <a:pt x="791" y="616"/>
                  </a:lnTo>
                  <a:lnTo>
                    <a:pt x="797" y="615"/>
                  </a:lnTo>
                  <a:lnTo>
                    <a:pt x="803" y="615"/>
                  </a:lnTo>
                  <a:lnTo>
                    <a:pt x="809" y="615"/>
                  </a:lnTo>
                  <a:lnTo>
                    <a:pt x="815" y="615"/>
                  </a:lnTo>
                  <a:lnTo>
                    <a:pt x="821" y="616"/>
                  </a:lnTo>
                  <a:lnTo>
                    <a:pt x="823" y="618"/>
                  </a:lnTo>
                  <a:lnTo>
                    <a:pt x="826" y="620"/>
                  </a:lnTo>
                  <a:lnTo>
                    <a:pt x="827" y="623"/>
                  </a:lnTo>
                  <a:lnTo>
                    <a:pt x="828" y="625"/>
                  </a:lnTo>
                  <a:lnTo>
                    <a:pt x="829" y="627"/>
                  </a:lnTo>
                  <a:lnTo>
                    <a:pt x="830" y="629"/>
                  </a:lnTo>
                  <a:lnTo>
                    <a:pt x="830" y="633"/>
                  </a:lnTo>
                  <a:lnTo>
                    <a:pt x="832" y="635"/>
                  </a:lnTo>
                  <a:lnTo>
                    <a:pt x="829" y="636"/>
                  </a:lnTo>
                  <a:lnTo>
                    <a:pt x="827" y="638"/>
                  </a:lnTo>
                  <a:lnTo>
                    <a:pt x="826" y="639"/>
                  </a:lnTo>
                  <a:lnTo>
                    <a:pt x="826" y="641"/>
                  </a:lnTo>
                  <a:lnTo>
                    <a:pt x="825" y="642"/>
                  </a:lnTo>
                  <a:lnTo>
                    <a:pt x="825" y="644"/>
                  </a:lnTo>
                  <a:lnTo>
                    <a:pt x="824" y="646"/>
                  </a:lnTo>
                  <a:lnTo>
                    <a:pt x="824" y="649"/>
                  </a:lnTo>
                  <a:lnTo>
                    <a:pt x="824" y="651"/>
                  </a:lnTo>
                  <a:lnTo>
                    <a:pt x="824" y="653"/>
                  </a:lnTo>
                  <a:lnTo>
                    <a:pt x="824" y="655"/>
                  </a:lnTo>
                  <a:lnTo>
                    <a:pt x="824" y="657"/>
                  </a:lnTo>
                  <a:lnTo>
                    <a:pt x="825" y="659"/>
                  </a:lnTo>
                  <a:lnTo>
                    <a:pt x="826" y="661"/>
                  </a:lnTo>
                  <a:lnTo>
                    <a:pt x="827" y="664"/>
                  </a:lnTo>
                  <a:lnTo>
                    <a:pt x="827" y="666"/>
                  </a:lnTo>
                  <a:lnTo>
                    <a:pt x="829" y="667"/>
                  </a:lnTo>
                  <a:lnTo>
                    <a:pt x="830" y="669"/>
                  </a:lnTo>
                  <a:lnTo>
                    <a:pt x="833" y="670"/>
                  </a:lnTo>
                  <a:lnTo>
                    <a:pt x="836" y="672"/>
                  </a:lnTo>
                  <a:lnTo>
                    <a:pt x="836" y="673"/>
                  </a:lnTo>
                  <a:lnTo>
                    <a:pt x="838" y="674"/>
                  </a:lnTo>
                  <a:lnTo>
                    <a:pt x="839" y="676"/>
                  </a:lnTo>
                  <a:lnTo>
                    <a:pt x="841" y="676"/>
                  </a:lnTo>
                  <a:lnTo>
                    <a:pt x="843" y="676"/>
                  </a:lnTo>
                  <a:lnTo>
                    <a:pt x="845" y="676"/>
                  </a:lnTo>
                  <a:lnTo>
                    <a:pt x="848" y="676"/>
                  </a:lnTo>
                  <a:lnTo>
                    <a:pt x="850" y="676"/>
                  </a:lnTo>
                  <a:lnTo>
                    <a:pt x="854" y="675"/>
                  </a:lnTo>
                  <a:lnTo>
                    <a:pt x="858" y="674"/>
                  </a:lnTo>
                  <a:lnTo>
                    <a:pt x="863" y="674"/>
                  </a:lnTo>
                  <a:lnTo>
                    <a:pt x="867" y="674"/>
                  </a:lnTo>
                  <a:lnTo>
                    <a:pt x="872" y="674"/>
                  </a:lnTo>
                  <a:lnTo>
                    <a:pt x="876" y="674"/>
                  </a:lnTo>
                  <a:lnTo>
                    <a:pt x="881" y="676"/>
                  </a:lnTo>
                  <a:lnTo>
                    <a:pt x="884" y="677"/>
                  </a:lnTo>
                  <a:lnTo>
                    <a:pt x="884" y="678"/>
                  </a:lnTo>
                  <a:lnTo>
                    <a:pt x="885" y="679"/>
                  </a:lnTo>
                  <a:lnTo>
                    <a:pt x="887" y="681"/>
                  </a:lnTo>
                  <a:lnTo>
                    <a:pt x="888" y="681"/>
                  </a:lnTo>
                  <a:lnTo>
                    <a:pt x="892" y="680"/>
                  </a:lnTo>
                  <a:lnTo>
                    <a:pt x="895" y="677"/>
                  </a:lnTo>
                  <a:lnTo>
                    <a:pt x="898" y="674"/>
                  </a:lnTo>
                  <a:lnTo>
                    <a:pt x="900" y="672"/>
                  </a:lnTo>
                  <a:lnTo>
                    <a:pt x="902" y="669"/>
                  </a:lnTo>
                  <a:lnTo>
                    <a:pt x="904" y="666"/>
                  </a:lnTo>
                  <a:lnTo>
                    <a:pt x="906" y="662"/>
                  </a:lnTo>
                  <a:lnTo>
                    <a:pt x="906" y="659"/>
                  </a:lnTo>
                  <a:lnTo>
                    <a:pt x="911" y="660"/>
                  </a:lnTo>
                  <a:lnTo>
                    <a:pt x="917" y="659"/>
                  </a:lnTo>
                  <a:lnTo>
                    <a:pt x="921" y="658"/>
                  </a:lnTo>
                  <a:lnTo>
                    <a:pt x="926" y="657"/>
                  </a:lnTo>
                  <a:lnTo>
                    <a:pt x="930" y="654"/>
                  </a:lnTo>
                  <a:lnTo>
                    <a:pt x="934" y="652"/>
                  </a:lnTo>
                  <a:lnTo>
                    <a:pt x="938" y="651"/>
                  </a:lnTo>
                  <a:lnTo>
                    <a:pt x="942" y="649"/>
                  </a:lnTo>
                  <a:lnTo>
                    <a:pt x="943" y="650"/>
                  </a:lnTo>
                  <a:lnTo>
                    <a:pt x="943" y="651"/>
                  </a:lnTo>
                  <a:lnTo>
                    <a:pt x="943" y="652"/>
                  </a:lnTo>
                  <a:lnTo>
                    <a:pt x="941" y="654"/>
                  </a:lnTo>
                  <a:lnTo>
                    <a:pt x="938" y="655"/>
                  </a:lnTo>
                  <a:lnTo>
                    <a:pt x="936" y="657"/>
                  </a:lnTo>
                  <a:lnTo>
                    <a:pt x="938" y="659"/>
                  </a:lnTo>
                  <a:lnTo>
                    <a:pt x="940" y="661"/>
                  </a:lnTo>
                  <a:lnTo>
                    <a:pt x="940" y="662"/>
                  </a:lnTo>
                  <a:lnTo>
                    <a:pt x="939" y="665"/>
                  </a:lnTo>
                  <a:lnTo>
                    <a:pt x="938" y="667"/>
                  </a:lnTo>
                  <a:lnTo>
                    <a:pt x="936" y="668"/>
                  </a:lnTo>
                  <a:lnTo>
                    <a:pt x="936" y="670"/>
                  </a:lnTo>
                  <a:lnTo>
                    <a:pt x="936" y="672"/>
                  </a:lnTo>
                  <a:lnTo>
                    <a:pt x="937" y="674"/>
                  </a:lnTo>
                  <a:lnTo>
                    <a:pt x="940" y="676"/>
                  </a:lnTo>
                  <a:lnTo>
                    <a:pt x="941" y="677"/>
                  </a:lnTo>
                  <a:lnTo>
                    <a:pt x="945" y="677"/>
                  </a:lnTo>
                  <a:lnTo>
                    <a:pt x="947" y="676"/>
                  </a:lnTo>
                  <a:lnTo>
                    <a:pt x="947" y="674"/>
                  </a:lnTo>
                  <a:lnTo>
                    <a:pt x="947" y="672"/>
                  </a:lnTo>
                  <a:lnTo>
                    <a:pt x="947" y="671"/>
                  </a:lnTo>
                  <a:lnTo>
                    <a:pt x="948" y="669"/>
                  </a:lnTo>
                  <a:lnTo>
                    <a:pt x="948" y="668"/>
                  </a:lnTo>
                  <a:lnTo>
                    <a:pt x="947" y="666"/>
                  </a:lnTo>
                  <a:lnTo>
                    <a:pt x="946" y="665"/>
                  </a:lnTo>
                  <a:lnTo>
                    <a:pt x="943" y="664"/>
                  </a:lnTo>
                  <a:lnTo>
                    <a:pt x="943" y="661"/>
                  </a:lnTo>
                  <a:lnTo>
                    <a:pt x="945" y="659"/>
                  </a:lnTo>
                  <a:lnTo>
                    <a:pt x="948" y="659"/>
                  </a:lnTo>
                  <a:lnTo>
                    <a:pt x="951" y="657"/>
                  </a:lnTo>
                  <a:lnTo>
                    <a:pt x="953" y="657"/>
                  </a:lnTo>
                  <a:lnTo>
                    <a:pt x="953" y="656"/>
                  </a:lnTo>
                  <a:lnTo>
                    <a:pt x="953" y="655"/>
                  </a:lnTo>
                  <a:lnTo>
                    <a:pt x="949" y="652"/>
                  </a:lnTo>
                  <a:lnTo>
                    <a:pt x="951" y="651"/>
                  </a:lnTo>
                  <a:lnTo>
                    <a:pt x="953" y="649"/>
                  </a:lnTo>
                  <a:lnTo>
                    <a:pt x="955" y="648"/>
                  </a:lnTo>
                  <a:lnTo>
                    <a:pt x="956" y="646"/>
                  </a:lnTo>
                  <a:lnTo>
                    <a:pt x="960" y="646"/>
                  </a:lnTo>
                  <a:lnTo>
                    <a:pt x="962" y="647"/>
                  </a:lnTo>
                  <a:lnTo>
                    <a:pt x="962" y="650"/>
                  </a:lnTo>
                  <a:lnTo>
                    <a:pt x="964" y="652"/>
                  </a:lnTo>
                  <a:lnTo>
                    <a:pt x="966" y="654"/>
                  </a:lnTo>
                  <a:lnTo>
                    <a:pt x="968" y="655"/>
                  </a:lnTo>
                  <a:lnTo>
                    <a:pt x="970" y="655"/>
                  </a:lnTo>
                  <a:lnTo>
                    <a:pt x="972" y="655"/>
                  </a:lnTo>
                  <a:lnTo>
                    <a:pt x="975" y="655"/>
                  </a:lnTo>
                  <a:lnTo>
                    <a:pt x="977" y="655"/>
                  </a:lnTo>
                  <a:lnTo>
                    <a:pt x="979" y="657"/>
                  </a:lnTo>
                  <a:lnTo>
                    <a:pt x="980" y="659"/>
                  </a:lnTo>
                  <a:lnTo>
                    <a:pt x="983" y="659"/>
                  </a:lnTo>
                  <a:lnTo>
                    <a:pt x="985" y="661"/>
                  </a:lnTo>
                  <a:lnTo>
                    <a:pt x="988" y="662"/>
                  </a:lnTo>
                  <a:lnTo>
                    <a:pt x="990" y="664"/>
                  </a:lnTo>
                  <a:lnTo>
                    <a:pt x="992" y="664"/>
                  </a:lnTo>
                  <a:lnTo>
                    <a:pt x="994" y="666"/>
                  </a:lnTo>
                  <a:lnTo>
                    <a:pt x="997" y="665"/>
                  </a:lnTo>
                  <a:lnTo>
                    <a:pt x="999" y="663"/>
                  </a:lnTo>
                  <a:lnTo>
                    <a:pt x="1002" y="665"/>
                  </a:lnTo>
                  <a:lnTo>
                    <a:pt x="1006" y="664"/>
                  </a:lnTo>
                  <a:lnTo>
                    <a:pt x="1010" y="662"/>
                  </a:lnTo>
                  <a:lnTo>
                    <a:pt x="1013" y="664"/>
                  </a:lnTo>
                  <a:lnTo>
                    <a:pt x="1015" y="664"/>
                  </a:lnTo>
                  <a:lnTo>
                    <a:pt x="1017" y="664"/>
                  </a:lnTo>
                  <a:lnTo>
                    <a:pt x="1020" y="662"/>
                  </a:lnTo>
                  <a:lnTo>
                    <a:pt x="1023" y="662"/>
                  </a:lnTo>
                  <a:lnTo>
                    <a:pt x="1025" y="661"/>
                  </a:lnTo>
                  <a:lnTo>
                    <a:pt x="1028" y="661"/>
                  </a:lnTo>
                  <a:lnTo>
                    <a:pt x="1030" y="661"/>
                  </a:lnTo>
                  <a:lnTo>
                    <a:pt x="1032" y="662"/>
                  </a:lnTo>
                  <a:lnTo>
                    <a:pt x="1029" y="667"/>
                  </a:lnTo>
                  <a:lnTo>
                    <a:pt x="1031" y="668"/>
                  </a:lnTo>
                  <a:lnTo>
                    <a:pt x="1033" y="669"/>
                  </a:lnTo>
                  <a:lnTo>
                    <a:pt x="1035" y="669"/>
                  </a:lnTo>
                  <a:lnTo>
                    <a:pt x="1037" y="670"/>
                  </a:lnTo>
                  <a:lnTo>
                    <a:pt x="1038" y="671"/>
                  </a:lnTo>
                  <a:lnTo>
                    <a:pt x="1040" y="672"/>
                  </a:lnTo>
                  <a:lnTo>
                    <a:pt x="1042" y="672"/>
                  </a:lnTo>
                  <a:lnTo>
                    <a:pt x="1043" y="674"/>
                  </a:lnTo>
                  <a:lnTo>
                    <a:pt x="1043" y="676"/>
                  </a:lnTo>
                  <a:lnTo>
                    <a:pt x="1042" y="676"/>
                  </a:lnTo>
                  <a:lnTo>
                    <a:pt x="1042" y="678"/>
                  </a:lnTo>
                  <a:lnTo>
                    <a:pt x="1044" y="678"/>
                  </a:lnTo>
                  <a:lnTo>
                    <a:pt x="1047" y="678"/>
                  </a:lnTo>
                  <a:lnTo>
                    <a:pt x="1049" y="679"/>
                  </a:lnTo>
                  <a:lnTo>
                    <a:pt x="1051" y="681"/>
                  </a:lnTo>
                  <a:lnTo>
                    <a:pt x="1053" y="682"/>
                  </a:lnTo>
                  <a:lnTo>
                    <a:pt x="1055" y="683"/>
                  </a:lnTo>
                  <a:lnTo>
                    <a:pt x="1057" y="685"/>
                  </a:lnTo>
                  <a:lnTo>
                    <a:pt x="1059" y="686"/>
                  </a:lnTo>
                  <a:lnTo>
                    <a:pt x="1061" y="687"/>
                  </a:lnTo>
                  <a:lnTo>
                    <a:pt x="1064" y="691"/>
                  </a:lnTo>
                  <a:lnTo>
                    <a:pt x="1067" y="693"/>
                  </a:lnTo>
                  <a:lnTo>
                    <a:pt x="1072" y="696"/>
                  </a:lnTo>
                  <a:lnTo>
                    <a:pt x="1076" y="699"/>
                  </a:lnTo>
                  <a:lnTo>
                    <a:pt x="1081" y="701"/>
                  </a:lnTo>
                  <a:lnTo>
                    <a:pt x="1085" y="702"/>
                  </a:lnTo>
                  <a:lnTo>
                    <a:pt x="1090" y="704"/>
                  </a:lnTo>
                  <a:lnTo>
                    <a:pt x="1096" y="704"/>
                  </a:lnTo>
                  <a:lnTo>
                    <a:pt x="1104" y="706"/>
                  </a:lnTo>
                  <a:lnTo>
                    <a:pt x="1113" y="710"/>
                  </a:lnTo>
                  <a:lnTo>
                    <a:pt x="1122" y="712"/>
                  </a:lnTo>
                  <a:lnTo>
                    <a:pt x="1131" y="715"/>
                  </a:lnTo>
                  <a:lnTo>
                    <a:pt x="1138" y="720"/>
                  </a:lnTo>
                  <a:lnTo>
                    <a:pt x="1145" y="725"/>
                  </a:lnTo>
                  <a:lnTo>
                    <a:pt x="1148" y="732"/>
                  </a:lnTo>
                  <a:lnTo>
                    <a:pt x="1149" y="740"/>
                  </a:lnTo>
                  <a:lnTo>
                    <a:pt x="1152" y="742"/>
                  </a:lnTo>
                  <a:lnTo>
                    <a:pt x="1154" y="743"/>
                  </a:lnTo>
                  <a:lnTo>
                    <a:pt x="1157" y="744"/>
                  </a:lnTo>
                  <a:lnTo>
                    <a:pt x="1159" y="747"/>
                  </a:lnTo>
                  <a:lnTo>
                    <a:pt x="1159" y="749"/>
                  </a:lnTo>
                  <a:lnTo>
                    <a:pt x="1158" y="750"/>
                  </a:lnTo>
                  <a:lnTo>
                    <a:pt x="1157" y="751"/>
                  </a:lnTo>
                  <a:lnTo>
                    <a:pt x="1155" y="753"/>
                  </a:lnTo>
                  <a:lnTo>
                    <a:pt x="1153" y="753"/>
                  </a:lnTo>
                  <a:lnTo>
                    <a:pt x="1152" y="753"/>
                  </a:lnTo>
                  <a:lnTo>
                    <a:pt x="1151" y="753"/>
                  </a:lnTo>
                  <a:lnTo>
                    <a:pt x="1150" y="751"/>
                  </a:lnTo>
                  <a:lnTo>
                    <a:pt x="1149" y="751"/>
                  </a:lnTo>
                  <a:lnTo>
                    <a:pt x="1148" y="753"/>
                  </a:lnTo>
                  <a:lnTo>
                    <a:pt x="1147" y="755"/>
                  </a:lnTo>
                  <a:lnTo>
                    <a:pt x="1145" y="757"/>
                  </a:lnTo>
                  <a:lnTo>
                    <a:pt x="1143" y="758"/>
                  </a:lnTo>
                  <a:lnTo>
                    <a:pt x="1141" y="760"/>
                  </a:lnTo>
                  <a:lnTo>
                    <a:pt x="1138" y="762"/>
                  </a:lnTo>
                  <a:lnTo>
                    <a:pt x="1136" y="764"/>
                  </a:lnTo>
                  <a:lnTo>
                    <a:pt x="1136" y="766"/>
                  </a:lnTo>
                  <a:lnTo>
                    <a:pt x="1134" y="768"/>
                  </a:lnTo>
                  <a:lnTo>
                    <a:pt x="1132" y="770"/>
                  </a:lnTo>
                  <a:lnTo>
                    <a:pt x="1131" y="772"/>
                  </a:lnTo>
                  <a:lnTo>
                    <a:pt x="1130" y="774"/>
                  </a:lnTo>
                  <a:lnTo>
                    <a:pt x="1136" y="774"/>
                  </a:lnTo>
                  <a:lnTo>
                    <a:pt x="1139" y="773"/>
                  </a:lnTo>
                  <a:lnTo>
                    <a:pt x="1144" y="771"/>
                  </a:lnTo>
                  <a:lnTo>
                    <a:pt x="1148" y="768"/>
                  </a:lnTo>
                  <a:lnTo>
                    <a:pt x="1152" y="766"/>
                  </a:lnTo>
                  <a:lnTo>
                    <a:pt x="1156" y="764"/>
                  </a:lnTo>
                  <a:lnTo>
                    <a:pt x="1161" y="763"/>
                  </a:lnTo>
                  <a:lnTo>
                    <a:pt x="1166" y="763"/>
                  </a:lnTo>
                  <a:lnTo>
                    <a:pt x="1166" y="765"/>
                  </a:lnTo>
                  <a:lnTo>
                    <a:pt x="1166" y="767"/>
                  </a:lnTo>
                  <a:lnTo>
                    <a:pt x="1164" y="768"/>
                  </a:lnTo>
                  <a:lnTo>
                    <a:pt x="1164" y="770"/>
                  </a:lnTo>
                  <a:lnTo>
                    <a:pt x="1162" y="772"/>
                  </a:lnTo>
                  <a:lnTo>
                    <a:pt x="1161" y="772"/>
                  </a:lnTo>
                  <a:lnTo>
                    <a:pt x="1160" y="774"/>
                  </a:lnTo>
                  <a:lnTo>
                    <a:pt x="1159" y="776"/>
                  </a:lnTo>
                  <a:lnTo>
                    <a:pt x="1161" y="778"/>
                  </a:lnTo>
                  <a:lnTo>
                    <a:pt x="1164" y="776"/>
                  </a:lnTo>
                  <a:lnTo>
                    <a:pt x="1166" y="776"/>
                  </a:lnTo>
                  <a:lnTo>
                    <a:pt x="1168" y="776"/>
                  </a:lnTo>
                  <a:lnTo>
                    <a:pt x="1170" y="774"/>
                  </a:lnTo>
                  <a:lnTo>
                    <a:pt x="1171" y="772"/>
                  </a:lnTo>
                  <a:lnTo>
                    <a:pt x="1171" y="770"/>
                  </a:lnTo>
                  <a:lnTo>
                    <a:pt x="1171" y="768"/>
                  </a:lnTo>
                  <a:lnTo>
                    <a:pt x="1176" y="768"/>
                  </a:lnTo>
                  <a:lnTo>
                    <a:pt x="1180" y="768"/>
                  </a:lnTo>
                  <a:lnTo>
                    <a:pt x="1185" y="769"/>
                  </a:lnTo>
                  <a:lnTo>
                    <a:pt x="1189" y="770"/>
                  </a:lnTo>
                  <a:lnTo>
                    <a:pt x="1194" y="771"/>
                  </a:lnTo>
                  <a:lnTo>
                    <a:pt x="1198" y="772"/>
                  </a:lnTo>
                  <a:lnTo>
                    <a:pt x="1202" y="773"/>
                  </a:lnTo>
                  <a:lnTo>
                    <a:pt x="1205" y="775"/>
                  </a:lnTo>
                  <a:lnTo>
                    <a:pt x="1207" y="776"/>
                  </a:lnTo>
                  <a:lnTo>
                    <a:pt x="1207" y="778"/>
                  </a:lnTo>
                  <a:lnTo>
                    <a:pt x="1207" y="779"/>
                  </a:lnTo>
                  <a:lnTo>
                    <a:pt x="1207" y="781"/>
                  </a:lnTo>
                  <a:lnTo>
                    <a:pt x="1205" y="783"/>
                  </a:lnTo>
                  <a:lnTo>
                    <a:pt x="1203" y="784"/>
                  </a:lnTo>
                  <a:lnTo>
                    <a:pt x="1202" y="785"/>
                  </a:lnTo>
                  <a:lnTo>
                    <a:pt x="1203" y="787"/>
                  </a:lnTo>
                  <a:lnTo>
                    <a:pt x="1205" y="785"/>
                  </a:lnTo>
                  <a:lnTo>
                    <a:pt x="1207" y="783"/>
                  </a:lnTo>
                  <a:lnTo>
                    <a:pt x="1210" y="783"/>
                  </a:lnTo>
                  <a:lnTo>
                    <a:pt x="1213" y="783"/>
                  </a:lnTo>
                  <a:lnTo>
                    <a:pt x="1216" y="785"/>
                  </a:lnTo>
                  <a:lnTo>
                    <a:pt x="1219" y="786"/>
                  </a:lnTo>
                  <a:lnTo>
                    <a:pt x="1222" y="787"/>
                  </a:lnTo>
                  <a:lnTo>
                    <a:pt x="1226" y="787"/>
                  </a:lnTo>
                  <a:lnTo>
                    <a:pt x="1228" y="787"/>
                  </a:lnTo>
                  <a:lnTo>
                    <a:pt x="1232" y="787"/>
                  </a:lnTo>
                  <a:lnTo>
                    <a:pt x="1234" y="787"/>
                  </a:lnTo>
                  <a:lnTo>
                    <a:pt x="1238" y="787"/>
                  </a:lnTo>
                  <a:lnTo>
                    <a:pt x="1241" y="787"/>
                  </a:lnTo>
                  <a:lnTo>
                    <a:pt x="1244" y="787"/>
                  </a:lnTo>
                  <a:lnTo>
                    <a:pt x="1247" y="787"/>
                  </a:lnTo>
                  <a:lnTo>
                    <a:pt x="1250" y="787"/>
                  </a:lnTo>
                  <a:lnTo>
                    <a:pt x="1251" y="789"/>
                  </a:lnTo>
                  <a:lnTo>
                    <a:pt x="1253" y="791"/>
                  </a:lnTo>
                  <a:lnTo>
                    <a:pt x="1256" y="792"/>
                  </a:lnTo>
                  <a:lnTo>
                    <a:pt x="1258" y="793"/>
                  </a:lnTo>
                  <a:lnTo>
                    <a:pt x="1260" y="793"/>
                  </a:lnTo>
                  <a:lnTo>
                    <a:pt x="1262" y="794"/>
                  </a:lnTo>
                  <a:lnTo>
                    <a:pt x="1264" y="794"/>
                  </a:lnTo>
                  <a:lnTo>
                    <a:pt x="1267" y="795"/>
                  </a:lnTo>
                  <a:lnTo>
                    <a:pt x="1271" y="799"/>
                  </a:lnTo>
                  <a:lnTo>
                    <a:pt x="1275" y="802"/>
                  </a:lnTo>
                  <a:lnTo>
                    <a:pt x="1281" y="804"/>
                  </a:lnTo>
                  <a:lnTo>
                    <a:pt x="1287" y="805"/>
                  </a:lnTo>
                  <a:lnTo>
                    <a:pt x="1292" y="806"/>
                  </a:lnTo>
                  <a:lnTo>
                    <a:pt x="1297" y="809"/>
                  </a:lnTo>
                  <a:lnTo>
                    <a:pt x="1300" y="812"/>
                  </a:lnTo>
                  <a:lnTo>
                    <a:pt x="1302" y="817"/>
                  </a:lnTo>
                  <a:lnTo>
                    <a:pt x="1302" y="821"/>
                  </a:lnTo>
                  <a:lnTo>
                    <a:pt x="1302" y="823"/>
                  </a:lnTo>
                  <a:lnTo>
                    <a:pt x="1302" y="825"/>
                  </a:lnTo>
                  <a:lnTo>
                    <a:pt x="1303" y="828"/>
                  </a:lnTo>
                  <a:lnTo>
                    <a:pt x="1304" y="830"/>
                  </a:lnTo>
                  <a:lnTo>
                    <a:pt x="1304" y="834"/>
                  </a:lnTo>
                  <a:lnTo>
                    <a:pt x="1304" y="836"/>
                  </a:lnTo>
                  <a:lnTo>
                    <a:pt x="1304" y="839"/>
                  </a:lnTo>
                  <a:lnTo>
                    <a:pt x="1300" y="842"/>
                  </a:lnTo>
                  <a:lnTo>
                    <a:pt x="1295" y="845"/>
                  </a:lnTo>
                  <a:lnTo>
                    <a:pt x="1292" y="849"/>
                  </a:lnTo>
                  <a:lnTo>
                    <a:pt x="1287" y="852"/>
                  </a:lnTo>
                  <a:lnTo>
                    <a:pt x="1283" y="855"/>
                  </a:lnTo>
                  <a:lnTo>
                    <a:pt x="1281" y="859"/>
                  </a:lnTo>
                  <a:lnTo>
                    <a:pt x="1278" y="864"/>
                  </a:lnTo>
                  <a:lnTo>
                    <a:pt x="1275" y="868"/>
                  </a:lnTo>
                  <a:lnTo>
                    <a:pt x="1273" y="869"/>
                  </a:lnTo>
                  <a:lnTo>
                    <a:pt x="1271" y="870"/>
                  </a:lnTo>
                  <a:lnTo>
                    <a:pt x="1270" y="873"/>
                  </a:lnTo>
                  <a:lnTo>
                    <a:pt x="1268" y="874"/>
                  </a:lnTo>
                  <a:lnTo>
                    <a:pt x="1267" y="877"/>
                  </a:lnTo>
                  <a:lnTo>
                    <a:pt x="1266" y="878"/>
                  </a:lnTo>
                  <a:lnTo>
                    <a:pt x="1264" y="881"/>
                  </a:lnTo>
                  <a:lnTo>
                    <a:pt x="1262" y="883"/>
                  </a:lnTo>
                  <a:lnTo>
                    <a:pt x="1262" y="885"/>
                  </a:lnTo>
                  <a:lnTo>
                    <a:pt x="1261" y="887"/>
                  </a:lnTo>
                  <a:lnTo>
                    <a:pt x="1260" y="889"/>
                  </a:lnTo>
                  <a:lnTo>
                    <a:pt x="1259" y="892"/>
                  </a:lnTo>
                  <a:lnTo>
                    <a:pt x="1259" y="895"/>
                  </a:lnTo>
                  <a:lnTo>
                    <a:pt x="1259" y="898"/>
                  </a:lnTo>
                  <a:lnTo>
                    <a:pt x="1259" y="900"/>
                  </a:lnTo>
                  <a:lnTo>
                    <a:pt x="1261" y="903"/>
                  </a:lnTo>
                  <a:lnTo>
                    <a:pt x="1260" y="905"/>
                  </a:lnTo>
                  <a:lnTo>
                    <a:pt x="1259" y="908"/>
                  </a:lnTo>
                  <a:lnTo>
                    <a:pt x="1259" y="911"/>
                  </a:lnTo>
                  <a:lnTo>
                    <a:pt x="1259" y="913"/>
                  </a:lnTo>
                  <a:lnTo>
                    <a:pt x="1259" y="916"/>
                  </a:lnTo>
                  <a:lnTo>
                    <a:pt x="1259" y="919"/>
                  </a:lnTo>
                  <a:lnTo>
                    <a:pt x="1258" y="921"/>
                  </a:lnTo>
                  <a:lnTo>
                    <a:pt x="1257" y="924"/>
                  </a:lnTo>
                  <a:lnTo>
                    <a:pt x="1258" y="927"/>
                  </a:lnTo>
                  <a:lnTo>
                    <a:pt x="1258" y="930"/>
                  </a:lnTo>
                  <a:lnTo>
                    <a:pt x="1258" y="932"/>
                  </a:lnTo>
                  <a:lnTo>
                    <a:pt x="1256" y="934"/>
                  </a:lnTo>
                  <a:lnTo>
                    <a:pt x="1253" y="937"/>
                  </a:lnTo>
                  <a:lnTo>
                    <a:pt x="1251" y="939"/>
                  </a:lnTo>
                  <a:lnTo>
                    <a:pt x="1251" y="941"/>
                  </a:lnTo>
                  <a:lnTo>
                    <a:pt x="1251" y="944"/>
                  </a:lnTo>
                  <a:lnTo>
                    <a:pt x="1247" y="947"/>
                  </a:lnTo>
                  <a:lnTo>
                    <a:pt x="1245" y="951"/>
                  </a:lnTo>
                  <a:lnTo>
                    <a:pt x="1244" y="953"/>
                  </a:lnTo>
                  <a:lnTo>
                    <a:pt x="1243" y="956"/>
                  </a:lnTo>
                  <a:lnTo>
                    <a:pt x="1243" y="959"/>
                  </a:lnTo>
                  <a:lnTo>
                    <a:pt x="1242" y="962"/>
                  </a:lnTo>
                  <a:lnTo>
                    <a:pt x="1239" y="966"/>
                  </a:lnTo>
                  <a:lnTo>
                    <a:pt x="1236" y="968"/>
                  </a:lnTo>
                  <a:lnTo>
                    <a:pt x="1232" y="969"/>
                  </a:lnTo>
                  <a:lnTo>
                    <a:pt x="1228" y="970"/>
                  </a:lnTo>
                  <a:lnTo>
                    <a:pt x="1224" y="972"/>
                  </a:lnTo>
                  <a:lnTo>
                    <a:pt x="1219" y="972"/>
                  </a:lnTo>
                  <a:lnTo>
                    <a:pt x="1216" y="974"/>
                  </a:lnTo>
                  <a:lnTo>
                    <a:pt x="1212" y="975"/>
                  </a:lnTo>
                  <a:lnTo>
                    <a:pt x="1209" y="977"/>
                  </a:lnTo>
                  <a:lnTo>
                    <a:pt x="1204" y="980"/>
                  </a:lnTo>
                  <a:lnTo>
                    <a:pt x="1202" y="979"/>
                  </a:lnTo>
                  <a:lnTo>
                    <a:pt x="1198" y="980"/>
                  </a:lnTo>
                  <a:lnTo>
                    <a:pt x="1194" y="981"/>
                  </a:lnTo>
                  <a:lnTo>
                    <a:pt x="1192" y="982"/>
                  </a:lnTo>
                  <a:lnTo>
                    <a:pt x="1189" y="984"/>
                  </a:lnTo>
                  <a:lnTo>
                    <a:pt x="1185" y="985"/>
                  </a:lnTo>
                  <a:lnTo>
                    <a:pt x="1182" y="986"/>
                  </a:lnTo>
                  <a:lnTo>
                    <a:pt x="1178" y="987"/>
                  </a:lnTo>
                  <a:lnTo>
                    <a:pt x="1177" y="989"/>
                  </a:lnTo>
                  <a:lnTo>
                    <a:pt x="1174" y="991"/>
                  </a:lnTo>
                  <a:lnTo>
                    <a:pt x="1170" y="993"/>
                  </a:lnTo>
                  <a:lnTo>
                    <a:pt x="1168" y="995"/>
                  </a:lnTo>
                  <a:lnTo>
                    <a:pt x="1164" y="996"/>
                  </a:lnTo>
                  <a:lnTo>
                    <a:pt x="1162" y="998"/>
                  </a:lnTo>
                  <a:lnTo>
                    <a:pt x="1162" y="1000"/>
                  </a:lnTo>
                  <a:lnTo>
                    <a:pt x="1162" y="1004"/>
                  </a:lnTo>
                  <a:lnTo>
                    <a:pt x="1162" y="1008"/>
                  </a:lnTo>
                  <a:lnTo>
                    <a:pt x="1162" y="1011"/>
                  </a:lnTo>
                  <a:lnTo>
                    <a:pt x="1163" y="1015"/>
                  </a:lnTo>
                  <a:lnTo>
                    <a:pt x="1163" y="1019"/>
                  </a:lnTo>
                  <a:lnTo>
                    <a:pt x="1163" y="1023"/>
                  </a:lnTo>
                  <a:lnTo>
                    <a:pt x="1162" y="1026"/>
                  </a:lnTo>
                  <a:lnTo>
                    <a:pt x="1160" y="1030"/>
                  </a:lnTo>
                  <a:lnTo>
                    <a:pt x="1155" y="1032"/>
                  </a:lnTo>
                  <a:lnTo>
                    <a:pt x="1153" y="1035"/>
                  </a:lnTo>
                  <a:lnTo>
                    <a:pt x="1152" y="1037"/>
                  </a:lnTo>
                  <a:lnTo>
                    <a:pt x="1151" y="1040"/>
                  </a:lnTo>
                  <a:lnTo>
                    <a:pt x="1149" y="1042"/>
                  </a:lnTo>
                  <a:lnTo>
                    <a:pt x="1148" y="1044"/>
                  </a:lnTo>
                  <a:lnTo>
                    <a:pt x="1147" y="1047"/>
                  </a:lnTo>
                  <a:lnTo>
                    <a:pt x="1146" y="1050"/>
                  </a:lnTo>
                  <a:lnTo>
                    <a:pt x="1145" y="1052"/>
                  </a:lnTo>
                  <a:lnTo>
                    <a:pt x="1143" y="1053"/>
                  </a:lnTo>
                  <a:lnTo>
                    <a:pt x="1142" y="1056"/>
                  </a:lnTo>
                  <a:lnTo>
                    <a:pt x="1140" y="1057"/>
                  </a:lnTo>
                  <a:lnTo>
                    <a:pt x="1136" y="1057"/>
                  </a:lnTo>
                  <a:lnTo>
                    <a:pt x="1136" y="1056"/>
                  </a:lnTo>
                  <a:lnTo>
                    <a:pt x="1137" y="1054"/>
                  </a:lnTo>
                  <a:lnTo>
                    <a:pt x="1138" y="1053"/>
                  </a:lnTo>
                  <a:lnTo>
                    <a:pt x="1138" y="1051"/>
                  </a:lnTo>
                  <a:lnTo>
                    <a:pt x="1139" y="1049"/>
                  </a:lnTo>
                  <a:lnTo>
                    <a:pt x="1140" y="1048"/>
                  </a:lnTo>
                  <a:lnTo>
                    <a:pt x="1141" y="1047"/>
                  </a:lnTo>
                  <a:lnTo>
                    <a:pt x="1141" y="1044"/>
                  </a:lnTo>
                  <a:lnTo>
                    <a:pt x="1138" y="1046"/>
                  </a:lnTo>
                  <a:lnTo>
                    <a:pt x="1136" y="1047"/>
                  </a:lnTo>
                  <a:lnTo>
                    <a:pt x="1136" y="1049"/>
                  </a:lnTo>
                  <a:lnTo>
                    <a:pt x="1134" y="1051"/>
                  </a:lnTo>
                  <a:lnTo>
                    <a:pt x="1133" y="1053"/>
                  </a:lnTo>
                  <a:lnTo>
                    <a:pt x="1132" y="1055"/>
                  </a:lnTo>
                  <a:lnTo>
                    <a:pt x="1131" y="1057"/>
                  </a:lnTo>
                  <a:lnTo>
                    <a:pt x="1130" y="1059"/>
                  </a:lnTo>
                  <a:lnTo>
                    <a:pt x="1131" y="1062"/>
                  </a:lnTo>
                  <a:lnTo>
                    <a:pt x="1131" y="1065"/>
                  </a:lnTo>
                  <a:lnTo>
                    <a:pt x="1130" y="1068"/>
                  </a:lnTo>
                  <a:lnTo>
                    <a:pt x="1129" y="1070"/>
                  </a:lnTo>
                  <a:lnTo>
                    <a:pt x="1128" y="1072"/>
                  </a:lnTo>
                  <a:lnTo>
                    <a:pt x="1126" y="1075"/>
                  </a:lnTo>
                  <a:lnTo>
                    <a:pt x="1124" y="1077"/>
                  </a:lnTo>
                  <a:lnTo>
                    <a:pt x="1122" y="1080"/>
                  </a:lnTo>
                  <a:lnTo>
                    <a:pt x="1119" y="1082"/>
                  </a:lnTo>
                  <a:lnTo>
                    <a:pt x="1115" y="1085"/>
                  </a:lnTo>
                  <a:lnTo>
                    <a:pt x="1112" y="1086"/>
                  </a:lnTo>
                  <a:lnTo>
                    <a:pt x="1107" y="1088"/>
                  </a:lnTo>
                  <a:lnTo>
                    <a:pt x="1103" y="1090"/>
                  </a:lnTo>
                  <a:lnTo>
                    <a:pt x="1098" y="1091"/>
                  </a:lnTo>
                  <a:lnTo>
                    <a:pt x="1094" y="1091"/>
                  </a:lnTo>
                  <a:lnTo>
                    <a:pt x="1090" y="1091"/>
                  </a:lnTo>
                  <a:lnTo>
                    <a:pt x="1088" y="1089"/>
                  </a:lnTo>
                  <a:lnTo>
                    <a:pt x="1086" y="1088"/>
                  </a:lnTo>
                  <a:lnTo>
                    <a:pt x="1083" y="1088"/>
                  </a:lnTo>
                  <a:lnTo>
                    <a:pt x="1081" y="1088"/>
                  </a:lnTo>
                  <a:lnTo>
                    <a:pt x="1079" y="1088"/>
                  </a:lnTo>
                  <a:lnTo>
                    <a:pt x="1077" y="1087"/>
                  </a:lnTo>
                  <a:lnTo>
                    <a:pt x="1076" y="1086"/>
                  </a:lnTo>
                  <a:lnTo>
                    <a:pt x="1075" y="1084"/>
                  </a:lnTo>
                  <a:lnTo>
                    <a:pt x="1072" y="1083"/>
                  </a:lnTo>
                  <a:lnTo>
                    <a:pt x="1072" y="1081"/>
                  </a:lnTo>
                  <a:lnTo>
                    <a:pt x="1071" y="1081"/>
                  </a:lnTo>
                  <a:lnTo>
                    <a:pt x="1070" y="1079"/>
                  </a:lnTo>
                  <a:lnTo>
                    <a:pt x="1070" y="1077"/>
                  </a:lnTo>
                  <a:lnTo>
                    <a:pt x="1069" y="1075"/>
                  </a:lnTo>
                  <a:lnTo>
                    <a:pt x="1069" y="1074"/>
                  </a:lnTo>
                  <a:lnTo>
                    <a:pt x="1068" y="1072"/>
                  </a:lnTo>
                  <a:lnTo>
                    <a:pt x="1065" y="1074"/>
                  </a:lnTo>
                  <a:lnTo>
                    <a:pt x="1065" y="1076"/>
                  </a:lnTo>
                  <a:lnTo>
                    <a:pt x="1065" y="1077"/>
                  </a:lnTo>
                  <a:lnTo>
                    <a:pt x="1066" y="1079"/>
                  </a:lnTo>
                  <a:lnTo>
                    <a:pt x="1068" y="1081"/>
                  </a:lnTo>
                  <a:lnTo>
                    <a:pt x="1069" y="1083"/>
                  </a:lnTo>
                  <a:lnTo>
                    <a:pt x="1069" y="1085"/>
                  </a:lnTo>
                  <a:lnTo>
                    <a:pt x="1069" y="1087"/>
                  </a:lnTo>
                  <a:lnTo>
                    <a:pt x="1071" y="1089"/>
                  </a:lnTo>
                  <a:lnTo>
                    <a:pt x="1074" y="1091"/>
                  </a:lnTo>
                  <a:lnTo>
                    <a:pt x="1076" y="1092"/>
                  </a:lnTo>
                  <a:lnTo>
                    <a:pt x="1078" y="1095"/>
                  </a:lnTo>
                  <a:lnTo>
                    <a:pt x="1080" y="1095"/>
                  </a:lnTo>
                  <a:lnTo>
                    <a:pt x="1080" y="1098"/>
                  </a:lnTo>
                  <a:lnTo>
                    <a:pt x="1078" y="1100"/>
                  </a:lnTo>
                  <a:lnTo>
                    <a:pt x="1077" y="1102"/>
                  </a:lnTo>
                  <a:lnTo>
                    <a:pt x="1080" y="1104"/>
                  </a:lnTo>
                  <a:lnTo>
                    <a:pt x="1081" y="1104"/>
                  </a:lnTo>
                  <a:lnTo>
                    <a:pt x="1083" y="1103"/>
                  </a:lnTo>
                  <a:lnTo>
                    <a:pt x="1085" y="1103"/>
                  </a:lnTo>
                  <a:lnTo>
                    <a:pt x="1087" y="1104"/>
                  </a:lnTo>
                  <a:lnTo>
                    <a:pt x="1087" y="1106"/>
                  </a:lnTo>
                  <a:lnTo>
                    <a:pt x="1087" y="1109"/>
                  </a:lnTo>
                  <a:lnTo>
                    <a:pt x="1085" y="1110"/>
                  </a:lnTo>
                  <a:lnTo>
                    <a:pt x="1084" y="1113"/>
                  </a:lnTo>
                  <a:lnTo>
                    <a:pt x="1083" y="1115"/>
                  </a:lnTo>
                  <a:lnTo>
                    <a:pt x="1081" y="1117"/>
                  </a:lnTo>
                  <a:lnTo>
                    <a:pt x="1081" y="1119"/>
                  </a:lnTo>
                  <a:lnTo>
                    <a:pt x="1081" y="1121"/>
                  </a:lnTo>
                  <a:lnTo>
                    <a:pt x="1080" y="1123"/>
                  </a:lnTo>
                  <a:lnTo>
                    <a:pt x="1077" y="1124"/>
                  </a:lnTo>
                  <a:lnTo>
                    <a:pt x="1075" y="1125"/>
                  </a:lnTo>
                  <a:lnTo>
                    <a:pt x="1072" y="1127"/>
                  </a:lnTo>
                  <a:lnTo>
                    <a:pt x="1070" y="1128"/>
                  </a:lnTo>
                  <a:lnTo>
                    <a:pt x="1067" y="1129"/>
                  </a:lnTo>
                  <a:lnTo>
                    <a:pt x="1064" y="1129"/>
                  </a:lnTo>
                  <a:lnTo>
                    <a:pt x="1061" y="1129"/>
                  </a:lnTo>
                  <a:lnTo>
                    <a:pt x="1058" y="1131"/>
                  </a:lnTo>
                  <a:lnTo>
                    <a:pt x="1055" y="1132"/>
                  </a:lnTo>
                  <a:lnTo>
                    <a:pt x="1052" y="1133"/>
                  </a:lnTo>
                  <a:lnTo>
                    <a:pt x="1049" y="1133"/>
                  </a:lnTo>
                  <a:lnTo>
                    <a:pt x="1046" y="1132"/>
                  </a:lnTo>
                  <a:lnTo>
                    <a:pt x="1043" y="1132"/>
                  </a:lnTo>
                  <a:lnTo>
                    <a:pt x="1039" y="1132"/>
                  </a:lnTo>
                  <a:lnTo>
                    <a:pt x="1036" y="1134"/>
                  </a:lnTo>
                  <a:lnTo>
                    <a:pt x="1032" y="1129"/>
                  </a:lnTo>
                  <a:lnTo>
                    <a:pt x="1031" y="1130"/>
                  </a:lnTo>
                  <a:lnTo>
                    <a:pt x="1031" y="1132"/>
                  </a:lnTo>
                  <a:lnTo>
                    <a:pt x="1032" y="1134"/>
                  </a:lnTo>
                  <a:lnTo>
                    <a:pt x="1033" y="1135"/>
                  </a:lnTo>
                  <a:lnTo>
                    <a:pt x="1033" y="1138"/>
                  </a:lnTo>
                  <a:lnTo>
                    <a:pt x="1032" y="1140"/>
                  </a:lnTo>
                  <a:lnTo>
                    <a:pt x="1032" y="1144"/>
                  </a:lnTo>
                  <a:lnTo>
                    <a:pt x="1036" y="1145"/>
                  </a:lnTo>
                  <a:lnTo>
                    <a:pt x="1035" y="1149"/>
                  </a:lnTo>
                  <a:lnTo>
                    <a:pt x="1032" y="1150"/>
                  </a:lnTo>
                  <a:lnTo>
                    <a:pt x="1030" y="1152"/>
                  </a:lnTo>
                  <a:lnTo>
                    <a:pt x="1026" y="1153"/>
                  </a:lnTo>
                  <a:lnTo>
                    <a:pt x="1023" y="1153"/>
                  </a:lnTo>
                  <a:lnTo>
                    <a:pt x="1021" y="1153"/>
                  </a:lnTo>
                  <a:lnTo>
                    <a:pt x="1017" y="1153"/>
                  </a:lnTo>
                  <a:lnTo>
                    <a:pt x="1015" y="1154"/>
                  </a:lnTo>
                  <a:lnTo>
                    <a:pt x="1013" y="1155"/>
                  </a:lnTo>
                  <a:lnTo>
                    <a:pt x="1011" y="1154"/>
                  </a:lnTo>
                  <a:lnTo>
                    <a:pt x="1008" y="1153"/>
                  </a:lnTo>
                  <a:lnTo>
                    <a:pt x="1006" y="1151"/>
                  </a:lnTo>
                  <a:lnTo>
                    <a:pt x="1006" y="1153"/>
                  </a:lnTo>
                  <a:lnTo>
                    <a:pt x="1004" y="1154"/>
                  </a:lnTo>
                  <a:lnTo>
                    <a:pt x="1004" y="1156"/>
                  </a:lnTo>
                  <a:lnTo>
                    <a:pt x="1004" y="1157"/>
                  </a:lnTo>
                  <a:lnTo>
                    <a:pt x="1004" y="1159"/>
                  </a:lnTo>
                  <a:lnTo>
                    <a:pt x="1004" y="1162"/>
                  </a:lnTo>
                  <a:lnTo>
                    <a:pt x="1006" y="1163"/>
                  </a:lnTo>
                  <a:lnTo>
                    <a:pt x="1006" y="1164"/>
                  </a:lnTo>
                  <a:lnTo>
                    <a:pt x="1008" y="1166"/>
                  </a:lnTo>
                  <a:lnTo>
                    <a:pt x="1011" y="1166"/>
                  </a:lnTo>
                  <a:lnTo>
                    <a:pt x="1013" y="1166"/>
                  </a:lnTo>
                  <a:lnTo>
                    <a:pt x="1015" y="1165"/>
                  </a:lnTo>
                  <a:lnTo>
                    <a:pt x="1017" y="1165"/>
                  </a:lnTo>
                  <a:lnTo>
                    <a:pt x="1019" y="1165"/>
                  </a:lnTo>
                  <a:lnTo>
                    <a:pt x="1020" y="1166"/>
                  </a:lnTo>
                  <a:lnTo>
                    <a:pt x="1021" y="1168"/>
                  </a:lnTo>
                  <a:lnTo>
                    <a:pt x="1020" y="1170"/>
                  </a:lnTo>
                  <a:lnTo>
                    <a:pt x="1019" y="1172"/>
                  </a:lnTo>
                  <a:lnTo>
                    <a:pt x="1017" y="1174"/>
                  </a:lnTo>
                  <a:lnTo>
                    <a:pt x="1015" y="1174"/>
                  </a:lnTo>
                  <a:lnTo>
                    <a:pt x="1014" y="1173"/>
                  </a:lnTo>
                  <a:lnTo>
                    <a:pt x="1012" y="1172"/>
                  </a:lnTo>
                  <a:lnTo>
                    <a:pt x="1011" y="1172"/>
                  </a:lnTo>
                  <a:lnTo>
                    <a:pt x="1009" y="1172"/>
                  </a:lnTo>
                  <a:lnTo>
                    <a:pt x="1010" y="1174"/>
                  </a:lnTo>
                  <a:lnTo>
                    <a:pt x="1010" y="1176"/>
                  </a:lnTo>
                  <a:lnTo>
                    <a:pt x="1007" y="1179"/>
                  </a:lnTo>
                  <a:lnTo>
                    <a:pt x="1005" y="1181"/>
                  </a:lnTo>
                  <a:lnTo>
                    <a:pt x="1003" y="1182"/>
                  </a:lnTo>
                  <a:lnTo>
                    <a:pt x="1002" y="1183"/>
                  </a:lnTo>
                  <a:lnTo>
                    <a:pt x="1004" y="1185"/>
                  </a:lnTo>
                  <a:lnTo>
                    <a:pt x="1008" y="1187"/>
                  </a:lnTo>
                  <a:lnTo>
                    <a:pt x="1008" y="1190"/>
                  </a:lnTo>
                  <a:lnTo>
                    <a:pt x="1006" y="1192"/>
                  </a:lnTo>
                  <a:lnTo>
                    <a:pt x="1004" y="1194"/>
                  </a:lnTo>
                  <a:lnTo>
                    <a:pt x="1000" y="1196"/>
                  </a:lnTo>
                  <a:lnTo>
                    <a:pt x="997" y="1197"/>
                  </a:lnTo>
                  <a:lnTo>
                    <a:pt x="993" y="1198"/>
                  </a:lnTo>
                  <a:lnTo>
                    <a:pt x="990" y="1200"/>
                  </a:lnTo>
                  <a:lnTo>
                    <a:pt x="987" y="1202"/>
                  </a:lnTo>
                  <a:lnTo>
                    <a:pt x="985" y="1204"/>
                  </a:lnTo>
                  <a:lnTo>
                    <a:pt x="981" y="1206"/>
                  </a:lnTo>
                  <a:lnTo>
                    <a:pt x="977" y="1206"/>
                  </a:lnTo>
                  <a:lnTo>
                    <a:pt x="977" y="1209"/>
                  </a:lnTo>
                  <a:lnTo>
                    <a:pt x="979" y="1210"/>
                  </a:lnTo>
                  <a:lnTo>
                    <a:pt x="982" y="1211"/>
                  </a:lnTo>
                  <a:lnTo>
                    <a:pt x="985" y="1211"/>
                  </a:lnTo>
                  <a:lnTo>
                    <a:pt x="987" y="1213"/>
                  </a:lnTo>
                  <a:lnTo>
                    <a:pt x="989" y="1215"/>
                  </a:lnTo>
                  <a:lnTo>
                    <a:pt x="990" y="1215"/>
                  </a:lnTo>
                  <a:lnTo>
                    <a:pt x="992" y="1216"/>
                  </a:lnTo>
                  <a:lnTo>
                    <a:pt x="994" y="1217"/>
                  </a:lnTo>
                  <a:lnTo>
                    <a:pt x="996" y="1218"/>
                  </a:lnTo>
                  <a:lnTo>
                    <a:pt x="998" y="1219"/>
                  </a:lnTo>
                  <a:lnTo>
                    <a:pt x="998" y="1221"/>
                  </a:lnTo>
                  <a:lnTo>
                    <a:pt x="998" y="1222"/>
                  </a:lnTo>
                  <a:lnTo>
                    <a:pt x="997" y="1223"/>
                  </a:lnTo>
                  <a:lnTo>
                    <a:pt x="996" y="1223"/>
                  </a:lnTo>
                  <a:lnTo>
                    <a:pt x="996" y="1224"/>
                  </a:lnTo>
                  <a:lnTo>
                    <a:pt x="996" y="1225"/>
                  </a:lnTo>
                  <a:lnTo>
                    <a:pt x="998" y="1225"/>
                  </a:lnTo>
                  <a:lnTo>
                    <a:pt x="998" y="1226"/>
                  </a:lnTo>
                  <a:lnTo>
                    <a:pt x="998" y="1227"/>
                  </a:lnTo>
                  <a:lnTo>
                    <a:pt x="998" y="1229"/>
                  </a:lnTo>
                  <a:lnTo>
                    <a:pt x="996" y="1230"/>
                  </a:lnTo>
                  <a:lnTo>
                    <a:pt x="993" y="1231"/>
                  </a:lnTo>
                  <a:lnTo>
                    <a:pt x="991" y="1233"/>
                  </a:lnTo>
                  <a:lnTo>
                    <a:pt x="989" y="1235"/>
                  </a:lnTo>
                  <a:lnTo>
                    <a:pt x="987" y="1236"/>
                  </a:lnTo>
                  <a:lnTo>
                    <a:pt x="985" y="1238"/>
                  </a:lnTo>
                  <a:lnTo>
                    <a:pt x="983" y="1239"/>
                  </a:lnTo>
                  <a:lnTo>
                    <a:pt x="980" y="1239"/>
                  </a:lnTo>
                  <a:lnTo>
                    <a:pt x="979" y="1241"/>
                  </a:lnTo>
                  <a:lnTo>
                    <a:pt x="977" y="1244"/>
                  </a:lnTo>
                  <a:lnTo>
                    <a:pt x="976" y="1247"/>
                  </a:lnTo>
                  <a:lnTo>
                    <a:pt x="974" y="1249"/>
                  </a:lnTo>
                  <a:lnTo>
                    <a:pt x="972" y="1252"/>
                  </a:lnTo>
                  <a:lnTo>
                    <a:pt x="970" y="1255"/>
                  </a:lnTo>
                  <a:lnTo>
                    <a:pt x="966" y="1256"/>
                  </a:lnTo>
                  <a:lnTo>
                    <a:pt x="964" y="1257"/>
                  </a:lnTo>
                  <a:lnTo>
                    <a:pt x="962" y="1260"/>
                  </a:lnTo>
                  <a:lnTo>
                    <a:pt x="962" y="1263"/>
                  </a:lnTo>
                  <a:lnTo>
                    <a:pt x="964" y="1264"/>
                  </a:lnTo>
                  <a:lnTo>
                    <a:pt x="965" y="1266"/>
                  </a:lnTo>
                  <a:lnTo>
                    <a:pt x="967" y="1268"/>
                  </a:lnTo>
                  <a:lnTo>
                    <a:pt x="968" y="1270"/>
                  </a:lnTo>
                  <a:lnTo>
                    <a:pt x="970" y="1272"/>
                  </a:lnTo>
                  <a:lnTo>
                    <a:pt x="970" y="1274"/>
                  </a:lnTo>
                  <a:lnTo>
                    <a:pt x="966" y="1275"/>
                  </a:lnTo>
                  <a:lnTo>
                    <a:pt x="964" y="1277"/>
                  </a:lnTo>
                  <a:lnTo>
                    <a:pt x="960" y="1279"/>
                  </a:lnTo>
                  <a:lnTo>
                    <a:pt x="957" y="1281"/>
                  </a:lnTo>
                  <a:lnTo>
                    <a:pt x="959" y="1281"/>
                  </a:lnTo>
                  <a:lnTo>
                    <a:pt x="961" y="1281"/>
                  </a:lnTo>
                  <a:lnTo>
                    <a:pt x="963" y="1281"/>
                  </a:lnTo>
                  <a:lnTo>
                    <a:pt x="964" y="1281"/>
                  </a:lnTo>
                  <a:lnTo>
                    <a:pt x="966" y="1281"/>
                  </a:lnTo>
                  <a:lnTo>
                    <a:pt x="968" y="1281"/>
                  </a:lnTo>
                  <a:lnTo>
                    <a:pt x="970" y="1281"/>
                  </a:lnTo>
                  <a:lnTo>
                    <a:pt x="972" y="1282"/>
                  </a:lnTo>
                  <a:lnTo>
                    <a:pt x="974" y="1284"/>
                  </a:lnTo>
                  <a:lnTo>
                    <a:pt x="975" y="1287"/>
                  </a:lnTo>
                  <a:lnTo>
                    <a:pt x="977" y="1290"/>
                  </a:lnTo>
                  <a:lnTo>
                    <a:pt x="981" y="1293"/>
                  </a:lnTo>
                  <a:lnTo>
                    <a:pt x="983" y="1295"/>
                  </a:lnTo>
                  <a:lnTo>
                    <a:pt x="987" y="1296"/>
                  </a:lnTo>
                  <a:lnTo>
                    <a:pt x="992" y="1298"/>
                  </a:lnTo>
                  <a:lnTo>
                    <a:pt x="996" y="1298"/>
                  </a:lnTo>
                  <a:lnTo>
                    <a:pt x="998" y="1298"/>
                  </a:lnTo>
                  <a:lnTo>
                    <a:pt x="1000" y="1298"/>
                  </a:lnTo>
                  <a:lnTo>
                    <a:pt x="1002" y="1298"/>
                  </a:lnTo>
                  <a:lnTo>
                    <a:pt x="1004" y="1298"/>
                  </a:lnTo>
                  <a:lnTo>
                    <a:pt x="1005" y="1298"/>
                  </a:lnTo>
                  <a:lnTo>
                    <a:pt x="1006" y="1300"/>
                  </a:lnTo>
                  <a:lnTo>
                    <a:pt x="1009" y="1301"/>
                  </a:lnTo>
                  <a:lnTo>
                    <a:pt x="1011" y="1302"/>
                  </a:lnTo>
                  <a:lnTo>
                    <a:pt x="1011" y="1303"/>
                  </a:lnTo>
                  <a:lnTo>
                    <a:pt x="1009" y="1304"/>
                  </a:lnTo>
                  <a:lnTo>
                    <a:pt x="1006" y="1305"/>
                  </a:lnTo>
                  <a:lnTo>
                    <a:pt x="1005" y="1305"/>
                  </a:lnTo>
                  <a:lnTo>
                    <a:pt x="1002" y="1304"/>
                  </a:lnTo>
                  <a:lnTo>
                    <a:pt x="1001" y="1304"/>
                  </a:lnTo>
                  <a:lnTo>
                    <a:pt x="998" y="1303"/>
                  </a:lnTo>
                  <a:lnTo>
                    <a:pt x="996" y="1303"/>
                  </a:lnTo>
                  <a:lnTo>
                    <a:pt x="994" y="1303"/>
                  </a:lnTo>
                  <a:lnTo>
                    <a:pt x="991" y="1303"/>
                  </a:lnTo>
                  <a:lnTo>
                    <a:pt x="989" y="1303"/>
                  </a:lnTo>
                  <a:lnTo>
                    <a:pt x="987" y="1304"/>
                  </a:lnTo>
                  <a:lnTo>
                    <a:pt x="984" y="1306"/>
                  </a:lnTo>
                  <a:lnTo>
                    <a:pt x="983" y="1302"/>
                  </a:lnTo>
                  <a:lnTo>
                    <a:pt x="981" y="1303"/>
                  </a:lnTo>
                  <a:lnTo>
                    <a:pt x="978" y="1303"/>
                  </a:lnTo>
                  <a:lnTo>
                    <a:pt x="975" y="1304"/>
                  </a:lnTo>
                  <a:lnTo>
                    <a:pt x="973" y="1304"/>
                  </a:lnTo>
                  <a:lnTo>
                    <a:pt x="970" y="1304"/>
                  </a:lnTo>
                  <a:lnTo>
                    <a:pt x="968" y="1304"/>
                  </a:lnTo>
                  <a:lnTo>
                    <a:pt x="965" y="1304"/>
                  </a:lnTo>
                  <a:lnTo>
                    <a:pt x="962" y="1305"/>
                  </a:lnTo>
                  <a:lnTo>
                    <a:pt x="960" y="1304"/>
                  </a:lnTo>
                  <a:lnTo>
                    <a:pt x="958" y="1304"/>
                  </a:lnTo>
                  <a:lnTo>
                    <a:pt x="956" y="1304"/>
                  </a:lnTo>
                  <a:lnTo>
                    <a:pt x="954" y="1304"/>
                  </a:lnTo>
                  <a:lnTo>
                    <a:pt x="953" y="1304"/>
                  </a:lnTo>
                  <a:lnTo>
                    <a:pt x="953" y="1305"/>
                  </a:lnTo>
                  <a:lnTo>
                    <a:pt x="953" y="1306"/>
                  </a:lnTo>
                  <a:lnTo>
                    <a:pt x="955" y="1307"/>
                  </a:lnTo>
                  <a:lnTo>
                    <a:pt x="956" y="1307"/>
                  </a:lnTo>
                  <a:lnTo>
                    <a:pt x="957" y="1308"/>
                  </a:lnTo>
                  <a:lnTo>
                    <a:pt x="958" y="1307"/>
                  </a:lnTo>
                  <a:lnTo>
                    <a:pt x="960" y="1307"/>
                  </a:lnTo>
                  <a:lnTo>
                    <a:pt x="962" y="1308"/>
                  </a:lnTo>
                  <a:lnTo>
                    <a:pt x="965" y="1307"/>
                  </a:lnTo>
                  <a:lnTo>
                    <a:pt x="965" y="1308"/>
                  </a:lnTo>
                  <a:lnTo>
                    <a:pt x="964" y="1310"/>
                  </a:lnTo>
                  <a:lnTo>
                    <a:pt x="961" y="1310"/>
                  </a:lnTo>
                  <a:lnTo>
                    <a:pt x="958" y="1309"/>
                  </a:lnTo>
                  <a:lnTo>
                    <a:pt x="957" y="1308"/>
                  </a:lnTo>
                  <a:lnTo>
                    <a:pt x="954" y="1308"/>
                  </a:lnTo>
                  <a:lnTo>
                    <a:pt x="952" y="1307"/>
                  </a:lnTo>
                  <a:lnTo>
                    <a:pt x="951" y="1306"/>
                  </a:lnTo>
                  <a:lnTo>
                    <a:pt x="949" y="1304"/>
                  </a:lnTo>
                  <a:lnTo>
                    <a:pt x="946" y="1302"/>
                  </a:lnTo>
                  <a:lnTo>
                    <a:pt x="945" y="1300"/>
                  </a:lnTo>
                  <a:lnTo>
                    <a:pt x="947" y="1298"/>
                  </a:lnTo>
                  <a:lnTo>
                    <a:pt x="949" y="1298"/>
                  </a:lnTo>
                  <a:lnTo>
                    <a:pt x="952" y="1298"/>
                  </a:lnTo>
                  <a:lnTo>
                    <a:pt x="954" y="1298"/>
                  </a:lnTo>
                  <a:lnTo>
                    <a:pt x="956" y="1297"/>
                  </a:lnTo>
                  <a:lnTo>
                    <a:pt x="957" y="1297"/>
                  </a:lnTo>
                  <a:lnTo>
                    <a:pt x="959" y="1298"/>
                  </a:lnTo>
                  <a:lnTo>
                    <a:pt x="960" y="1298"/>
                  </a:lnTo>
                  <a:lnTo>
                    <a:pt x="962" y="1297"/>
                  </a:lnTo>
                  <a:lnTo>
                    <a:pt x="958" y="1296"/>
                  </a:lnTo>
                  <a:lnTo>
                    <a:pt x="956" y="1293"/>
                  </a:lnTo>
                  <a:lnTo>
                    <a:pt x="955" y="1292"/>
                  </a:lnTo>
                  <a:lnTo>
                    <a:pt x="956" y="1289"/>
                  </a:lnTo>
                  <a:lnTo>
                    <a:pt x="957" y="1289"/>
                  </a:lnTo>
                  <a:lnTo>
                    <a:pt x="954" y="1288"/>
                  </a:lnTo>
                  <a:lnTo>
                    <a:pt x="953" y="1288"/>
                  </a:lnTo>
                  <a:lnTo>
                    <a:pt x="951" y="1287"/>
                  </a:lnTo>
                  <a:lnTo>
                    <a:pt x="949" y="1285"/>
                  </a:lnTo>
                  <a:lnTo>
                    <a:pt x="948" y="1287"/>
                  </a:lnTo>
                  <a:lnTo>
                    <a:pt x="947" y="1288"/>
                  </a:lnTo>
                  <a:lnTo>
                    <a:pt x="945" y="1289"/>
                  </a:lnTo>
                  <a:lnTo>
                    <a:pt x="943" y="1291"/>
                  </a:lnTo>
                  <a:lnTo>
                    <a:pt x="941" y="1293"/>
                  </a:lnTo>
                  <a:lnTo>
                    <a:pt x="939" y="1293"/>
                  </a:lnTo>
                  <a:lnTo>
                    <a:pt x="937" y="1293"/>
                  </a:lnTo>
                  <a:lnTo>
                    <a:pt x="934" y="1291"/>
                  </a:lnTo>
                  <a:lnTo>
                    <a:pt x="934" y="1289"/>
                  </a:lnTo>
                  <a:lnTo>
                    <a:pt x="937" y="1287"/>
                  </a:lnTo>
                  <a:lnTo>
                    <a:pt x="939" y="1285"/>
                  </a:lnTo>
                  <a:lnTo>
                    <a:pt x="940" y="1283"/>
                  </a:lnTo>
                  <a:lnTo>
                    <a:pt x="940" y="1282"/>
                  </a:lnTo>
                  <a:lnTo>
                    <a:pt x="941" y="1281"/>
                  </a:lnTo>
                  <a:lnTo>
                    <a:pt x="941" y="1279"/>
                  </a:lnTo>
                  <a:lnTo>
                    <a:pt x="940" y="1277"/>
                  </a:lnTo>
                  <a:lnTo>
                    <a:pt x="938" y="1277"/>
                  </a:lnTo>
                  <a:lnTo>
                    <a:pt x="936" y="1278"/>
                  </a:lnTo>
                  <a:lnTo>
                    <a:pt x="934" y="1278"/>
                  </a:lnTo>
                  <a:lnTo>
                    <a:pt x="933" y="1280"/>
                  </a:lnTo>
                  <a:lnTo>
                    <a:pt x="932" y="1283"/>
                  </a:lnTo>
                  <a:lnTo>
                    <a:pt x="929" y="1284"/>
                  </a:lnTo>
                  <a:lnTo>
                    <a:pt x="926" y="1285"/>
                  </a:lnTo>
                  <a:lnTo>
                    <a:pt x="925" y="1283"/>
                  </a:lnTo>
                  <a:lnTo>
                    <a:pt x="923" y="1281"/>
                  </a:lnTo>
                  <a:lnTo>
                    <a:pt x="921" y="1279"/>
                  </a:lnTo>
                  <a:lnTo>
                    <a:pt x="922" y="1275"/>
                  </a:lnTo>
                  <a:lnTo>
                    <a:pt x="924" y="1274"/>
                  </a:lnTo>
                  <a:lnTo>
                    <a:pt x="926" y="1274"/>
                  </a:lnTo>
                  <a:lnTo>
                    <a:pt x="928" y="1274"/>
                  </a:lnTo>
                  <a:lnTo>
                    <a:pt x="929" y="1274"/>
                  </a:lnTo>
                  <a:lnTo>
                    <a:pt x="926" y="1274"/>
                  </a:lnTo>
                  <a:lnTo>
                    <a:pt x="924" y="1272"/>
                  </a:lnTo>
                  <a:lnTo>
                    <a:pt x="922" y="1270"/>
                  </a:lnTo>
                  <a:lnTo>
                    <a:pt x="921" y="1269"/>
                  </a:lnTo>
                  <a:lnTo>
                    <a:pt x="920" y="1268"/>
                  </a:lnTo>
                  <a:lnTo>
                    <a:pt x="918" y="1266"/>
                  </a:lnTo>
                  <a:lnTo>
                    <a:pt x="917" y="1266"/>
                  </a:lnTo>
                  <a:lnTo>
                    <a:pt x="914" y="1266"/>
                  </a:lnTo>
                  <a:lnTo>
                    <a:pt x="916" y="1264"/>
                  </a:lnTo>
                  <a:lnTo>
                    <a:pt x="917" y="1263"/>
                  </a:lnTo>
                  <a:lnTo>
                    <a:pt x="917" y="1261"/>
                  </a:lnTo>
                  <a:lnTo>
                    <a:pt x="917" y="1258"/>
                  </a:lnTo>
                  <a:lnTo>
                    <a:pt x="915" y="1257"/>
                  </a:lnTo>
                  <a:lnTo>
                    <a:pt x="915" y="1256"/>
                  </a:lnTo>
                  <a:lnTo>
                    <a:pt x="913" y="1255"/>
                  </a:lnTo>
                  <a:lnTo>
                    <a:pt x="913" y="1253"/>
                  </a:lnTo>
                  <a:lnTo>
                    <a:pt x="915" y="1251"/>
                  </a:lnTo>
                  <a:lnTo>
                    <a:pt x="915" y="1249"/>
                  </a:lnTo>
                  <a:lnTo>
                    <a:pt x="913" y="1247"/>
                  </a:lnTo>
                  <a:lnTo>
                    <a:pt x="912" y="1245"/>
                  </a:lnTo>
                  <a:lnTo>
                    <a:pt x="911" y="1245"/>
                  </a:lnTo>
                  <a:lnTo>
                    <a:pt x="910" y="1246"/>
                  </a:lnTo>
                  <a:lnTo>
                    <a:pt x="909" y="1247"/>
                  </a:lnTo>
                  <a:lnTo>
                    <a:pt x="906" y="1246"/>
                  </a:lnTo>
                  <a:lnTo>
                    <a:pt x="906" y="1245"/>
                  </a:lnTo>
                  <a:lnTo>
                    <a:pt x="905" y="1242"/>
                  </a:lnTo>
                  <a:lnTo>
                    <a:pt x="904" y="1240"/>
                  </a:lnTo>
                  <a:lnTo>
                    <a:pt x="905" y="1238"/>
                  </a:lnTo>
                  <a:lnTo>
                    <a:pt x="908" y="1236"/>
                  </a:lnTo>
                  <a:lnTo>
                    <a:pt x="909" y="1235"/>
                  </a:lnTo>
                  <a:lnTo>
                    <a:pt x="909" y="1234"/>
                  </a:lnTo>
                  <a:lnTo>
                    <a:pt x="910" y="1232"/>
                  </a:lnTo>
                  <a:lnTo>
                    <a:pt x="910" y="1234"/>
                  </a:lnTo>
                  <a:lnTo>
                    <a:pt x="909" y="1236"/>
                  </a:lnTo>
                  <a:lnTo>
                    <a:pt x="909" y="1239"/>
                  </a:lnTo>
                  <a:lnTo>
                    <a:pt x="912" y="1240"/>
                  </a:lnTo>
                  <a:lnTo>
                    <a:pt x="913" y="1239"/>
                  </a:lnTo>
                  <a:lnTo>
                    <a:pt x="914" y="1236"/>
                  </a:lnTo>
                  <a:lnTo>
                    <a:pt x="913" y="1235"/>
                  </a:lnTo>
                  <a:lnTo>
                    <a:pt x="913" y="1233"/>
                  </a:lnTo>
                  <a:lnTo>
                    <a:pt x="912" y="1231"/>
                  </a:lnTo>
                  <a:lnTo>
                    <a:pt x="913" y="1230"/>
                  </a:lnTo>
                  <a:lnTo>
                    <a:pt x="914" y="1229"/>
                  </a:lnTo>
                  <a:lnTo>
                    <a:pt x="917" y="1228"/>
                  </a:lnTo>
                  <a:lnTo>
                    <a:pt x="917" y="1227"/>
                  </a:lnTo>
                  <a:lnTo>
                    <a:pt x="915" y="1226"/>
                  </a:lnTo>
                  <a:lnTo>
                    <a:pt x="914" y="1226"/>
                  </a:lnTo>
                  <a:lnTo>
                    <a:pt x="912" y="1226"/>
                  </a:lnTo>
                  <a:lnTo>
                    <a:pt x="913" y="1223"/>
                  </a:lnTo>
                  <a:lnTo>
                    <a:pt x="913" y="1220"/>
                  </a:lnTo>
                  <a:lnTo>
                    <a:pt x="915" y="1217"/>
                  </a:lnTo>
                  <a:lnTo>
                    <a:pt x="917" y="1215"/>
                  </a:lnTo>
                  <a:lnTo>
                    <a:pt x="919" y="1211"/>
                  </a:lnTo>
                  <a:lnTo>
                    <a:pt x="920" y="1208"/>
                  </a:lnTo>
                  <a:lnTo>
                    <a:pt x="922" y="1206"/>
                  </a:lnTo>
                  <a:lnTo>
                    <a:pt x="922" y="1202"/>
                  </a:lnTo>
                  <a:lnTo>
                    <a:pt x="923" y="1201"/>
                  </a:lnTo>
                  <a:lnTo>
                    <a:pt x="924" y="1200"/>
                  </a:lnTo>
                  <a:lnTo>
                    <a:pt x="926" y="1198"/>
                  </a:lnTo>
                  <a:lnTo>
                    <a:pt x="926" y="1197"/>
                  </a:lnTo>
                  <a:lnTo>
                    <a:pt x="925" y="1197"/>
                  </a:lnTo>
                  <a:lnTo>
                    <a:pt x="924" y="1196"/>
                  </a:lnTo>
                  <a:lnTo>
                    <a:pt x="923" y="1196"/>
                  </a:lnTo>
                  <a:lnTo>
                    <a:pt x="922" y="1196"/>
                  </a:lnTo>
                  <a:lnTo>
                    <a:pt x="923" y="1194"/>
                  </a:lnTo>
                  <a:lnTo>
                    <a:pt x="924" y="1192"/>
                  </a:lnTo>
                  <a:lnTo>
                    <a:pt x="925" y="1191"/>
                  </a:lnTo>
                  <a:lnTo>
                    <a:pt x="928" y="1191"/>
                  </a:lnTo>
                  <a:lnTo>
                    <a:pt x="927" y="1191"/>
                  </a:lnTo>
                  <a:lnTo>
                    <a:pt x="928" y="1190"/>
                  </a:lnTo>
                  <a:lnTo>
                    <a:pt x="928" y="1191"/>
                  </a:lnTo>
                  <a:lnTo>
                    <a:pt x="928" y="1192"/>
                  </a:lnTo>
                  <a:lnTo>
                    <a:pt x="929" y="1193"/>
                  </a:lnTo>
                  <a:lnTo>
                    <a:pt x="930" y="1193"/>
                  </a:lnTo>
                  <a:lnTo>
                    <a:pt x="931" y="1192"/>
                  </a:lnTo>
                  <a:lnTo>
                    <a:pt x="931" y="1191"/>
                  </a:lnTo>
                  <a:lnTo>
                    <a:pt x="931" y="1190"/>
                  </a:lnTo>
                  <a:lnTo>
                    <a:pt x="929" y="1188"/>
                  </a:lnTo>
                  <a:lnTo>
                    <a:pt x="928" y="1187"/>
                  </a:lnTo>
                  <a:lnTo>
                    <a:pt x="928" y="1185"/>
                  </a:lnTo>
                  <a:lnTo>
                    <a:pt x="928" y="1183"/>
                  </a:lnTo>
                  <a:lnTo>
                    <a:pt x="929" y="1181"/>
                  </a:lnTo>
                  <a:lnTo>
                    <a:pt x="929" y="1179"/>
                  </a:lnTo>
                  <a:lnTo>
                    <a:pt x="930" y="1176"/>
                  </a:lnTo>
                  <a:lnTo>
                    <a:pt x="929" y="1174"/>
                  </a:lnTo>
                  <a:lnTo>
                    <a:pt x="929" y="1173"/>
                  </a:lnTo>
                  <a:lnTo>
                    <a:pt x="929" y="1172"/>
                  </a:lnTo>
                  <a:lnTo>
                    <a:pt x="929" y="1170"/>
                  </a:lnTo>
                  <a:lnTo>
                    <a:pt x="929" y="1168"/>
                  </a:lnTo>
                  <a:lnTo>
                    <a:pt x="929" y="1167"/>
                  </a:lnTo>
                  <a:lnTo>
                    <a:pt x="929" y="1166"/>
                  </a:lnTo>
                  <a:lnTo>
                    <a:pt x="928" y="1165"/>
                  </a:lnTo>
                  <a:lnTo>
                    <a:pt x="926" y="1165"/>
                  </a:lnTo>
                  <a:lnTo>
                    <a:pt x="926" y="1164"/>
                  </a:lnTo>
                  <a:lnTo>
                    <a:pt x="927" y="1163"/>
                  </a:lnTo>
                  <a:lnTo>
                    <a:pt x="928" y="1162"/>
                  </a:lnTo>
                  <a:lnTo>
                    <a:pt x="926" y="1161"/>
                  </a:lnTo>
                  <a:lnTo>
                    <a:pt x="922" y="1162"/>
                  </a:lnTo>
                  <a:lnTo>
                    <a:pt x="920" y="1157"/>
                  </a:lnTo>
                  <a:lnTo>
                    <a:pt x="919" y="1153"/>
                  </a:lnTo>
                  <a:lnTo>
                    <a:pt x="919" y="1148"/>
                  </a:lnTo>
                  <a:lnTo>
                    <a:pt x="919" y="1142"/>
                  </a:lnTo>
                  <a:lnTo>
                    <a:pt x="920" y="1136"/>
                  </a:lnTo>
                  <a:lnTo>
                    <a:pt x="920" y="1131"/>
                  </a:lnTo>
                  <a:lnTo>
                    <a:pt x="921" y="1125"/>
                  </a:lnTo>
                  <a:lnTo>
                    <a:pt x="921" y="1120"/>
                  </a:lnTo>
                  <a:lnTo>
                    <a:pt x="923" y="1114"/>
                  </a:lnTo>
                  <a:lnTo>
                    <a:pt x="926" y="1107"/>
                  </a:lnTo>
                  <a:lnTo>
                    <a:pt x="928" y="1100"/>
                  </a:lnTo>
                  <a:lnTo>
                    <a:pt x="931" y="1095"/>
                  </a:lnTo>
                  <a:lnTo>
                    <a:pt x="934" y="1088"/>
                  </a:lnTo>
                  <a:lnTo>
                    <a:pt x="936" y="1081"/>
                  </a:lnTo>
                  <a:lnTo>
                    <a:pt x="940" y="1076"/>
                  </a:lnTo>
                  <a:lnTo>
                    <a:pt x="941" y="1069"/>
                  </a:lnTo>
                  <a:lnTo>
                    <a:pt x="941" y="1062"/>
                  </a:lnTo>
                  <a:lnTo>
                    <a:pt x="941" y="1055"/>
                  </a:lnTo>
                  <a:lnTo>
                    <a:pt x="940" y="1048"/>
                  </a:lnTo>
                  <a:lnTo>
                    <a:pt x="940" y="1040"/>
                  </a:lnTo>
                  <a:lnTo>
                    <a:pt x="939" y="1034"/>
                  </a:lnTo>
                  <a:lnTo>
                    <a:pt x="940" y="1027"/>
                  </a:lnTo>
                  <a:lnTo>
                    <a:pt x="941" y="1020"/>
                  </a:lnTo>
                  <a:lnTo>
                    <a:pt x="945" y="1014"/>
                  </a:lnTo>
                  <a:lnTo>
                    <a:pt x="946" y="1011"/>
                  </a:lnTo>
                  <a:lnTo>
                    <a:pt x="946" y="1008"/>
                  </a:lnTo>
                  <a:lnTo>
                    <a:pt x="945" y="1005"/>
                  </a:lnTo>
                  <a:lnTo>
                    <a:pt x="945" y="1002"/>
                  </a:lnTo>
                  <a:lnTo>
                    <a:pt x="945" y="1000"/>
                  </a:lnTo>
                  <a:lnTo>
                    <a:pt x="945" y="997"/>
                  </a:lnTo>
                  <a:lnTo>
                    <a:pt x="946" y="994"/>
                  </a:lnTo>
                  <a:lnTo>
                    <a:pt x="948" y="991"/>
                  </a:lnTo>
                  <a:lnTo>
                    <a:pt x="949" y="987"/>
                  </a:lnTo>
                  <a:lnTo>
                    <a:pt x="949" y="984"/>
                  </a:lnTo>
                  <a:lnTo>
                    <a:pt x="949" y="980"/>
                  </a:lnTo>
                  <a:lnTo>
                    <a:pt x="950" y="976"/>
                  </a:lnTo>
                  <a:lnTo>
                    <a:pt x="951" y="972"/>
                  </a:lnTo>
                  <a:lnTo>
                    <a:pt x="951" y="968"/>
                  </a:lnTo>
                  <a:lnTo>
                    <a:pt x="951" y="964"/>
                  </a:lnTo>
                  <a:lnTo>
                    <a:pt x="951" y="961"/>
                  </a:lnTo>
                  <a:lnTo>
                    <a:pt x="951" y="956"/>
                  </a:lnTo>
                  <a:lnTo>
                    <a:pt x="951" y="953"/>
                  </a:lnTo>
                  <a:lnTo>
                    <a:pt x="951" y="949"/>
                  </a:lnTo>
                  <a:lnTo>
                    <a:pt x="951" y="944"/>
                  </a:lnTo>
                  <a:lnTo>
                    <a:pt x="951" y="941"/>
                  </a:lnTo>
                  <a:lnTo>
                    <a:pt x="951" y="936"/>
                  </a:lnTo>
                  <a:lnTo>
                    <a:pt x="951" y="932"/>
                  </a:lnTo>
                  <a:lnTo>
                    <a:pt x="950" y="929"/>
                  </a:lnTo>
                  <a:lnTo>
                    <a:pt x="946" y="925"/>
                  </a:lnTo>
                  <a:lnTo>
                    <a:pt x="941" y="921"/>
                  </a:lnTo>
                  <a:lnTo>
                    <a:pt x="937" y="918"/>
                  </a:lnTo>
                  <a:lnTo>
                    <a:pt x="933" y="916"/>
                  </a:lnTo>
                  <a:lnTo>
                    <a:pt x="928" y="913"/>
                  </a:lnTo>
                  <a:lnTo>
                    <a:pt x="923" y="910"/>
                  </a:lnTo>
                  <a:lnTo>
                    <a:pt x="918" y="907"/>
                  </a:lnTo>
                  <a:lnTo>
                    <a:pt x="913" y="904"/>
                  </a:lnTo>
                  <a:lnTo>
                    <a:pt x="911" y="902"/>
                  </a:lnTo>
                  <a:lnTo>
                    <a:pt x="909" y="901"/>
                  </a:lnTo>
                  <a:lnTo>
                    <a:pt x="905" y="900"/>
                  </a:lnTo>
                  <a:lnTo>
                    <a:pt x="901" y="898"/>
                  </a:lnTo>
                  <a:lnTo>
                    <a:pt x="898" y="898"/>
                  </a:lnTo>
                  <a:lnTo>
                    <a:pt x="896" y="896"/>
                  </a:lnTo>
                  <a:lnTo>
                    <a:pt x="894" y="893"/>
                  </a:lnTo>
                  <a:lnTo>
                    <a:pt x="895" y="890"/>
                  </a:lnTo>
                  <a:lnTo>
                    <a:pt x="893" y="888"/>
                  </a:lnTo>
                  <a:lnTo>
                    <a:pt x="892" y="886"/>
                  </a:lnTo>
                  <a:lnTo>
                    <a:pt x="893" y="883"/>
                  </a:lnTo>
                  <a:lnTo>
                    <a:pt x="895" y="883"/>
                  </a:lnTo>
                  <a:lnTo>
                    <a:pt x="892" y="878"/>
                  </a:lnTo>
                  <a:lnTo>
                    <a:pt x="890" y="875"/>
                  </a:lnTo>
                  <a:lnTo>
                    <a:pt x="888" y="871"/>
                  </a:lnTo>
                  <a:lnTo>
                    <a:pt x="885" y="868"/>
                  </a:lnTo>
                  <a:lnTo>
                    <a:pt x="883" y="864"/>
                  </a:lnTo>
                  <a:lnTo>
                    <a:pt x="881" y="860"/>
                  </a:lnTo>
                  <a:lnTo>
                    <a:pt x="879" y="857"/>
                  </a:lnTo>
                  <a:lnTo>
                    <a:pt x="876" y="853"/>
                  </a:lnTo>
                  <a:lnTo>
                    <a:pt x="874" y="849"/>
                  </a:lnTo>
                  <a:lnTo>
                    <a:pt x="871" y="845"/>
                  </a:lnTo>
                  <a:lnTo>
                    <a:pt x="869" y="842"/>
                  </a:lnTo>
                  <a:lnTo>
                    <a:pt x="867" y="838"/>
                  </a:lnTo>
                  <a:lnTo>
                    <a:pt x="865" y="834"/>
                  </a:lnTo>
                  <a:lnTo>
                    <a:pt x="863" y="830"/>
                  </a:lnTo>
                  <a:lnTo>
                    <a:pt x="861" y="827"/>
                  </a:lnTo>
                  <a:lnTo>
                    <a:pt x="860" y="823"/>
                  </a:lnTo>
                  <a:lnTo>
                    <a:pt x="857" y="821"/>
                  </a:lnTo>
                  <a:lnTo>
                    <a:pt x="855" y="818"/>
                  </a:lnTo>
                  <a:lnTo>
                    <a:pt x="854" y="816"/>
                  </a:lnTo>
                  <a:lnTo>
                    <a:pt x="853" y="812"/>
                  </a:lnTo>
                  <a:lnTo>
                    <a:pt x="852" y="810"/>
                  </a:lnTo>
                  <a:lnTo>
                    <a:pt x="851" y="806"/>
                  </a:lnTo>
                  <a:lnTo>
                    <a:pt x="851" y="804"/>
                  </a:lnTo>
                  <a:lnTo>
                    <a:pt x="851" y="800"/>
                  </a:lnTo>
                  <a:lnTo>
                    <a:pt x="851" y="799"/>
                  </a:lnTo>
                  <a:lnTo>
                    <a:pt x="852" y="797"/>
                  </a:lnTo>
                  <a:lnTo>
                    <a:pt x="853" y="796"/>
                  </a:lnTo>
                  <a:lnTo>
                    <a:pt x="854" y="795"/>
                  </a:lnTo>
                  <a:lnTo>
                    <a:pt x="855" y="793"/>
                  </a:lnTo>
                  <a:lnTo>
                    <a:pt x="856" y="792"/>
                  </a:lnTo>
                  <a:lnTo>
                    <a:pt x="857" y="791"/>
                  </a:lnTo>
                  <a:lnTo>
                    <a:pt x="857" y="788"/>
                  </a:lnTo>
                  <a:lnTo>
                    <a:pt x="855" y="787"/>
                  </a:lnTo>
                  <a:lnTo>
                    <a:pt x="854" y="785"/>
                  </a:lnTo>
                  <a:lnTo>
                    <a:pt x="853" y="783"/>
                  </a:lnTo>
                  <a:lnTo>
                    <a:pt x="852" y="782"/>
                  </a:lnTo>
                  <a:lnTo>
                    <a:pt x="851" y="780"/>
                  </a:lnTo>
                  <a:lnTo>
                    <a:pt x="851" y="778"/>
                  </a:lnTo>
                  <a:lnTo>
                    <a:pt x="851" y="776"/>
                  </a:lnTo>
                  <a:lnTo>
                    <a:pt x="850" y="774"/>
                  </a:lnTo>
                  <a:lnTo>
                    <a:pt x="850" y="772"/>
                  </a:lnTo>
                  <a:lnTo>
                    <a:pt x="851" y="768"/>
                  </a:lnTo>
                  <a:lnTo>
                    <a:pt x="852" y="766"/>
                  </a:lnTo>
                  <a:lnTo>
                    <a:pt x="853" y="763"/>
                  </a:lnTo>
                  <a:lnTo>
                    <a:pt x="855" y="761"/>
                  </a:lnTo>
                  <a:lnTo>
                    <a:pt x="857" y="758"/>
                  </a:lnTo>
                  <a:lnTo>
                    <a:pt x="857" y="755"/>
                  </a:lnTo>
                  <a:lnTo>
                    <a:pt x="858" y="752"/>
                  </a:lnTo>
                  <a:lnTo>
                    <a:pt x="861" y="751"/>
                  </a:lnTo>
                  <a:lnTo>
                    <a:pt x="864" y="750"/>
                  </a:lnTo>
                  <a:lnTo>
                    <a:pt x="867" y="749"/>
                  </a:lnTo>
                  <a:lnTo>
                    <a:pt x="869" y="746"/>
                  </a:lnTo>
                  <a:lnTo>
                    <a:pt x="871" y="744"/>
                  </a:lnTo>
                  <a:lnTo>
                    <a:pt x="873" y="741"/>
                  </a:lnTo>
                  <a:lnTo>
                    <a:pt x="876" y="739"/>
                  </a:lnTo>
                  <a:lnTo>
                    <a:pt x="877" y="736"/>
                  </a:lnTo>
                  <a:lnTo>
                    <a:pt x="877" y="734"/>
                  </a:lnTo>
                  <a:lnTo>
                    <a:pt x="878" y="733"/>
                  </a:lnTo>
                  <a:lnTo>
                    <a:pt x="880" y="732"/>
                  </a:lnTo>
                  <a:lnTo>
                    <a:pt x="883" y="730"/>
                  </a:lnTo>
                  <a:lnTo>
                    <a:pt x="884" y="729"/>
                  </a:lnTo>
                  <a:lnTo>
                    <a:pt x="885" y="728"/>
                  </a:lnTo>
                  <a:lnTo>
                    <a:pt x="886" y="727"/>
                  </a:lnTo>
                  <a:lnTo>
                    <a:pt x="884" y="725"/>
                  </a:lnTo>
                  <a:lnTo>
                    <a:pt x="884" y="723"/>
                  </a:lnTo>
                  <a:lnTo>
                    <a:pt x="885" y="720"/>
                  </a:lnTo>
                  <a:lnTo>
                    <a:pt x="884" y="719"/>
                  </a:lnTo>
                  <a:lnTo>
                    <a:pt x="884" y="717"/>
                  </a:lnTo>
                  <a:lnTo>
                    <a:pt x="884" y="715"/>
                  </a:lnTo>
                  <a:lnTo>
                    <a:pt x="885" y="713"/>
                  </a:lnTo>
                  <a:lnTo>
                    <a:pt x="886" y="711"/>
                  </a:lnTo>
                  <a:lnTo>
                    <a:pt x="887" y="709"/>
                  </a:lnTo>
                  <a:lnTo>
                    <a:pt x="886" y="706"/>
                  </a:lnTo>
                  <a:lnTo>
                    <a:pt x="885" y="702"/>
                  </a:lnTo>
                  <a:lnTo>
                    <a:pt x="884" y="700"/>
                  </a:lnTo>
                  <a:lnTo>
                    <a:pt x="883" y="695"/>
                  </a:lnTo>
                  <a:lnTo>
                    <a:pt x="882" y="693"/>
                  </a:lnTo>
                  <a:lnTo>
                    <a:pt x="881" y="690"/>
                  </a:lnTo>
                  <a:lnTo>
                    <a:pt x="878" y="687"/>
                  </a:lnTo>
                  <a:lnTo>
                    <a:pt x="875" y="685"/>
                  </a:lnTo>
                  <a:lnTo>
                    <a:pt x="875" y="683"/>
                  </a:lnTo>
                  <a:lnTo>
                    <a:pt x="874" y="682"/>
                  </a:lnTo>
                  <a:lnTo>
                    <a:pt x="874" y="681"/>
                  </a:lnTo>
                  <a:lnTo>
                    <a:pt x="872" y="681"/>
                  </a:lnTo>
                  <a:lnTo>
                    <a:pt x="870" y="681"/>
                  </a:lnTo>
                  <a:lnTo>
                    <a:pt x="868" y="681"/>
                  </a:lnTo>
                  <a:lnTo>
                    <a:pt x="864" y="681"/>
                  </a:lnTo>
                  <a:lnTo>
                    <a:pt x="861" y="681"/>
                  </a:lnTo>
                  <a:lnTo>
                    <a:pt x="859" y="681"/>
                  </a:lnTo>
                  <a:lnTo>
                    <a:pt x="857" y="681"/>
                  </a:lnTo>
                  <a:lnTo>
                    <a:pt x="855" y="683"/>
                  </a:lnTo>
                  <a:lnTo>
                    <a:pt x="855" y="686"/>
                  </a:lnTo>
                  <a:lnTo>
                    <a:pt x="855" y="687"/>
                  </a:lnTo>
                  <a:lnTo>
                    <a:pt x="857" y="688"/>
                  </a:lnTo>
                  <a:lnTo>
                    <a:pt x="857" y="689"/>
                  </a:lnTo>
                  <a:lnTo>
                    <a:pt x="855" y="691"/>
                  </a:lnTo>
                  <a:lnTo>
                    <a:pt x="854" y="691"/>
                  </a:lnTo>
                  <a:lnTo>
                    <a:pt x="852" y="691"/>
                  </a:lnTo>
                  <a:lnTo>
                    <a:pt x="851" y="692"/>
                  </a:lnTo>
                  <a:lnTo>
                    <a:pt x="848" y="691"/>
                  </a:lnTo>
                  <a:lnTo>
                    <a:pt x="847" y="691"/>
                  </a:lnTo>
                  <a:lnTo>
                    <a:pt x="847" y="689"/>
                  </a:lnTo>
                  <a:lnTo>
                    <a:pt x="845" y="687"/>
                  </a:lnTo>
                  <a:lnTo>
                    <a:pt x="843" y="687"/>
                  </a:lnTo>
                  <a:lnTo>
                    <a:pt x="840" y="687"/>
                  </a:lnTo>
                  <a:lnTo>
                    <a:pt x="836" y="686"/>
                  </a:lnTo>
                  <a:lnTo>
                    <a:pt x="834" y="686"/>
                  </a:lnTo>
                  <a:lnTo>
                    <a:pt x="830" y="685"/>
                  </a:lnTo>
                  <a:lnTo>
                    <a:pt x="827" y="685"/>
                  </a:lnTo>
                  <a:lnTo>
                    <a:pt x="826" y="682"/>
                  </a:lnTo>
                  <a:lnTo>
                    <a:pt x="825" y="680"/>
                  </a:lnTo>
                  <a:lnTo>
                    <a:pt x="821" y="678"/>
                  </a:lnTo>
                  <a:lnTo>
                    <a:pt x="821" y="676"/>
                  </a:lnTo>
                  <a:lnTo>
                    <a:pt x="819" y="674"/>
                  </a:lnTo>
                  <a:lnTo>
                    <a:pt x="816" y="673"/>
                  </a:lnTo>
                  <a:lnTo>
                    <a:pt x="813" y="671"/>
                  </a:lnTo>
                  <a:lnTo>
                    <a:pt x="811" y="669"/>
                  </a:lnTo>
                  <a:lnTo>
                    <a:pt x="810" y="670"/>
                  </a:lnTo>
                  <a:lnTo>
                    <a:pt x="809" y="671"/>
                  </a:lnTo>
                  <a:lnTo>
                    <a:pt x="807" y="672"/>
                  </a:lnTo>
                  <a:lnTo>
                    <a:pt x="805" y="672"/>
                  </a:lnTo>
                  <a:lnTo>
                    <a:pt x="802" y="669"/>
                  </a:lnTo>
                  <a:lnTo>
                    <a:pt x="802" y="667"/>
                  </a:lnTo>
                  <a:lnTo>
                    <a:pt x="801" y="664"/>
                  </a:lnTo>
                  <a:lnTo>
                    <a:pt x="800" y="662"/>
                  </a:lnTo>
                  <a:lnTo>
                    <a:pt x="795" y="659"/>
                  </a:lnTo>
                  <a:lnTo>
                    <a:pt x="792" y="656"/>
                  </a:lnTo>
                  <a:lnTo>
                    <a:pt x="789" y="652"/>
                  </a:lnTo>
                  <a:lnTo>
                    <a:pt x="787" y="649"/>
                  </a:lnTo>
                  <a:lnTo>
                    <a:pt x="786" y="646"/>
                  </a:lnTo>
                  <a:lnTo>
                    <a:pt x="783" y="642"/>
                  </a:lnTo>
                  <a:lnTo>
                    <a:pt x="779" y="641"/>
                  </a:lnTo>
                  <a:lnTo>
                    <a:pt x="774" y="640"/>
                  </a:lnTo>
                  <a:lnTo>
                    <a:pt x="769" y="636"/>
                  </a:lnTo>
                  <a:lnTo>
                    <a:pt x="762" y="633"/>
                  </a:lnTo>
                  <a:lnTo>
                    <a:pt x="757" y="629"/>
                  </a:lnTo>
                  <a:lnTo>
                    <a:pt x="750" y="627"/>
                  </a:lnTo>
                  <a:lnTo>
                    <a:pt x="744" y="624"/>
                  </a:lnTo>
                  <a:lnTo>
                    <a:pt x="737" y="621"/>
                  </a:lnTo>
                  <a:lnTo>
                    <a:pt x="732" y="618"/>
                  </a:lnTo>
                  <a:lnTo>
                    <a:pt x="727" y="615"/>
                  </a:lnTo>
                  <a:lnTo>
                    <a:pt x="724" y="614"/>
                  </a:lnTo>
                  <a:lnTo>
                    <a:pt x="721" y="614"/>
                  </a:lnTo>
                  <a:lnTo>
                    <a:pt x="720" y="613"/>
                  </a:lnTo>
                  <a:lnTo>
                    <a:pt x="718" y="611"/>
                  </a:lnTo>
                  <a:lnTo>
                    <a:pt x="716" y="612"/>
                  </a:lnTo>
                  <a:lnTo>
                    <a:pt x="714" y="614"/>
                  </a:lnTo>
                  <a:lnTo>
                    <a:pt x="713" y="615"/>
                  </a:lnTo>
                  <a:lnTo>
                    <a:pt x="710" y="615"/>
                  </a:lnTo>
                  <a:lnTo>
                    <a:pt x="707" y="615"/>
                  </a:lnTo>
                  <a:lnTo>
                    <a:pt x="705" y="615"/>
                  </a:lnTo>
                  <a:lnTo>
                    <a:pt x="703" y="615"/>
                  </a:lnTo>
                  <a:lnTo>
                    <a:pt x="700" y="614"/>
                  </a:lnTo>
                  <a:lnTo>
                    <a:pt x="697" y="614"/>
                  </a:lnTo>
                  <a:lnTo>
                    <a:pt x="694" y="613"/>
                  </a:lnTo>
                  <a:lnTo>
                    <a:pt x="691" y="613"/>
                  </a:lnTo>
                  <a:lnTo>
                    <a:pt x="687" y="613"/>
                  </a:lnTo>
                  <a:lnTo>
                    <a:pt x="684" y="612"/>
                  </a:lnTo>
                  <a:lnTo>
                    <a:pt x="681" y="612"/>
                  </a:lnTo>
                  <a:lnTo>
                    <a:pt x="678" y="612"/>
                  </a:lnTo>
                  <a:lnTo>
                    <a:pt x="674" y="610"/>
                  </a:lnTo>
                  <a:lnTo>
                    <a:pt x="672" y="610"/>
                  </a:lnTo>
                  <a:lnTo>
                    <a:pt x="670" y="609"/>
                  </a:lnTo>
                  <a:lnTo>
                    <a:pt x="668" y="608"/>
                  </a:lnTo>
                  <a:lnTo>
                    <a:pt x="666" y="608"/>
                  </a:lnTo>
                  <a:lnTo>
                    <a:pt x="664" y="606"/>
                  </a:lnTo>
                  <a:lnTo>
                    <a:pt x="662" y="604"/>
                  </a:lnTo>
                  <a:lnTo>
                    <a:pt x="659" y="604"/>
                  </a:lnTo>
                  <a:lnTo>
                    <a:pt x="657" y="603"/>
                  </a:lnTo>
                  <a:lnTo>
                    <a:pt x="653" y="602"/>
                  </a:lnTo>
                  <a:lnTo>
                    <a:pt x="649" y="601"/>
                  </a:lnTo>
                  <a:lnTo>
                    <a:pt x="647" y="600"/>
                  </a:lnTo>
                  <a:lnTo>
                    <a:pt x="642" y="598"/>
                  </a:lnTo>
                  <a:lnTo>
                    <a:pt x="639" y="597"/>
                  </a:lnTo>
                  <a:lnTo>
                    <a:pt x="636" y="595"/>
                  </a:lnTo>
                  <a:lnTo>
                    <a:pt x="632" y="593"/>
                  </a:lnTo>
                  <a:lnTo>
                    <a:pt x="630" y="591"/>
                  </a:lnTo>
                  <a:lnTo>
                    <a:pt x="625" y="591"/>
                  </a:lnTo>
                  <a:lnTo>
                    <a:pt x="622" y="589"/>
                  </a:lnTo>
                  <a:lnTo>
                    <a:pt x="619" y="587"/>
                  </a:lnTo>
                  <a:lnTo>
                    <a:pt x="616" y="585"/>
                  </a:lnTo>
                  <a:lnTo>
                    <a:pt x="614" y="582"/>
                  </a:lnTo>
                  <a:lnTo>
                    <a:pt x="611" y="580"/>
                  </a:lnTo>
                  <a:lnTo>
                    <a:pt x="608" y="576"/>
                  </a:lnTo>
                  <a:lnTo>
                    <a:pt x="605" y="575"/>
                  </a:lnTo>
                  <a:lnTo>
                    <a:pt x="605" y="574"/>
                  </a:lnTo>
                  <a:lnTo>
                    <a:pt x="604" y="573"/>
                  </a:lnTo>
                  <a:lnTo>
                    <a:pt x="605" y="572"/>
                  </a:lnTo>
                  <a:lnTo>
                    <a:pt x="605" y="571"/>
                  </a:lnTo>
                  <a:lnTo>
                    <a:pt x="606" y="570"/>
                  </a:lnTo>
                  <a:lnTo>
                    <a:pt x="607" y="570"/>
                  </a:lnTo>
                  <a:lnTo>
                    <a:pt x="608" y="569"/>
                  </a:lnTo>
                  <a:lnTo>
                    <a:pt x="610" y="568"/>
                  </a:lnTo>
                  <a:lnTo>
                    <a:pt x="608" y="566"/>
                  </a:lnTo>
                  <a:lnTo>
                    <a:pt x="608" y="563"/>
                  </a:lnTo>
                  <a:lnTo>
                    <a:pt x="607" y="561"/>
                  </a:lnTo>
                  <a:lnTo>
                    <a:pt x="607" y="559"/>
                  </a:lnTo>
                  <a:lnTo>
                    <a:pt x="606" y="557"/>
                  </a:lnTo>
                  <a:lnTo>
                    <a:pt x="605" y="555"/>
                  </a:lnTo>
                  <a:lnTo>
                    <a:pt x="604" y="553"/>
                  </a:lnTo>
                  <a:lnTo>
                    <a:pt x="601" y="552"/>
                  </a:lnTo>
                  <a:lnTo>
                    <a:pt x="601" y="551"/>
                  </a:lnTo>
                  <a:lnTo>
                    <a:pt x="601" y="549"/>
                  </a:lnTo>
                  <a:lnTo>
                    <a:pt x="601" y="547"/>
                  </a:lnTo>
                  <a:lnTo>
                    <a:pt x="601" y="546"/>
                  </a:lnTo>
                  <a:lnTo>
                    <a:pt x="597" y="544"/>
                  </a:lnTo>
                  <a:lnTo>
                    <a:pt x="592" y="542"/>
                  </a:lnTo>
                  <a:lnTo>
                    <a:pt x="589" y="540"/>
                  </a:lnTo>
                  <a:lnTo>
                    <a:pt x="585" y="537"/>
                  </a:lnTo>
                  <a:lnTo>
                    <a:pt x="583" y="534"/>
                  </a:lnTo>
                  <a:lnTo>
                    <a:pt x="580" y="531"/>
                  </a:lnTo>
                  <a:lnTo>
                    <a:pt x="578" y="527"/>
                  </a:lnTo>
                  <a:lnTo>
                    <a:pt x="576" y="524"/>
                  </a:lnTo>
                  <a:lnTo>
                    <a:pt x="573" y="522"/>
                  </a:lnTo>
                  <a:lnTo>
                    <a:pt x="570" y="519"/>
                  </a:lnTo>
                  <a:lnTo>
                    <a:pt x="568" y="516"/>
                  </a:lnTo>
                  <a:lnTo>
                    <a:pt x="566" y="512"/>
                  </a:lnTo>
                  <a:lnTo>
                    <a:pt x="565" y="509"/>
                  </a:lnTo>
                  <a:lnTo>
                    <a:pt x="562" y="507"/>
                  </a:lnTo>
                  <a:lnTo>
                    <a:pt x="559" y="504"/>
                  </a:lnTo>
                  <a:lnTo>
                    <a:pt x="555" y="502"/>
                  </a:lnTo>
                  <a:lnTo>
                    <a:pt x="553" y="500"/>
                  </a:lnTo>
                  <a:lnTo>
                    <a:pt x="551" y="498"/>
                  </a:lnTo>
                  <a:lnTo>
                    <a:pt x="549" y="495"/>
                  </a:lnTo>
                  <a:lnTo>
                    <a:pt x="547" y="493"/>
                  </a:lnTo>
                  <a:lnTo>
                    <a:pt x="544" y="491"/>
                  </a:lnTo>
                  <a:lnTo>
                    <a:pt x="543" y="489"/>
                  </a:lnTo>
                  <a:lnTo>
                    <a:pt x="542" y="487"/>
                  </a:lnTo>
                  <a:lnTo>
                    <a:pt x="541" y="484"/>
                  </a:lnTo>
                  <a:lnTo>
                    <a:pt x="538" y="483"/>
                  </a:lnTo>
                  <a:lnTo>
                    <a:pt x="535" y="480"/>
                  </a:lnTo>
                  <a:lnTo>
                    <a:pt x="534" y="478"/>
                  </a:lnTo>
                  <a:lnTo>
                    <a:pt x="532" y="476"/>
                  </a:lnTo>
                  <a:lnTo>
                    <a:pt x="530" y="473"/>
                  </a:lnTo>
                  <a:lnTo>
                    <a:pt x="530" y="470"/>
                  </a:lnTo>
                  <a:lnTo>
                    <a:pt x="528" y="468"/>
                  </a:lnTo>
                  <a:lnTo>
                    <a:pt x="527" y="464"/>
                  </a:lnTo>
                  <a:lnTo>
                    <a:pt x="521" y="464"/>
                  </a:lnTo>
                  <a:lnTo>
                    <a:pt x="519" y="468"/>
                  </a:lnTo>
                  <a:lnTo>
                    <a:pt x="519" y="470"/>
                  </a:lnTo>
                  <a:lnTo>
                    <a:pt x="519" y="473"/>
                  </a:lnTo>
                  <a:lnTo>
                    <a:pt x="521" y="476"/>
                  </a:lnTo>
                  <a:lnTo>
                    <a:pt x="523" y="478"/>
                  </a:lnTo>
                  <a:lnTo>
                    <a:pt x="524" y="480"/>
                  </a:lnTo>
                  <a:lnTo>
                    <a:pt x="525" y="483"/>
                  </a:lnTo>
                  <a:lnTo>
                    <a:pt x="525" y="486"/>
                  </a:lnTo>
                  <a:lnTo>
                    <a:pt x="525" y="487"/>
                  </a:lnTo>
                  <a:lnTo>
                    <a:pt x="527" y="485"/>
                  </a:lnTo>
                  <a:lnTo>
                    <a:pt x="530" y="483"/>
                  </a:lnTo>
                  <a:lnTo>
                    <a:pt x="533" y="483"/>
                  </a:lnTo>
                  <a:lnTo>
                    <a:pt x="536" y="483"/>
                  </a:lnTo>
                  <a:lnTo>
                    <a:pt x="537" y="484"/>
                  </a:lnTo>
                  <a:lnTo>
                    <a:pt x="538" y="486"/>
                  </a:lnTo>
                  <a:lnTo>
                    <a:pt x="539" y="488"/>
                  </a:lnTo>
                  <a:lnTo>
                    <a:pt x="538" y="489"/>
                  </a:lnTo>
                  <a:lnTo>
                    <a:pt x="538" y="491"/>
                  </a:lnTo>
                  <a:lnTo>
                    <a:pt x="537" y="491"/>
                  </a:lnTo>
                  <a:lnTo>
                    <a:pt x="535" y="491"/>
                  </a:lnTo>
                  <a:lnTo>
                    <a:pt x="534" y="491"/>
                  </a:lnTo>
                  <a:lnTo>
                    <a:pt x="533" y="490"/>
                  </a:lnTo>
                  <a:lnTo>
                    <a:pt x="531" y="490"/>
                  </a:lnTo>
                  <a:lnTo>
                    <a:pt x="534" y="493"/>
                  </a:lnTo>
                  <a:lnTo>
                    <a:pt x="535" y="497"/>
                  </a:lnTo>
                  <a:lnTo>
                    <a:pt x="536" y="500"/>
                  </a:lnTo>
                  <a:lnTo>
                    <a:pt x="539" y="504"/>
                  </a:lnTo>
                  <a:lnTo>
                    <a:pt x="541" y="507"/>
                  </a:lnTo>
                  <a:lnTo>
                    <a:pt x="543" y="510"/>
                  </a:lnTo>
                  <a:lnTo>
                    <a:pt x="546" y="513"/>
                  </a:lnTo>
                  <a:lnTo>
                    <a:pt x="550" y="517"/>
                  </a:lnTo>
                  <a:lnTo>
                    <a:pt x="550" y="521"/>
                  </a:lnTo>
                  <a:lnTo>
                    <a:pt x="553" y="524"/>
                  </a:lnTo>
                  <a:lnTo>
                    <a:pt x="555" y="527"/>
                  </a:lnTo>
                  <a:lnTo>
                    <a:pt x="558" y="531"/>
                  </a:lnTo>
                  <a:lnTo>
                    <a:pt x="562" y="534"/>
                  </a:lnTo>
                  <a:lnTo>
                    <a:pt x="564" y="537"/>
                  </a:lnTo>
                  <a:lnTo>
                    <a:pt x="566" y="541"/>
                  </a:lnTo>
                  <a:lnTo>
                    <a:pt x="566" y="545"/>
                  </a:lnTo>
                  <a:lnTo>
                    <a:pt x="565" y="545"/>
                  </a:lnTo>
                  <a:lnTo>
                    <a:pt x="564" y="546"/>
                  </a:lnTo>
                  <a:lnTo>
                    <a:pt x="563" y="546"/>
                  </a:lnTo>
                  <a:lnTo>
                    <a:pt x="559" y="546"/>
                  </a:lnTo>
                  <a:lnTo>
                    <a:pt x="557" y="543"/>
                  </a:lnTo>
                  <a:lnTo>
                    <a:pt x="555" y="540"/>
                  </a:lnTo>
                  <a:lnTo>
                    <a:pt x="553" y="538"/>
                  </a:lnTo>
                  <a:lnTo>
                    <a:pt x="549" y="536"/>
                  </a:lnTo>
                  <a:lnTo>
                    <a:pt x="545" y="534"/>
                  </a:lnTo>
                  <a:lnTo>
                    <a:pt x="542" y="532"/>
                  </a:lnTo>
                  <a:lnTo>
                    <a:pt x="541" y="528"/>
                  </a:lnTo>
                  <a:lnTo>
                    <a:pt x="540" y="525"/>
                  </a:lnTo>
                  <a:lnTo>
                    <a:pt x="538" y="522"/>
                  </a:lnTo>
                  <a:lnTo>
                    <a:pt x="536" y="519"/>
                  </a:lnTo>
                  <a:lnTo>
                    <a:pt x="535" y="516"/>
                  </a:lnTo>
                  <a:lnTo>
                    <a:pt x="532" y="515"/>
                  </a:lnTo>
                  <a:lnTo>
                    <a:pt x="529" y="513"/>
                  </a:lnTo>
                  <a:lnTo>
                    <a:pt x="527" y="511"/>
                  </a:lnTo>
                  <a:lnTo>
                    <a:pt x="525" y="509"/>
                  </a:lnTo>
                  <a:lnTo>
                    <a:pt x="523" y="507"/>
                  </a:lnTo>
                  <a:lnTo>
                    <a:pt x="521" y="504"/>
                  </a:lnTo>
                  <a:lnTo>
                    <a:pt x="519" y="504"/>
                  </a:lnTo>
                  <a:lnTo>
                    <a:pt x="515" y="503"/>
                  </a:lnTo>
                  <a:lnTo>
                    <a:pt x="515" y="502"/>
                  </a:lnTo>
                  <a:lnTo>
                    <a:pt x="514" y="501"/>
                  </a:lnTo>
                  <a:lnTo>
                    <a:pt x="514" y="500"/>
                  </a:lnTo>
                  <a:lnTo>
                    <a:pt x="516" y="499"/>
                  </a:lnTo>
                  <a:lnTo>
                    <a:pt x="518" y="499"/>
                  </a:lnTo>
                  <a:lnTo>
                    <a:pt x="520" y="500"/>
                  </a:lnTo>
                  <a:lnTo>
                    <a:pt x="522" y="498"/>
                  </a:lnTo>
                  <a:lnTo>
                    <a:pt x="521" y="495"/>
                  </a:lnTo>
                  <a:lnTo>
                    <a:pt x="519" y="493"/>
                  </a:lnTo>
                  <a:lnTo>
                    <a:pt x="517" y="491"/>
                  </a:lnTo>
                  <a:lnTo>
                    <a:pt x="513" y="489"/>
                  </a:lnTo>
                  <a:lnTo>
                    <a:pt x="511" y="487"/>
                  </a:lnTo>
                  <a:lnTo>
                    <a:pt x="509" y="485"/>
                  </a:lnTo>
                  <a:lnTo>
                    <a:pt x="508" y="483"/>
                  </a:lnTo>
                  <a:lnTo>
                    <a:pt x="509" y="479"/>
                  </a:lnTo>
                  <a:lnTo>
                    <a:pt x="510" y="477"/>
                  </a:lnTo>
                  <a:lnTo>
                    <a:pt x="508" y="475"/>
                  </a:lnTo>
                  <a:lnTo>
                    <a:pt x="507" y="474"/>
                  </a:lnTo>
                  <a:lnTo>
                    <a:pt x="506" y="472"/>
                  </a:lnTo>
                  <a:lnTo>
                    <a:pt x="505" y="469"/>
                  </a:lnTo>
                  <a:lnTo>
                    <a:pt x="504" y="466"/>
                  </a:lnTo>
                  <a:lnTo>
                    <a:pt x="502" y="462"/>
                  </a:lnTo>
                  <a:lnTo>
                    <a:pt x="501" y="459"/>
                  </a:lnTo>
                  <a:lnTo>
                    <a:pt x="500" y="455"/>
                  </a:lnTo>
                  <a:lnTo>
                    <a:pt x="498" y="453"/>
                  </a:lnTo>
                  <a:lnTo>
                    <a:pt x="494" y="451"/>
                  </a:lnTo>
                  <a:lnTo>
                    <a:pt x="491" y="449"/>
                  </a:lnTo>
                  <a:lnTo>
                    <a:pt x="488" y="446"/>
                  </a:lnTo>
                  <a:lnTo>
                    <a:pt x="485" y="444"/>
                  </a:lnTo>
                  <a:lnTo>
                    <a:pt x="483" y="441"/>
                  </a:lnTo>
                  <a:lnTo>
                    <a:pt x="478" y="440"/>
                  </a:lnTo>
                  <a:lnTo>
                    <a:pt x="475" y="438"/>
                  </a:lnTo>
                  <a:lnTo>
                    <a:pt x="471" y="436"/>
                  </a:lnTo>
                  <a:lnTo>
                    <a:pt x="467" y="436"/>
                  </a:lnTo>
                  <a:lnTo>
                    <a:pt x="463" y="436"/>
                  </a:lnTo>
                  <a:lnTo>
                    <a:pt x="460" y="436"/>
                  </a:lnTo>
                  <a:lnTo>
                    <a:pt x="457" y="436"/>
                  </a:lnTo>
                  <a:lnTo>
                    <a:pt x="453" y="434"/>
                  </a:lnTo>
                  <a:lnTo>
                    <a:pt x="451" y="432"/>
                  </a:lnTo>
                  <a:lnTo>
                    <a:pt x="451" y="421"/>
                  </a:lnTo>
                  <a:lnTo>
                    <a:pt x="449" y="419"/>
                  </a:lnTo>
                  <a:lnTo>
                    <a:pt x="447" y="417"/>
                  </a:lnTo>
                  <a:lnTo>
                    <a:pt x="445" y="415"/>
                  </a:lnTo>
                  <a:lnTo>
                    <a:pt x="444" y="413"/>
                  </a:lnTo>
                  <a:lnTo>
                    <a:pt x="443" y="411"/>
                  </a:lnTo>
                  <a:lnTo>
                    <a:pt x="442" y="410"/>
                  </a:lnTo>
                  <a:lnTo>
                    <a:pt x="442" y="407"/>
                  </a:lnTo>
                  <a:lnTo>
                    <a:pt x="442" y="405"/>
                  </a:lnTo>
                  <a:lnTo>
                    <a:pt x="444" y="404"/>
                  </a:lnTo>
                  <a:lnTo>
                    <a:pt x="446" y="402"/>
                  </a:lnTo>
                  <a:lnTo>
                    <a:pt x="447" y="400"/>
                  </a:lnTo>
                  <a:lnTo>
                    <a:pt x="447" y="397"/>
                  </a:lnTo>
                  <a:lnTo>
                    <a:pt x="444" y="396"/>
                  </a:lnTo>
                  <a:lnTo>
                    <a:pt x="442" y="397"/>
                  </a:lnTo>
                  <a:lnTo>
                    <a:pt x="438" y="397"/>
                  </a:lnTo>
                  <a:lnTo>
                    <a:pt x="436" y="398"/>
                  </a:lnTo>
                  <a:lnTo>
                    <a:pt x="434" y="396"/>
                  </a:lnTo>
                  <a:lnTo>
                    <a:pt x="432" y="393"/>
                  </a:lnTo>
                  <a:lnTo>
                    <a:pt x="430" y="390"/>
                  </a:lnTo>
                  <a:lnTo>
                    <a:pt x="429" y="387"/>
                  </a:lnTo>
                  <a:lnTo>
                    <a:pt x="428" y="383"/>
                  </a:lnTo>
                  <a:lnTo>
                    <a:pt x="427" y="380"/>
                  </a:lnTo>
                  <a:lnTo>
                    <a:pt x="426" y="377"/>
                  </a:lnTo>
                  <a:lnTo>
                    <a:pt x="424" y="374"/>
                  </a:lnTo>
                  <a:lnTo>
                    <a:pt x="424" y="371"/>
                  </a:lnTo>
                  <a:lnTo>
                    <a:pt x="424" y="368"/>
                  </a:lnTo>
                  <a:lnTo>
                    <a:pt x="424" y="365"/>
                  </a:lnTo>
                  <a:lnTo>
                    <a:pt x="423" y="362"/>
                  </a:lnTo>
                  <a:lnTo>
                    <a:pt x="423" y="359"/>
                  </a:lnTo>
                  <a:lnTo>
                    <a:pt x="423" y="355"/>
                  </a:lnTo>
                  <a:lnTo>
                    <a:pt x="423" y="353"/>
                  </a:lnTo>
                  <a:lnTo>
                    <a:pt x="424" y="349"/>
                  </a:lnTo>
                  <a:lnTo>
                    <a:pt x="422" y="348"/>
                  </a:lnTo>
                  <a:lnTo>
                    <a:pt x="422" y="346"/>
                  </a:lnTo>
                  <a:lnTo>
                    <a:pt x="423" y="344"/>
                  </a:lnTo>
                  <a:lnTo>
                    <a:pt x="425" y="343"/>
                  </a:lnTo>
                  <a:lnTo>
                    <a:pt x="426" y="342"/>
                  </a:lnTo>
                  <a:lnTo>
                    <a:pt x="427" y="340"/>
                  </a:lnTo>
                  <a:lnTo>
                    <a:pt x="427" y="339"/>
                  </a:lnTo>
                  <a:lnTo>
                    <a:pt x="425" y="337"/>
                  </a:lnTo>
                  <a:lnTo>
                    <a:pt x="427" y="334"/>
                  </a:lnTo>
                  <a:lnTo>
                    <a:pt x="427" y="329"/>
                  </a:lnTo>
                  <a:lnTo>
                    <a:pt x="427" y="327"/>
                  </a:lnTo>
                  <a:lnTo>
                    <a:pt x="428" y="323"/>
                  </a:lnTo>
                  <a:lnTo>
                    <a:pt x="427" y="320"/>
                  </a:lnTo>
                  <a:lnTo>
                    <a:pt x="427" y="317"/>
                  </a:lnTo>
                  <a:lnTo>
                    <a:pt x="427" y="314"/>
                  </a:lnTo>
                  <a:lnTo>
                    <a:pt x="425" y="310"/>
                  </a:lnTo>
                  <a:lnTo>
                    <a:pt x="426" y="307"/>
                  </a:lnTo>
                  <a:lnTo>
                    <a:pt x="426" y="304"/>
                  </a:lnTo>
                  <a:lnTo>
                    <a:pt x="424" y="302"/>
                  </a:lnTo>
                  <a:lnTo>
                    <a:pt x="422" y="300"/>
                  </a:lnTo>
                  <a:lnTo>
                    <a:pt x="420" y="297"/>
                  </a:lnTo>
                  <a:lnTo>
                    <a:pt x="419" y="295"/>
                  </a:lnTo>
                  <a:lnTo>
                    <a:pt x="419" y="293"/>
                  </a:lnTo>
                  <a:lnTo>
                    <a:pt x="419" y="291"/>
                  </a:lnTo>
                  <a:lnTo>
                    <a:pt x="421" y="290"/>
                  </a:lnTo>
                  <a:lnTo>
                    <a:pt x="424" y="290"/>
                  </a:lnTo>
                  <a:lnTo>
                    <a:pt x="427" y="290"/>
                  </a:lnTo>
                  <a:lnTo>
                    <a:pt x="430" y="291"/>
                  </a:lnTo>
                  <a:lnTo>
                    <a:pt x="432" y="291"/>
                  </a:lnTo>
                  <a:lnTo>
                    <a:pt x="435" y="292"/>
                  </a:lnTo>
                  <a:lnTo>
                    <a:pt x="437" y="293"/>
                  </a:lnTo>
                  <a:lnTo>
                    <a:pt x="440" y="294"/>
                  </a:lnTo>
                  <a:lnTo>
                    <a:pt x="440" y="295"/>
                  </a:lnTo>
                  <a:lnTo>
                    <a:pt x="440" y="298"/>
                  </a:lnTo>
                  <a:lnTo>
                    <a:pt x="440" y="300"/>
                  </a:lnTo>
                  <a:lnTo>
                    <a:pt x="442" y="302"/>
                  </a:lnTo>
                  <a:lnTo>
                    <a:pt x="444" y="301"/>
                  </a:lnTo>
                  <a:lnTo>
                    <a:pt x="445" y="300"/>
                  </a:lnTo>
                  <a:lnTo>
                    <a:pt x="447" y="299"/>
                  </a:lnTo>
                  <a:lnTo>
                    <a:pt x="447" y="297"/>
                  </a:lnTo>
                  <a:lnTo>
                    <a:pt x="445" y="292"/>
                  </a:lnTo>
                  <a:lnTo>
                    <a:pt x="443" y="287"/>
                  </a:lnTo>
                  <a:lnTo>
                    <a:pt x="438" y="283"/>
                  </a:lnTo>
                  <a:lnTo>
                    <a:pt x="434" y="280"/>
                  </a:lnTo>
                  <a:lnTo>
                    <a:pt x="429" y="276"/>
                  </a:lnTo>
                  <a:lnTo>
                    <a:pt x="424" y="273"/>
                  </a:lnTo>
                  <a:lnTo>
                    <a:pt x="419" y="270"/>
                  </a:lnTo>
                  <a:lnTo>
                    <a:pt x="413" y="267"/>
                  </a:lnTo>
                  <a:lnTo>
                    <a:pt x="409" y="265"/>
                  </a:lnTo>
                  <a:lnTo>
                    <a:pt x="404" y="262"/>
                  </a:lnTo>
                  <a:lnTo>
                    <a:pt x="400" y="260"/>
                  </a:lnTo>
                  <a:lnTo>
                    <a:pt x="396" y="257"/>
                  </a:lnTo>
                  <a:lnTo>
                    <a:pt x="393" y="255"/>
                  </a:lnTo>
                  <a:lnTo>
                    <a:pt x="390" y="251"/>
                  </a:lnTo>
                  <a:lnTo>
                    <a:pt x="388" y="247"/>
                  </a:lnTo>
                  <a:lnTo>
                    <a:pt x="387" y="243"/>
                  </a:lnTo>
                  <a:lnTo>
                    <a:pt x="385" y="242"/>
                  </a:lnTo>
                  <a:lnTo>
                    <a:pt x="383" y="240"/>
                  </a:lnTo>
                  <a:lnTo>
                    <a:pt x="380" y="238"/>
                  </a:lnTo>
                  <a:lnTo>
                    <a:pt x="378" y="237"/>
                  </a:lnTo>
                  <a:lnTo>
                    <a:pt x="377" y="235"/>
                  </a:lnTo>
                  <a:lnTo>
                    <a:pt x="375" y="233"/>
                  </a:lnTo>
                  <a:lnTo>
                    <a:pt x="373" y="231"/>
                  </a:lnTo>
                  <a:lnTo>
                    <a:pt x="371" y="229"/>
                  </a:lnTo>
                  <a:lnTo>
                    <a:pt x="370" y="223"/>
                  </a:lnTo>
                  <a:lnTo>
                    <a:pt x="368" y="219"/>
                  </a:lnTo>
                  <a:lnTo>
                    <a:pt x="364" y="214"/>
                  </a:lnTo>
                  <a:lnTo>
                    <a:pt x="361" y="209"/>
                  </a:lnTo>
                  <a:lnTo>
                    <a:pt x="356" y="204"/>
                  </a:lnTo>
                  <a:lnTo>
                    <a:pt x="353" y="200"/>
                  </a:lnTo>
                  <a:lnTo>
                    <a:pt x="348" y="195"/>
                  </a:lnTo>
                  <a:lnTo>
                    <a:pt x="344" y="191"/>
                  </a:lnTo>
                  <a:lnTo>
                    <a:pt x="341" y="188"/>
                  </a:lnTo>
                  <a:lnTo>
                    <a:pt x="339" y="185"/>
                  </a:lnTo>
                  <a:lnTo>
                    <a:pt x="337" y="183"/>
                  </a:lnTo>
                  <a:lnTo>
                    <a:pt x="334" y="180"/>
                  </a:lnTo>
                  <a:lnTo>
                    <a:pt x="330" y="177"/>
                  </a:lnTo>
                  <a:lnTo>
                    <a:pt x="328" y="175"/>
                  </a:lnTo>
                  <a:lnTo>
                    <a:pt x="325" y="172"/>
                  </a:lnTo>
                  <a:lnTo>
                    <a:pt x="321" y="169"/>
                  </a:lnTo>
                  <a:lnTo>
                    <a:pt x="321" y="170"/>
                  </a:lnTo>
                  <a:lnTo>
                    <a:pt x="319" y="171"/>
                  </a:lnTo>
                  <a:lnTo>
                    <a:pt x="317" y="172"/>
                  </a:lnTo>
                  <a:lnTo>
                    <a:pt x="315" y="172"/>
                  </a:lnTo>
                  <a:lnTo>
                    <a:pt x="312" y="174"/>
                  </a:lnTo>
                  <a:lnTo>
                    <a:pt x="309" y="175"/>
                  </a:lnTo>
                  <a:lnTo>
                    <a:pt x="306" y="176"/>
                  </a:lnTo>
                  <a:lnTo>
                    <a:pt x="304" y="176"/>
                  </a:lnTo>
                  <a:lnTo>
                    <a:pt x="300" y="174"/>
                  </a:lnTo>
                  <a:lnTo>
                    <a:pt x="297" y="171"/>
                  </a:lnTo>
                  <a:lnTo>
                    <a:pt x="293" y="169"/>
                  </a:lnTo>
                  <a:lnTo>
                    <a:pt x="289" y="166"/>
                  </a:lnTo>
                  <a:lnTo>
                    <a:pt x="285" y="165"/>
                  </a:lnTo>
                  <a:lnTo>
                    <a:pt x="281" y="162"/>
                  </a:lnTo>
                  <a:lnTo>
                    <a:pt x="278" y="160"/>
                  </a:lnTo>
                  <a:lnTo>
                    <a:pt x="275" y="157"/>
                  </a:lnTo>
                  <a:lnTo>
                    <a:pt x="272" y="158"/>
                  </a:lnTo>
                  <a:lnTo>
                    <a:pt x="270" y="158"/>
                  </a:lnTo>
                  <a:lnTo>
                    <a:pt x="268" y="158"/>
                  </a:lnTo>
                  <a:lnTo>
                    <a:pt x="264" y="158"/>
                  </a:lnTo>
                  <a:lnTo>
                    <a:pt x="262" y="157"/>
                  </a:lnTo>
                  <a:lnTo>
                    <a:pt x="259" y="157"/>
                  </a:lnTo>
                  <a:lnTo>
                    <a:pt x="257" y="156"/>
                  </a:lnTo>
                  <a:lnTo>
                    <a:pt x="255" y="156"/>
                  </a:lnTo>
                  <a:lnTo>
                    <a:pt x="250" y="155"/>
                  </a:lnTo>
                  <a:lnTo>
                    <a:pt x="244" y="154"/>
                  </a:lnTo>
                  <a:lnTo>
                    <a:pt x="240" y="153"/>
                  </a:lnTo>
                  <a:lnTo>
                    <a:pt x="236" y="151"/>
                  </a:lnTo>
                  <a:lnTo>
                    <a:pt x="231" y="151"/>
                  </a:lnTo>
                  <a:lnTo>
                    <a:pt x="226" y="150"/>
                  </a:lnTo>
                  <a:lnTo>
                    <a:pt x="221" y="148"/>
                  </a:lnTo>
                  <a:lnTo>
                    <a:pt x="216" y="147"/>
                  </a:lnTo>
                  <a:lnTo>
                    <a:pt x="215" y="145"/>
                  </a:lnTo>
                  <a:lnTo>
                    <a:pt x="212" y="144"/>
                  </a:lnTo>
                  <a:lnTo>
                    <a:pt x="210" y="142"/>
                  </a:lnTo>
                  <a:lnTo>
                    <a:pt x="206" y="142"/>
                  </a:lnTo>
                  <a:lnTo>
                    <a:pt x="204" y="143"/>
                  </a:lnTo>
                  <a:lnTo>
                    <a:pt x="202" y="144"/>
                  </a:lnTo>
                  <a:lnTo>
                    <a:pt x="200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4" y="145"/>
                  </a:lnTo>
                  <a:lnTo>
                    <a:pt x="192" y="146"/>
                  </a:lnTo>
                  <a:lnTo>
                    <a:pt x="191" y="146"/>
                  </a:lnTo>
                  <a:lnTo>
                    <a:pt x="193" y="147"/>
                  </a:lnTo>
                  <a:lnTo>
                    <a:pt x="193" y="151"/>
                  </a:lnTo>
                  <a:lnTo>
                    <a:pt x="190" y="153"/>
                  </a:lnTo>
                  <a:lnTo>
                    <a:pt x="186" y="154"/>
                  </a:lnTo>
                  <a:lnTo>
                    <a:pt x="185" y="157"/>
                  </a:lnTo>
                  <a:lnTo>
                    <a:pt x="183" y="159"/>
                  </a:lnTo>
                  <a:lnTo>
                    <a:pt x="180" y="159"/>
                  </a:lnTo>
                  <a:lnTo>
                    <a:pt x="178" y="159"/>
                  </a:lnTo>
                  <a:lnTo>
                    <a:pt x="176" y="160"/>
                  </a:lnTo>
                  <a:lnTo>
                    <a:pt x="173" y="161"/>
                  </a:lnTo>
                  <a:lnTo>
                    <a:pt x="171" y="163"/>
                  </a:lnTo>
                  <a:lnTo>
                    <a:pt x="168" y="164"/>
                  </a:lnTo>
                  <a:lnTo>
                    <a:pt x="166" y="166"/>
                  </a:lnTo>
                  <a:lnTo>
                    <a:pt x="162" y="166"/>
                  </a:lnTo>
                  <a:lnTo>
                    <a:pt x="159" y="168"/>
                  </a:lnTo>
                  <a:lnTo>
                    <a:pt x="157" y="167"/>
                  </a:lnTo>
                  <a:lnTo>
                    <a:pt x="154" y="166"/>
                  </a:lnTo>
                  <a:lnTo>
                    <a:pt x="155" y="164"/>
                  </a:lnTo>
                  <a:lnTo>
                    <a:pt x="155" y="162"/>
                  </a:lnTo>
                  <a:lnTo>
                    <a:pt x="157" y="161"/>
                  </a:lnTo>
                  <a:lnTo>
                    <a:pt x="159" y="160"/>
                  </a:lnTo>
                  <a:lnTo>
                    <a:pt x="159" y="158"/>
                  </a:lnTo>
                  <a:lnTo>
                    <a:pt x="159" y="156"/>
                  </a:lnTo>
                  <a:lnTo>
                    <a:pt x="159" y="155"/>
                  </a:lnTo>
                  <a:lnTo>
                    <a:pt x="159" y="153"/>
                  </a:lnTo>
                  <a:lnTo>
                    <a:pt x="160" y="151"/>
                  </a:lnTo>
                  <a:lnTo>
                    <a:pt x="161" y="150"/>
                  </a:lnTo>
                  <a:lnTo>
                    <a:pt x="162" y="149"/>
                  </a:lnTo>
                  <a:lnTo>
                    <a:pt x="164" y="147"/>
                  </a:lnTo>
                  <a:lnTo>
                    <a:pt x="168" y="146"/>
                  </a:lnTo>
                  <a:lnTo>
                    <a:pt x="171" y="145"/>
                  </a:lnTo>
                  <a:lnTo>
                    <a:pt x="174" y="142"/>
                  </a:lnTo>
                  <a:lnTo>
                    <a:pt x="177" y="141"/>
                  </a:lnTo>
                  <a:lnTo>
                    <a:pt x="176" y="140"/>
                  </a:lnTo>
                  <a:lnTo>
                    <a:pt x="175" y="140"/>
                  </a:lnTo>
                  <a:lnTo>
                    <a:pt x="173" y="138"/>
                  </a:lnTo>
                  <a:lnTo>
                    <a:pt x="171" y="138"/>
                  </a:lnTo>
                  <a:lnTo>
                    <a:pt x="171" y="140"/>
                  </a:lnTo>
                  <a:lnTo>
                    <a:pt x="170" y="140"/>
                  </a:lnTo>
                  <a:lnTo>
                    <a:pt x="168" y="141"/>
                  </a:lnTo>
                  <a:lnTo>
                    <a:pt x="167" y="141"/>
                  </a:lnTo>
                  <a:lnTo>
                    <a:pt x="151" y="155"/>
                  </a:lnTo>
                  <a:lnTo>
                    <a:pt x="148" y="156"/>
                  </a:lnTo>
                  <a:lnTo>
                    <a:pt x="145" y="157"/>
                  </a:lnTo>
                  <a:lnTo>
                    <a:pt x="142" y="158"/>
                  </a:lnTo>
                  <a:lnTo>
                    <a:pt x="140" y="160"/>
                  </a:lnTo>
                  <a:lnTo>
                    <a:pt x="140" y="161"/>
                  </a:lnTo>
                  <a:lnTo>
                    <a:pt x="141" y="163"/>
                  </a:lnTo>
                  <a:lnTo>
                    <a:pt x="142" y="165"/>
                  </a:lnTo>
                  <a:lnTo>
                    <a:pt x="143" y="166"/>
                  </a:lnTo>
                  <a:lnTo>
                    <a:pt x="144" y="168"/>
                  </a:lnTo>
                  <a:lnTo>
                    <a:pt x="144" y="169"/>
                  </a:lnTo>
                  <a:lnTo>
                    <a:pt x="143" y="170"/>
                  </a:lnTo>
                  <a:lnTo>
                    <a:pt x="142" y="172"/>
                  </a:lnTo>
                  <a:lnTo>
                    <a:pt x="139" y="172"/>
                  </a:lnTo>
                  <a:lnTo>
                    <a:pt x="137" y="174"/>
                  </a:lnTo>
                  <a:lnTo>
                    <a:pt x="135" y="176"/>
                  </a:lnTo>
                  <a:lnTo>
                    <a:pt x="134" y="178"/>
                  </a:lnTo>
                  <a:lnTo>
                    <a:pt x="134" y="180"/>
                  </a:lnTo>
                  <a:lnTo>
                    <a:pt x="132" y="181"/>
                  </a:lnTo>
                  <a:lnTo>
                    <a:pt x="129" y="183"/>
                  </a:lnTo>
                  <a:lnTo>
                    <a:pt x="125" y="181"/>
                  </a:lnTo>
                  <a:lnTo>
                    <a:pt x="122" y="185"/>
                  </a:lnTo>
                  <a:lnTo>
                    <a:pt x="118" y="189"/>
                  </a:lnTo>
                  <a:lnTo>
                    <a:pt x="114" y="193"/>
                  </a:lnTo>
                  <a:lnTo>
                    <a:pt x="110" y="195"/>
                  </a:lnTo>
                  <a:lnTo>
                    <a:pt x="105" y="199"/>
                  </a:lnTo>
                  <a:lnTo>
                    <a:pt x="100" y="200"/>
                  </a:lnTo>
                  <a:lnTo>
                    <a:pt x="94" y="202"/>
                  </a:lnTo>
                  <a:lnTo>
                    <a:pt x="89" y="204"/>
                  </a:lnTo>
                  <a:lnTo>
                    <a:pt x="83" y="206"/>
                  </a:lnTo>
                  <a:lnTo>
                    <a:pt x="77" y="209"/>
                  </a:lnTo>
                  <a:lnTo>
                    <a:pt x="72" y="212"/>
                  </a:lnTo>
                  <a:lnTo>
                    <a:pt x="67" y="215"/>
                  </a:lnTo>
                  <a:lnTo>
                    <a:pt x="61" y="218"/>
                  </a:lnTo>
                  <a:lnTo>
                    <a:pt x="55" y="220"/>
                  </a:lnTo>
                  <a:lnTo>
                    <a:pt x="49" y="222"/>
                  </a:lnTo>
                  <a:lnTo>
                    <a:pt x="42" y="223"/>
                  </a:lnTo>
                  <a:lnTo>
                    <a:pt x="40" y="223"/>
                  </a:lnTo>
                  <a:lnTo>
                    <a:pt x="38" y="223"/>
                  </a:lnTo>
                  <a:lnTo>
                    <a:pt x="36" y="223"/>
                  </a:lnTo>
                  <a:lnTo>
                    <a:pt x="35" y="223"/>
                  </a:lnTo>
                  <a:lnTo>
                    <a:pt x="34" y="222"/>
                  </a:lnTo>
                  <a:lnTo>
                    <a:pt x="34" y="221"/>
                  </a:lnTo>
                  <a:lnTo>
                    <a:pt x="33" y="219"/>
                  </a:lnTo>
                  <a:lnTo>
                    <a:pt x="33" y="218"/>
                  </a:lnTo>
                  <a:lnTo>
                    <a:pt x="35" y="217"/>
                  </a:lnTo>
                  <a:lnTo>
                    <a:pt x="37" y="215"/>
                  </a:lnTo>
                  <a:lnTo>
                    <a:pt x="39" y="214"/>
                  </a:lnTo>
                  <a:lnTo>
                    <a:pt x="42" y="214"/>
                  </a:lnTo>
                  <a:lnTo>
                    <a:pt x="44" y="212"/>
                  </a:lnTo>
                  <a:lnTo>
                    <a:pt x="46" y="210"/>
                  </a:lnTo>
                  <a:lnTo>
                    <a:pt x="47" y="209"/>
                  </a:lnTo>
                  <a:lnTo>
                    <a:pt x="49" y="208"/>
                  </a:lnTo>
                  <a:lnTo>
                    <a:pt x="54" y="208"/>
                  </a:lnTo>
                  <a:lnTo>
                    <a:pt x="59" y="206"/>
                  </a:lnTo>
                  <a:lnTo>
                    <a:pt x="63" y="205"/>
                  </a:lnTo>
                  <a:lnTo>
                    <a:pt x="68" y="203"/>
                  </a:lnTo>
                  <a:lnTo>
                    <a:pt x="71" y="201"/>
                  </a:lnTo>
                  <a:lnTo>
                    <a:pt x="75" y="200"/>
                  </a:lnTo>
                  <a:lnTo>
                    <a:pt x="79" y="197"/>
                  </a:lnTo>
                  <a:lnTo>
                    <a:pt x="84" y="195"/>
                  </a:lnTo>
                  <a:lnTo>
                    <a:pt x="88" y="193"/>
                  </a:lnTo>
                  <a:lnTo>
                    <a:pt x="92" y="190"/>
                  </a:lnTo>
                  <a:lnTo>
                    <a:pt x="95" y="187"/>
                  </a:lnTo>
                  <a:lnTo>
                    <a:pt x="99" y="184"/>
                  </a:lnTo>
                  <a:lnTo>
                    <a:pt x="102" y="180"/>
                  </a:lnTo>
                  <a:lnTo>
                    <a:pt x="105" y="177"/>
                  </a:lnTo>
                  <a:lnTo>
                    <a:pt x="107" y="173"/>
                  </a:lnTo>
                  <a:lnTo>
                    <a:pt x="110" y="170"/>
                  </a:lnTo>
                  <a:lnTo>
                    <a:pt x="108" y="170"/>
                  </a:lnTo>
                  <a:lnTo>
                    <a:pt x="106" y="170"/>
                  </a:lnTo>
                  <a:lnTo>
                    <a:pt x="103" y="170"/>
                  </a:lnTo>
                  <a:lnTo>
                    <a:pt x="101" y="170"/>
                  </a:lnTo>
                  <a:lnTo>
                    <a:pt x="100" y="169"/>
                  </a:lnTo>
                  <a:lnTo>
                    <a:pt x="97" y="168"/>
                  </a:lnTo>
                  <a:lnTo>
                    <a:pt x="95" y="166"/>
                  </a:lnTo>
                  <a:lnTo>
                    <a:pt x="93" y="166"/>
                  </a:lnTo>
                  <a:lnTo>
                    <a:pt x="93" y="169"/>
                  </a:lnTo>
                  <a:lnTo>
                    <a:pt x="93" y="171"/>
                  </a:lnTo>
                  <a:lnTo>
                    <a:pt x="94" y="174"/>
                  </a:lnTo>
                  <a:lnTo>
                    <a:pt x="93" y="177"/>
                  </a:lnTo>
                  <a:lnTo>
                    <a:pt x="91" y="174"/>
                  </a:lnTo>
                  <a:lnTo>
                    <a:pt x="89" y="171"/>
                  </a:lnTo>
                  <a:lnTo>
                    <a:pt x="85" y="169"/>
                  </a:lnTo>
                  <a:lnTo>
                    <a:pt x="81" y="169"/>
                  </a:lnTo>
                  <a:lnTo>
                    <a:pt x="78" y="170"/>
                  </a:lnTo>
                  <a:lnTo>
                    <a:pt x="74" y="170"/>
                  </a:lnTo>
                  <a:lnTo>
                    <a:pt x="71" y="172"/>
                  </a:lnTo>
                  <a:lnTo>
                    <a:pt x="69" y="174"/>
                  </a:lnTo>
                  <a:lnTo>
                    <a:pt x="67" y="172"/>
                  </a:lnTo>
                  <a:lnTo>
                    <a:pt x="65" y="170"/>
                  </a:lnTo>
                  <a:lnTo>
                    <a:pt x="65" y="168"/>
                  </a:lnTo>
                  <a:lnTo>
                    <a:pt x="65" y="166"/>
                  </a:lnTo>
                  <a:lnTo>
                    <a:pt x="65" y="163"/>
                  </a:lnTo>
                  <a:lnTo>
                    <a:pt x="64" y="161"/>
                  </a:lnTo>
                  <a:lnTo>
                    <a:pt x="63" y="158"/>
                  </a:lnTo>
                  <a:lnTo>
                    <a:pt x="61" y="156"/>
                  </a:lnTo>
                  <a:lnTo>
                    <a:pt x="61" y="155"/>
                  </a:lnTo>
                  <a:lnTo>
                    <a:pt x="61" y="153"/>
                  </a:lnTo>
                  <a:lnTo>
                    <a:pt x="60" y="151"/>
                  </a:lnTo>
                  <a:lnTo>
                    <a:pt x="59" y="150"/>
                  </a:lnTo>
                  <a:lnTo>
                    <a:pt x="57" y="150"/>
                  </a:lnTo>
                  <a:lnTo>
                    <a:pt x="57" y="151"/>
                  </a:lnTo>
                  <a:lnTo>
                    <a:pt x="55" y="152"/>
                  </a:lnTo>
                  <a:lnTo>
                    <a:pt x="55" y="153"/>
                  </a:lnTo>
                  <a:lnTo>
                    <a:pt x="55" y="155"/>
                  </a:lnTo>
                  <a:lnTo>
                    <a:pt x="57" y="156"/>
                  </a:lnTo>
                  <a:lnTo>
                    <a:pt x="57" y="157"/>
                  </a:lnTo>
                  <a:lnTo>
                    <a:pt x="57" y="159"/>
                  </a:lnTo>
                  <a:lnTo>
                    <a:pt x="55" y="160"/>
                  </a:lnTo>
                  <a:lnTo>
                    <a:pt x="53" y="160"/>
                  </a:lnTo>
                  <a:lnTo>
                    <a:pt x="51" y="159"/>
                  </a:lnTo>
                  <a:lnTo>
                    <a:pt x="48" y="159"/>
                  </a:lnTo>
                  <a:lnTo>
                    <a:pt x="46" y="158"/>
                  </a:lnTo>
                  <a:lnTo>
                    <a:pt x="44" y="157"/>
                  </a:lnTo>
                  <a:lnTo>
                    <a:pt x="42" y="156"/>
                  </a:lnTo>
                  <a:lnTo>
                    <a:pt x="40" y="155"/>
                  </a:lnTo>
                  <a:lnTo>
                    <a:pt x="41" y="152"/>
                  </a:lnTo>
                  <a:lnTo>
                    <a:pt x="44" y="150"/>
                  </a:lnTo>
                  <a:lnTo>
                    <a:pt x="46" y="147"/>
                  </a:lnTo>
                  <a:lnTo>
                    <a:pt x="44" y="145"/>
                  </a:lnTo>
                  <a:lnTo>
                    <a:pt x="42" y="146"/>
                  </a:lnTo>
                  <a:lnTo>
                    <a:pt x="40" y="147"/>
                  </a:lnTo>
                  <a:lnTo>
                    <a:pt x="38" y="149"/>
                  </a:lnTo>
                  <a:lnTo>
                    <a:pt x="38" y="151"/>
                  </a:lnTo>
                  <a:lnTo>
                    <a:pt x="36" y="149"/>
                  </a:lnTo>
                  <a:lnTo>
                    <a:pt x="34" y="147"/>
                  </a:lnTo>
                  <a:lnTo>
                    <a:pt x="32" y="145"/>
                  </a:lnTo>
                  <a:lnTo>
                    <a:pt x="34" y="143"/>
                  </a:lnTo>
                  <a:lnTo>
                    <a:pt x="35" y="142"/>
                  </a:lnTo>
                  <a:lnTo>
                    <a:pt x="36" y="142"/>
                  </a:lnTo>
                  <a:lnTo>
                    <a:pt x="37" y="141"/>
                  </a:lnTo>
                  <a:lnTo>
                    <a:pt x="35" y="140"/>
                  </a:lnTo>
                  <a:lnTo>
                    <a:pt x="32" y="141"/>
                  </a:lnTo>
                  <a:lnTo>
                    <a:pt x="29" y="141"/>
                  </a:lnTo>
                  <a:lnTo>
                    <a:pt x="27" y="140"/>
                  </a:lnTo>
                  <a:lnTo>
                    <a:pt x="26" y="138"/>
                  </a:lnTo>
                  <a:lnTo>
                    <a:pt x="25" y="138"/>
                  </a:lnTo>
                  <a:lnTo>
                    <a:pt x="23" y="138"/>
                  </a:lnTo>
                  <a:lnTo>
                    <a:pt x="22" y="138"/>
                  </a:lnTo>
                  <a:lnTo>
                    <a:pt x="20" y="136"/>
                  </a:lnTo>
                  <a:lnTo>
                    <a:pt x="17" y="134"/>
                  </a:lnTo>
                  <a:lnTo>
                    <a:pt x="15" y="131"/>
                  </a:lnTo>
                  <a:lnTo>
                    <a:pt x="17" y="129"/>
                  </a:lnTo>
                  <a:lnTo>
                    <a:pt x="19" y="127"/>
                  </a:lnTo>
                  <a:lnTo>
                    <a:pt x="21" y="127"/>
                  </a:lnTo>
                  <a:lnTo>
                    <a:pt x="23" y="127"/>
                  </a:lnTo>
                  <a:lnTo>
                    <a:pt x="25" y="127"/>
                  </a:lnTo>
                  <a:lnTo>
                    <a:pt x="24" y="125"/>
                  </a:lnTo>
                  <a:lnTo>
                    <a:pt x="24" y="123"/>
                  </a:lnTo>
                  <a:lnTo>
                    <a:pt x="26" y="121"/>
                  </a:lnTo>
                  <a:lnTo>
                    <a:pt x="28" y="120"/>
                  </a:lnTo>
                  <a:lnTo>
                    <a:pt x="31" y="119"/>
                  </a:lnTo>
                  <a:lnTo>
                    <a:pt x="34" y="118"/>
                  </a:lnTo>
                  <a:lnTo>
                    <a:pt x="35" y="117"/>
                  </a:lnTo>
                  <a:lnTo>
                    <a:pt x="36" y="114"/>
                  </a:lnTo>
                  <a:lnTo>
                    <a:pt x="40" y="114"/>
                  </a:lnTo>
                  <a:lnTo>
                    <a:pt x="42" y="112"/>
                  </a:lnTo>
                  <a:lnTo>
                    <a:pt x="45" y="112"/>
                  </a:lnTo>
                  <a:lnTo>
                    <a:pt x="48" y="115"/>
                  </a:lnTo>
                  <a:lnTo>
                    <a:pt x="51" y="115"/>
                  </a:lnTo>
                  <a:lnTo>
                    <a:pt x="53" y="114"/>
                  </a:lnTo>
                  <a:lnTo>
                    <a:pt x="54" y="113"/>
                  </a:lnTo>
                  <a:lnTo>
                    <a:pt x="55" y="112"/>
                  </a:lnTo>
                  <a:lnTo>
                    <a:pt x="57" y="110"/>
                  </a:lnTo>
                  <a:lnTo>
                    <a:pt x="58" y="110"/>
                  </a:lnTo>
                  <a:lnTo>
                    <a:pt x="60" y="109"/>
                  </a:lnTo>
                  <a:lnTo>
                    <a:pt x="62" y="110"/>
                  </a:lnTo>
                  <a:lnTo>
                    <a:pt x="63" y="108"/>
                  </a:lnTo>
                  <a:lnTo>
                    <a:pt x="65" y="109"/>
                  </a:lnTo>
                  <a:lnTo>
                    <a:pt x="68" y="108"/>
                  </a:lnTo>
                  <a:lnTo>
                    <a:pt x="69" y="107"/>
                  </a:lnTo>
                  <a:lnTo>
                    <a:pt x="69" y="106"/>
                  </a:lnTo>
                  <a:lnTo>
                    <a:pt x="69" y="104"/>
                  </a:lnTo>
                  <a:lnTo>
                    <a:pt x="69" y="102"/>
                  </a:lnTo>
                  <a:lnTo>
                    <a:pt x="69" y="100"/>
                  </a:lnTo>
                  <a:lnTo>
                    <a:pt x="69" y="99"/>
                  </a:lnTo>
                  <a:lnTo>
                    <a:pt x="69" y="97"/>
                  </a:lnTo>
                  <a:lnTo>
                    <a:pt x="70" y="96"/>
                  </a:lnTo>
                  <a:lnTo>
                    <a:pt x="71" y="95"/>
                  </a:lnTo>
                  <a:lnTo>
                    <a:pt x="72" y="93"/>
                  </a:lnTo>
                  <a:lnTo>
                    <a:pt x="69" y="93"/>
                  </a:lnTo>
                  <a:lnTo>
                    <a:pt x="68" y="94"/>
                  </a:lnTo>
                  <a:lnTo>
                    <a:pt x="65" y="96"/>
                  </a:lnTo>
                  <a:lnTo>
                    <a:pt x="63" y="97"/>
                  </a:lnTo>
                  <a:lnTo>
                    <a:pt x="61" y="97"/>
                  </a:lnTo>
                  <a:lnTo>
                    <a:pt x="59" y="98"/>
                  </a:lnTo>
                  <a:lnTo>
                    <a:pt x="58" y="98"/>
                  </a:lnTo>
                  <a:lnTo>
                    <a:pt x="56" y="100"/>
                  </a:lnTo>
                  <a:lnTo>
                    <a:pt x="54" y="100"/>
                  </a:lnTo>
                  <a:lnTo>
                    <a:pt x="53" y="100"/>
                  </a:lnTo>
                  <a:lnTo>
                    <a:pt x="51" y="100"/>
                  </a:lnTo>
                  <a:lnTo>
                    <a:pt x="48" y="100"/>
                  </a:lnTo>
                  <a:lnTo>
                    <a:pt x="47" y="99"/>
                  </a:lnTo>
                  <a:lnTo>
                    <a:pt x="47" y="97"/>
                  </a:lnTo>
                  <a:lnTo>
                    <a:pt x="46" y="97"/>
                  </a:lnTo>
                  <a:lnTo>
                    <a:pt x="44" y="95"/>
                  </a:lnTo>
                  <a:lnTo>
                    <a:pt x="42" y="97"/>
                  </a:lnTo>
                  <a:lnTo>
                    <a:pt x="39" y="97"/>
                  </a:lnTo>
                  <a:lnTo>
                    <a:pt x="36" y="97"/>
                  </a:lnTo>
                  <a:lnTo>
                    <a:pt x="35" y="96"/>
                  </a:lnTo>
                  <a:lnTo>
                    <a:pt x="32" y="95"/>
                  </a:lnTo>
                  <a:lnTo>
                    <a:pt x="29" y="95"/>
                  </a:lnTo>
                  <a:lnTo>
                    <a:pt x="28" y="95"/>
                  </a:lnTo>
                  <a:lnTo>
                    <a:pt x="25" y="95"/>
                  </a:lnTo>
                  <a:lnTo>
                    <a:pt x="21" y="94"/>
                  </a:lnTo>
                  <a:lnTo>
                    <a:pt x="19" y="93"/>
                  </a:lnTo>
                  <a:lnTo>
                    <a:pt x="17" y="91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3" y="87"/>
                  </a:lnTo>
                  <a:lnTo>
                    <a:pt x="12" y="87"/>
                  </a:lnTo>
                  <a:lnTo>
                    <a:pt x="9" y="87"/>
                  </a:lnTo>
                  <a:lnTo>
                    <a:pt x="7" y="87"/>
                  </a:lnTo>
                  <a:lnTo>
                    <a:pt x="4" y="87"/>
                  </a:lnTo>
                  <a:lnTo>
                    <a:pt x="3" y="87"/>
                  </a:lnTo>
                  <a:lnTo>
                    <a:pt x="1" y="85"/>
                  </a:lnTo>
                  <a:lnTo>
                    <a:pt x="0" y="84"/>
                  </a:lnTo>
                  <a:lnTo>
                    <a:pt x="1" y="82"/>
                  </a:lnTo>
                  <a:lnTo>
                    <a:pt x="2" y="81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80"/>
                  </a:lnTo>
                  <a:lnTo>
                    <a:pt x="12" y="80"/>
                  </a:lnTo>
                  <a:lnTo>
                    <a:pt x="14" y="79"/>
                  </a:lnTo>
                  <a:lnTo>
                    <a:pt x="17" y="79"/>
                  </a:lnTo>
                  <a:lnTo>
                    <a:pt x="20" y="78"/>
                  </a:lnTo>
                  <a:lnTo>
                    <a:pt x="23" y="77"/>
                  </a:lnTo>
                  <a:lnTo>
                    <a:pt x="25" y="76"/>
                  </a:lnTo>
                  <a:lnTo>
                    <a:pt x="28" y="74"/>
                  </a:lnTo>
                  <a:lnTo>
                    <a:pt x="29" y="72"/>
                  </a:lnTo>
                  <a:lnTo>
                    <a:pt x="32" y="71"/>
                  </a:lnTo>
                  <a:lnTo>
                    <a:pt x="35" y="70"/>
                  </a:lnTo>
                  <a:lnTo>
                    <a:pt x="37" y="70"/>
                  </a:lnTo>
                  <a:lnTo>
                    <a:pt x="40" y="70"/>
                  </a:lnTo>
                  <a:lnTo>
                    <a:pt x="42" y="69"/>
                  </a:lnTo>
                  <a:lnTo>
                    <a:pt x="44" y="69"/>
                  </a:lnTo>
                  <a:lnTo>
                    <a:pt x="46" y="70"/>
                  </a:lnTo>
                  <a:lnTo>
                    <a:pt x="45" y="72"/>
                  </a:lnTo>
                  <a:lnTo>
                    <a:pt x="44" y="74"/>
                  </a:lnTo>
                  <a:lnTo>
                    <a:pt x="46" y="76"/>
                  </a:lnTo>
                  <a:lnTo>
                    <a:pt x="49" y="75"/>
                  </a:lnTo>
                  <a:lnTo>
                    <a:pt x="52" y="74"/>
                  </a:lnTo>
                  <a:lnTo>
                    <a:pt x="55" y="75"/>
                  </a:lnTo>
                  <a:lnTo>
                    <a:pt x="59" y="75"/>
                  </a:lnTo>
                  <a:lnTo>
                    <a:pt x="61" y="76"/>
                  </a:lnTo>
                  <a:lnTo>
                    <a:pt x="64" y="76"/>
                  </a:lnTo>
                  <a:lnTo>
                    <a:pt x="68" y="75"/>
                  </a:lnTo>
                  <a:lnTo>
                    <a:pt x="70" y="74"/>
                  </a:lnTo>
                  <a:lnTo>
                    <a:pt x="68" y="74"/>
                  </a:lnTo>
                  <a:lnTo>
                    <a:pt x="65" y="72"/>
                  </a:lnTo>
                  <a:lnTo>
                    <a:pt x="63" y="70"/>
                  </a:lnTo>
                  <a:lnTo>
                    <a:pt x="61" y="68"/>
                  </a:lnTo>
                  <a:lnTo>
                    <a:pt x="61" y="67"/>
                  </a:lnTo>
                  <a:lnTo>
                    <a:pt x="59" y="65"/>
                  </a:lnTo>
                  <a:lnTo>
                    <a:pt x="57" y="63"/>
                  </a:lnTo>
                  <a:lnTo>
                    <a:pt x="53" y="63"/>
                  </a:lnTo>
                  <a:lnTo>
                    <a:pt x="51" y="62"/>
                  </a:lnTo>
                  <a:lnTo>
                    <a:pt x="48" y="62"/>
                  </a:lnTo>
                  <a:lnTo>
                    <a:pt x="46" y="61"/>
                  </a:lnTo>
                  <a:lnTo>
                    <a:pt x="44" y="60"/>
                  </a:lnTo>
                  <a:lnTo>
                    <a:pt x="42" y="59"/>
                  </a:lnTo>
                  <a:lnTo>
                    <a:pt x="40" y="57"/>
                  </a:lnTo>
                  <a:lnTo>
                    <a:pt x="38" y="57"/>
                  </a:lnTo>
                  <a:lnTo>
                    <a:pt x="36" y="56"/>
                  </a:lnTo>
                  <a:lnTo>
                    <a:pt x="34" y="54"/>
                  </a:lnTo>
                  <a:lnTo>
                    <a:pt x="31" y="51"/>
                  </a:lnTo>
                  <a:lnTo>
                    <a:pt x="28" y="50"/>
                  </a:lnTo>
                  <a:lnTo>
                    <a:pt x="25" y="48"/>
                  </a:lnTo>
                  <a:lnTo>
                    <a:pt x="23" y="46"/>
                  </a:lnTo>
                  <a:lnTo>
                    <a:pt x="21" y="44"/>
                  </a:lnTo>
                  <a:lnTo>
                    <a:pt x="20" y="41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2" y="38"/>
                  </a:lnTo>
                  <a:lnTo>
                    <a:pt x="34" y="38"/>
                  </a:lnTo>
                  <a:lnTo>
                    <a:pt x="36" y="37"/>
                  </a:lnTo>
                  <a:lnTo>
                    <a:pt x="37" y="35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9" y="31"/>
                  </a:lnTo>
                  <a:lnTo>
                    <a:pt x="51" y="29"/>
                  </a:lnTo>
                  <a:lnTo>
                    <a:pt x="53" y="28"/>
                  </a:lnTo>
                  <a:lnTo>
                    <a:pt x="57" y="27"/>
                  </a:lnTo>
                  <a:lnTo>
                    <a:pt x="61" y="25"/>
                  </a:lnTo>
                  <a:lnTo>
                    <a:pt x="63" y="23"/>
                  </a:lnTo>
                  <a:lnTo>
                    <a:pt x="68" y="21"/>
                  </a:lnTo>
                  <a:lnTo>
                    <a:pt x="70" y="18"/>
                  </a:lnTo>
                  <a:lnTo>
                    <a:pt x="74" y="17"/>
                  </a:lnTo>
                  <a:lnTo>
                    <a:pt x="77" y="15"/>
                  </a:lnTo>
                  <a:lnTo>
                    <a:pt x="82" y="15"/>
                  </a:lnTo>
                  <a:lnTo>
                    <a:pt x="85" y="13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5" y="13"/>
                  </a:lnTo>
                  <a:lnTo>
                    <a:pt x="97" y="13"/>
                  </a:lnTo>
                  <a:lnTo>
                    <a:pt x="102" y="12"/>
                  </a:lnTo>
                  <a:lnTo>
                    <a:pt x="105" y="12"/>
                  </a:lnTo>
                  <a:lnTo>
                    <a:pt x="108" y="11"/>
                  </a:lnTo>
                  <a:lnTo>
                    <a:pt x="110" y="10"/>
                  </a:lnTo>
                  <a:lnTo>
                    <a:pt x="112" y="9"/>
                  </a:lnTo>
                  <a:lnTo>
                    <a:pt x="114" y="8"/>
                  </a:lnTo>
                  <a:lnTo>
                    <a:pt x="117" y="7"/>
                  </a:lnTo>
                  <a:lnTo>
                    <a:pt x="119" y="7"/>
                  </a:lnTo>
                  <a:lnTo>
                    <a:pt x="121" y="6"/>
                  </a:lnTo>
                  <a:lnTo>
                    <a:pt x="123" y="5"/>
                  </a:lnTo>
                  <a:lnTo>
                    <a:pt x="125" y="4"/>
                  </a:lnTo>
                  <a:lnTo>
                    <a:pt x="127" y="6"/>
                  </a:lnTo>
                  <a:lnTo>
                    <a:pt x="128" y="8"/>
                  </a:lnTo>
                  <a:lnTo>
                    <a:pt x="129" y="11"/>
                  </a:lnTo>
                  <a:lnTo>
                    <a:pt x="131" y="12"/>
                  </a:lnTo>
                  <a:lnTo>
                    <a:pt x="134" y="12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44" y="11"/>
                  </a:lnTo>
                  <a:lnTo>
                    <a:pt x="146" y="12"/>
                  </a:lnTo>
                  <a:lnTo>
                    <a:pt x="147" y="13"/>
                  </a:lnTo>
                  <a:lnTo>
                    <a:pt x="151" y="13"/>
                  </a:lnTo>
                  <a:lnTo>
                    <a:pt x="157" y="14"/>
                  </a:lnTo>
                  <a:lnTo>
                    <a:pt x="160" y="17"/>
                  </a:lnTo>
                  <a:lnTo>
                    <a:pt x="164" y="19"/>
                  </a:lnTo>
                  <a:lnTo>
                    <a:pt x="168" y="21"/>
                  </a:lnTo>
                  <a:lnTo>
                    <a:pt x="172" y="23"/>
                  </a:lnTo>
                  <a:lnTo>
                    <a:pt x="176" y="23"/>
                  </a:lnTo>
                  <a:lnTo>
                    <a:pt x="182" y="23"/>
                  </a:lnTo>
                  <a:lnTo>
                    <a:pt x="189" y="23"/>
                  </a:lnTo>
                  <a:lnTo>
                    <a:pt x="195" y="23"/>
                  </a:lnTo>
                  <a:lnTo>
                    <a:pt x="202" y="24"/>
                  </a:lnTo>
                  <a:lnTo>
                    <a:pt x="210" y="24"/>
                  </a:lnTo>
                  <a:lnTo>
                    <a:pt x="217" y="24"/>
                  </a:lnTo>
                  <a:lnTo>
                    <a:pt x="223" y="24"/>
                  </a:lnTo>
                  <a:lnTo>
                    <a:pt x="231" y="24"/>
                  </a:lnTo>
                  <a:lnTo>
                    <a:pt x="238" y="24"/>
                  </a:lnTo>
                  <a:lnTo>
                    <a:pt x="242" y="26"/>
                  </a:lnTo>
                  <a:lnTo>
                    <a:pt x="246" y="26"/>
                  </a:lnTo>
                  <a:lnTo>
                    <a:pt x="251" y="26"/>
                  </a:lnTo>
                  <a:lnTo>
                    <a:pt x="255" y="26"/>
                  </a:lnTo>
                  <a:lnTo>
                    <a:pt x="260" y="25"/>
                  </a:lnTo>
                  <a:lnTo>
                    <a:pt x="264" y="25"/>
                  </a:lnTo>
                  <a:lnTo>
                    <a:pt x="269" y="25"/>
                  </a:lnTo>
                  <a:lnTo>
                    <a:pt x="273" y="26"/>
                  </a:lnTo>
                  <a:lnTo>
                    <a:pt x="279" y="29"/>
                  </a:lnTo>
                  <a:lnTo>
                    <a:pt x="284" y="31"/>
                  </a:lnTo>
                  <a:lnTo>
                    <a:pt x="289" y="32"/>
                  </a:lnTo>
                  <a:lnTo>
                    <a:pt x="296" y="34"/>
                  </a:lnTo>
                  <a:lnTo>
                    <a:pt x="302" y="35"/>
                  </a:lnTo>
                  <a:lnTo>
                    <a:pt x="307" y="36"/>
                  </a:lnTo>
                  <a:lnTo>
                    <a:pt x="313" y="38"/>
                  </a:lnTo>
                  <a:lnTo>
                    <a:pt x="318" y="40"/>
                  </a:lnTo>
                  <a:lnTo>
                    <a:pt x="321" y="40"/>
                  </a:lnTo>
                  <a:lnTo>
                    <a:pt x="323" y="40"/>
                  </a:lnTo>
                  <a:lnTo>
                    <a:pt x="324" y="38"/>
                  </a:lnTo>
                  <a:lnTo>
                    <a:pt x="325" y="36"/>
                  </a:lnTo>
                  <a:lnTo>
                    <a:pt x="325" y="34"/>
                  </a:lnTo>
                  <a:lnTo>
                    <a:pt x="325" y="31"/>
                  </a:lnTo>
                  <a:lnTo>
                    <a:pt x="327" y="29"/>
                  </a:lnTo>
                  <a:lnTo>
                    <a:pt x="329" y="27"/>
                  </a:lnTo>
                  <a:lnTo>
                    <a:pt x="332" y="28"/>
                  </a:lnTo>
                  <a:lnTo>
                    <a:pt x="335" y="29"/>
                  </a:lnTo>
                  <a:lnTo>
                    <a:pt x="337" y="31"/>
                  </a:lnTo>
                  <a:lnTo>
                    <a:pt x="336" y="33"/>
                  </a:lnTo>
                  <a:lnTo>
                    <a:pt x="340" y="33"/>
                  </a:lnTo>
                  <a:lnTo>
                    <a:pt x="343" y="33"/>
                  </a:lnTo>
                  <a:lnTo>
                    <a:pt x="347" y="31"/>
                  </a:lnTo>
                  <a:lnTo>
                    <a:pt x="351" y="31"/>
                  </a:lnTo>
                  <a:lnTo>
                    <a:pt x="354" y="29"/>
                  </a:lnTo>
                  <a:lnTo>
                    <a:pt x="357" y="27"/>
                  </a:lnTo>
                  <a:lnTo>
                    <a:pt x="361" y="26"/>
                  </a:lnTo>
                  <a:lnTo>
                    <a:pt x="364" y="25"/>
                  </a:lnTo>
                  <a:lnTo>
                    <a:pt x="366" y="24"/>
                  </a:lnTo>
                  <a:lnTo>
                    <a:pt x="367" y="23"/>
                  </a:lnTo>
                  <a:lnTo>
                    <a:pt x="369" y="22"/>
                  </a:lnTo>
                  <a:lnTo>
                    <a:pt x="371" y="21"/>
                  </a:lnTo>
                  <a:lnTo>
                    <a:pt x="373" y="21"/>
                  </a:lnTo>
                  <a:lnTo>
                    <a:pt x="375" y="21"/>
                  </a:lnTo>
                  <a:lnTo>
                    <a:pt x="378" y="21"/>
                  </a:lnTo>
                  <a:lnTo>
                    <a:pt x="379" y="21"/>
                  </a:lnTo>
                  <a:lnTo>
                    <a:pt x="378" y="23"/>
                  </a:lnTo>
                  <a:lnTo>
                    <a:pt x="378" y="25"/>
                  </a:lnTo>
                  <a:lnTo>
                    <a:pt x="376" y="26"/>
                  </a:lnTo>
                  <a:lnTo>
                    <a:pt x="374" y="27"/>
                  </a:lnTo>
                  <a:lnTo>
                    <a:pt x="372" y="28"/>
                  </a:lnTo>
                  <a:lnTo>
                    <a:pt x="370" y="29"/>
                  </a:lnTo>
                  <a:lnTo>
                    <a:pt x="369" y="31"/>
                  </a:lnTo>
                  <a:lnTo>
                    <a:pt x="368" y="32"/>
                  </a:lnTo>
                  <a:lnTo>
                    <a:pt x="370" y="33"/>
                  </a:lnTo>
                  <a:lnTo>
                    <a:pt x="374" y="33"/>
                  </a:lnTo>
                  <a:lnTo>
                    <a:pt x="376" y="31"/>
                  </a:lnTo>
                  <a:lnTo>
                    <a:pt x="378" y="31"/>
                  </a:lnTo>
                  <a:lnTo>
                    <a:pt x="381" y="28"/>
                  </a:lnTo>
                  <a:lnTo>
                    <a:pt x="383" y="27"/>
                  </a:lnTo>
                  <a:lnTo>
                    <a:pt x="387" y="26"/>
                  </a:lnTo>
                  <a:lnTo>
                    <a:pt x="389" y="27"/>
                  </a:lnTo>
                  <a:lnTo>
                    <a:pt x="391" y="26"/>
                  </a:lnTo>
                  <a:lnTo>
                    <a:pt x="394" y="26"/>
                  </a:lnTo>
                  <a:lnTo>
                    <a:pt x="395" y="25"/>
                  </a:lnTo>
                  <a:lnTo>
                    <a:pt x="398" y="24"/>
                  </a:lnTo>
                  <a:lnTo>
                    <a:pt x="397" y="22"/>
                  </a:lnTo>
                  <a:lnTo>
                    <a:pt x="395" y="21"/>
                  </a:lnTo>
                  <a:lnTo>
                    <a:pt x="395" y="19"/>
                  </a:lnTo>
                  <a:lnTo>
                    <a:pt x="395" y="17"/>
                  </a:lnTo>
                  <a:lnTo>
                    <a:pt x="400" y="17"/>
                  </a:lnTo>
                  <a:lnTo>
                    <a:pt x="403" y="17"/>
                  </a:lnTo>
                  <a:lnTo>
                    <a:pt x="407" y="19"/>
                  </a:lnTo>
                  <a:lnTo>
                    <a:pt x="410" y="21"/>
                  </a:lnTo>
                  <a:lnTo>
                    <a:pt x="413" y="24"/>
                  </a:lnTo>
                  <a:lnTo>
                    <a:pt x="417" y="27"/>
                  </a:lnTo>
                  <a:lnTo>
                    <a:pt x="420" y="29"/>
                  </a:lnTo>
                  <a:lnTo>
                    <a:pt x="423" y="31"/>
                  </a:lnTo>
                  <a:lnTo>
                    <a:pt x="427" y="29"/>
                  </a:lnTo>
                  <a:lnTo>
                    <a:pt x="427" y="26"/>
                  </a:lnTo>
                  <a:lnTo>
                    <a:pt x="430" y="23"/>
                  </a:lnTo>
                  <a:lnTo>
                    <a:pt x="435" y="23"/>
                  </a:lnTo>
                  <a:lnTo>
                    <a:pt x="436" y="26"/>
                  </a:lnTo>
                  <a:lnTo>
                    <a:pt x="436" y="28"/>
                  </a:lnTo>
                  <a:lnTo>
                    <a:pt x="438" y="31"/>
                  </a:lnTo>
                  <a:lnTo>
                    <a:pt x="442" y="31"/>
                  </a:lnTo>
                  <a:lnTo>
                    <a:pt x="445" y="30"/>
                  </a:lnTo>
                  <a:lnTo>
                    <a:pt x="450" y="29"/>
                  </a:lnTo>
                  <a:lnTo>
                    <a:pt x="453" y="29"/>
                  </a:lnTo>
                  <a:lnTo>
                    <a:pt x="458" y="29"/>
                  </a:lnTo>
                  <a:lnTo>
                    <a:pt x="461" y="31"/>
                  </a:lnTo>
                  <a:lnTo>
                    <a:pt x="466" y="31"/>
                  </a:lnTo>
                  <a:lnTo>
                    <a:pt x="468" y="33"/>
                  </a:lnTo>
                  <a:lnTo>
                    <a:pt x="472" y="35"/>
                  </a:lnTo>
                  <a:lnTo>
                    <a:pt x="479" y="37"/>
                  </a:lnTo>
                  <a:lnTo>
                    <a:pt x="487" y="38"/>
                  </a:lnTo>
                  <a:lnTo>
                    <a:pt x="494" y="40"/>
                  </a:lnTo>
                  <a:lnTo>
                    <a:pt x="502" y="40"/>
                  </a:lnTo>
                  <a:lnTo>
                    <a:pt x="509" y="41"/>
                  </a:lnTo>
                  <a:lnTo>
                    <a:pt x="517" y="42"/>
                  </a:lnTo>
                  <a:lnTo>
                    <a:pt x="524" y="44"/>
                  </a:lnTo>
                  <a:lnTo>
                    <a:pt x="531" y="46"/>
                  </a:lnTo>
                  <a:lnTo>
                    <a:pt x="530" y="48"/>
                  </a:lnTo>
                  <a:lnTo>
                    <a:pt x="528" y="49"/>
                  </a:lnTo>
                  <a:lnTo>
                    <a:pt x="525" y="50"/>
                  </a:lnTo>
                  <a:lnTo>
                    <a:pt x="523" y="51"/>
                  </a:lnTo>
                  <a:lnTo>
                    <a:pt x="520" y="51"/>
                  </a:lnTo>
                  <a:lnTo>
                    <a:pt x="518" y="52"/>
                  </a:lnTo>
                  <a:lnTo>
                    <a:pt x="517" y="54"/>
                  </a:lnTo>
                  <a:lnTo>
                    <a:pt x="515" y="55"/>
                  </a:lnTo>
                  <a:lnTo>
                    <a:pt x="515" y="57"/>
                  </a:lnTo>
                  <a:lnTo>
                    <a:pt x="517" y="59"/>
                  </a:lnTo>
                  <a:lnTo>
                    <a:pt x="521" y="59"/>
                  </a:lnTo>
                  <a:lnTo>
                    <a:pt x="523" y="60"/>
                  </a:lnTo>
                  <a:lnTo>
                    <a:pt x="526" y="60"/>
                  </a:lnTo>
                  <a:lnTo>
                    <a:pt x="530" y="60"/>
                  </a:lnTo>
                  <a:lnTo>
                    <a:pt x="534" y="60"/>
                  </a:lnTo>
                  <a:lnTo>
                    <a:pt x="536" y="60"/>
                  </a:lnTo>
                  <a:lnTo>
                    <a:pt x="540" y="60"/>
                  </a:lnTo>
                  <a:lnTo>
                    <a:pt x="543" y="59"/>
                  </a:lnTo>
                  <a:lnTo>
                    <a:pt x="547" y="59"/>
                  </a:lnTo>
                  <a:lnTo>
                    <a:pt x="550" y="57"/>
                  </a:lnTo>
                  <a:lnTo>
                    <a:pt x="554" y="57"/>
                  </a:lnTo>
                  <a:lnTo>
                    <a:pt x="557" y="56"/>
                  </a:lnTo>
                  <a:lnTo>
                    <a:pt x="559" y="55"/>
                  </a:lnTo>
                  <a:lnTo>
                    <a:pt x="563" y="53"/>
                  </a:lnTo>
                  <a:lnTo>
                    <a:pt x="565" y="54"/>
                  </a:lnTo>
                  <a:lnTo>
                    <a:pt x="566" y="55"/>
                  </a:lnTo>
                  <a:lnTo>
                    <a:pt x="566" y="57"/>
                  </a:lnTo>
                  <a:lnTo>
                    <a:pt x="567" y="59"/>
                  </a:lnTo>
                  <a:lnTo>
                    <a:pt x="568" y="57"/>
                  </a:lnTo>
                  <a:lnTo>
                    <a:pt x="568" y="55"/>
                  </a:lnTo>
                  <a:lnTo>
                    <a:pt x="568" y="54"/>
                  </a:lnTo>
                  <a:lnTo>
                    <a:pt x="574" y="54"/>
                  </a:lnTo>
                  <a:lnTo>
                    <a:pt x="574" y="55"/>
                  </a:lnTo>
                  <a:lnTo>
                    <a:pt x="574" y="57"/>
                  </a:lnTo>
                  <a:lnTo>
                    <a:pt x="574" y="59"/>
                  </a:lnTo>
                  <a:lnTo>
                    <a:pt x="574" y="60"/>
                  </a:lnTo>
                  <a:lnTo>
                    <a:pt x="574" y="61"/>
                  </a:lnTo>
                  <a:lnTo>
                    <a:pt x="575" y="62"/>
                  </a:lnTo>
                  <a:lnTo>
                    <a:pt x="576" y="63"/>
                  </a:lnTo>
                  <a:lnTo>
                    <a:pt x="576" y="65"/>
                  </a:lnTo>
                  <a:lnTo>
                    <a:pt x="579" y="66"/>
                  </a:lnTo>
                  <a:lnTo>
                    <a:pt x="582" y="68"/>
                  </a:lnTo>
                  <a:lnTo>
                    <a:pt x="583" y="69"/>
                  </a:lnTo>
                  <a:lnTo>
                    <a:pt x="587" y="69"/>
                  </a:lnTo>
                  <a:lnTo>
                    <a:pt x="587" y="66"/>
                  </a:lnTo>
                  <a:lnTo>
                    <a:pt x="587" y="64"/>
                  </a:lnTo>
                  <a:lnTo>
                    <a:pt x="586" y="62"/>
                  </a:lnTo>
                  <a:lnTo>
                    <a:pt x="585" y="60"/>
                  </a:lnTo>
                  <a:lnTo>
                    <a:pt x="583" y="58"/>
                  </a:lnTo>
                  <a:lnTo>
                    <a:pt x="583" y="55"/>
                  </a:lnTo>
                  <a:lnTo>
                    <a:pt x="584" y="54"/>
                  </a:lnTo>
                  <a:lnTo>
                    <a:pt x="587" y="51"/>
                  </a:lnTo>
                  <a:lnTo>
                    <a:pt x="588" y="51"/>
                  </a:lnTo>
                  <a:lnTo>
                    <a:pt x="590" y="51"/>
                  </a:lnTo>
                  <a:lnTo>
                    <a:pt x="591" y="51"/>
                  </a:lnTo>
                  <a:lnTo>
                    <a:pt x="593" y="50"/>
                  </a:lnTo>
                  <a:lnTo>
                    <a:pt x="589" y="50"/>
                  </a:lnTo>
                  <a:lnTo>
                    <a:pt x="585" y="48"/>
                  </a:lnTo>
                  <a:lnTo>
                    <a:pt x="583" y="47"/>
                  </a:lnTo>
                  <a:lnTo>
                    <a:pt x="583" y="44"/>
                  </a:lnTo>
                  <a:lnTo>
                    <a:pt x="582" y="42"/>
                  </a:lnTo>
                  <a:lnTo>
                    <a:pt x="583" y="40"/>
                  </a:lnTo>
                  <a:lnTo>
                    <a:pt x="586" y="40"/>
                  </a:lnTo>
                  <a:lnTo>
                    <a:pt x="589" y="40"/>
                  </a:lnTo>
                  <a:lnTo>
                    <a:pt x="591" y="40"/>
                  </a:lnTo>
                  <a:lnTo>
                    <a:pt x="592" y="40"/>
                  </a:lnTo>
                  <a:lnTo>
                    <a:pt x="594" y="39"/>
                  </a:lnTo>
                  <a:lnTo>
                    <a:pt x="599" y="39"/>
                  </a:lnTo>
                  <a:lnTo>
                    <a:pt x="603" y="40"/>
                  </a:lnTo>
                  <a:lnTo>
                    <a:pt x="606" y="41"/>
                  </a:lnTo>
                  <a:lnTo>
                    <a:pt x="607" y="45"/>
                  </a:lnTo>
                  <a:lnTo>
                    <a:pt x="608" y="47"/>
                  </a:lnTo>
                  <a:lnTo>
                    <a:pt x="612" y="48"/>
                  </a:lnTo>
                  <a:lnTo>
                    <a:pt x="615" y="49"/>
                  </a:lnTo>
                  <a:lnTo>
                    <a:pt x="619" y="50"/>
                  </a:lnTo>
                  <a:lnTo>
                    <a:pt x="623" y="48"/>
                  </a:lnTo>
                  <a:lnTo>
                    <a:pt x="626" y="48"/>
                  </a:lnTo>
                  <a:lnTo>
                    <a:pt x="629" y="49"/>
                  </a:lnTo>
                  <a:lnTo>
                    <a:pt x="632" y="50"/>
                  </a:lnTo>
                  <a:lnTo>
                    <a:pt x="634" y="52"/>
                  </a:lnTo>
                  <a:lnTo>
                    <a:pt x="637" y="53"/>
                  </a:lnTo>
                  <a:lnTo>
                    <a:pt x="640" y="54"/>
                  </a:lnTo>
                  <a:lnTo>
                    <a:pt x="642" y="53"/>
                  </a:lnTo>
                  <a:lnTo>
                    <a:pt x="647" y="56"/>
                  </a:lnTo>
                  <a:lnTo>
                    <a:pt x="649" y="57"/>
                  </a:lnTo>
                  <a:lnTo>
                    <a:pt x="655" y="58"/>
                  </a:lnTo>
                  <a:lnTo>
                    <a:pt x="659" y="57"/>
                  </a:lnTo>
                  <a:lnTo>
                    <a:pt x="664" y="57"/>
                  </a:lnTo>
                  <a:lnTo>
                    <a:pt x="668" y="57"/>
                  </a:lnTo>
                  <a:lnTo>
                    <a:pt x="672" y="58"/>
                  </a:lnTo>
                  <a:lnTo>
                    <a:pt x="676" y="59"/>
                  </a:lnTo>
                  <a:lnTo>
                    <a:pt x="681" y="59"/>
                  </a:lnTo>
                  <a:lnTo>
                    <a:pt x="677" y="51"/>
                  </a:lnTo>
                  <a:lnTo>
                    <a:pt x="681" y="52"/>
                  </a:lnTo>
                  <a:lnTo>
                    <a:pt x="685" y="51"/>
                  </a:lnTo>
                  <a:lnTo>
                    <a:pt x="689" y="51"/>
                  </a:lnTo>
                  <a:lnTo>
                    <a:pt x="694" y="50"/>
                  </a:lnTo>
                  <a:lnTo>
                    <a:pt x="698" y="50"/>
                  </a:lnTo>
                  <a:lnTo>
                    <a:pt x="700" y="51"/>
                  </a:lnTo>
                  <a:lnTo>
                    <a:pt x="702" y="54"/>
                  </a:lnTo>
                  <a:lnTo>
                    <a:pt x="702" y="59"/>
                  </a:lnTo>
                  <a:lnTo>
                    <a:pt x="702" y="60"/>
                  </a:lnTo>
                  <a:lnTo>
                    <a:pt x="701" y="60"/>
                  </a:lnTo>
                  <a:lnTo>
                    <a:pt x="700" y="60"/>
                  </a:lnTo>
                  <a:lnTo>
                    <a:pt x="699" y="60"/>
                  </a:lnTo>
                  <a:lnTo>
                    <a:pt x="701" y="62"/>
                  </a:lnTo>
                  <a:lnTo>
                    <a:pt x="704" y="63"/>
                  </a:lnTo>
                  <a:lnTo>
                    <a:pt x="707" y="64"/>
                  </a:lnTo>
                  <a:lnTo>
                    <a:pt x="710" y="65"/>
                  </a:lnTo>
                  <a:lnTo>
                    <a:pt x="711" y="65"/>
                  </a:lnTo>
                  <a:lnTo>
                    <a:pt x="711" y="63"/>
                  </a:lnTo>
                  <a:lnTo>
                    <a:pt x="710" y="61"/>
                  </a:lnTo>
                  <a:lnTo>
                    <a:pt x="709" y="60"/>
                  </a:lnTo>
                  <a:lnTo>
                    <a:pt x="708" y="59"/>
                  </a:lnTo>
                  <a:lnTo>
                    <a:pt x="709" y="57"/>
                  </a:lnTo>
                  <a:lnTo>
                    <a:pt x="711" y="55"/>
                  </a:lnTo>
                  <a:lnTo>
                    <a:pt x="713" y="55"/>
                  </a:lnTo>
                  <a:lnTo>
                    <a:pt x="714" y="53"/>
                  </a:lnTo>
                  <a:lnTo>
                    <a:pt x="716" y="51"/>
                  </a:lnTo>
                  <a:lnTo>
                    <a:pt x="718" y="49"/>
                  </a:lnTo>
                  <a:lnTo>
                    <a:pt x="720" y="48"/>
                  </a:lnTo>
                  <a:lnTo>
                    <a:pt x="721" y="46"/>
                  </a:lnTo>
                  <a:lnTo>
                    <a:pt x="724" y="45"/>
                  </a:lnTo>
                  <a:lnTo>
                    <a:pt x="726" y="44"/>
                  </a:lnTo>
                  <a:lnTo>
                    <a:pt x="728" y="42"/>
                  </a:lnTo>
                  <a:lnTo>
                    <a:pt x="725" y="42"/>
                  </a:lnTo>
                  <a:lnTo>
                    <a:pt x="723" y="43"/>
                  </a:lnTo>
                  <a:lnTo>
                    <a:pt x="721" y="45"/>
                  </a:lnTo>
                  <a:lnTo>
                    <a:pt x="718" y="46"/>
                  </a:lnTo>
                  <a:lnTo>
                    <a:pt x="717" y="44"/>
                  </a:lnTo>
                  <a:lnTo>
                    <a:pt x="716" y="42"/>
                  </a:lnTo>
                  <a:lnTo>
                    <a:pt x="717" y="40"/>
                  </a:lnTo>
                  <a:lnTo>
                    <a:pt x="717" y="39"/>
                  </a:lnTo>
                  <a:lnTo>
                    <a:pt x="719" y="38"/>
                  </a:lnTo>
                  <a:lnTo>
                    <a:pt x="721" y="36"/>
                  </a:lnTo>
                  <a:lnTo>
                    <a:pt x="721" y="35"/>
                  </a:lnTo>
                  <a:lnTo>
                    <a:pt x="721" y="33"/>
                  </a:lnTo>
                  <a:lnTo>
                    <a:pt x="719" y="31"/>
                  </a:lnTo>
                  <a:lnTo>
                    <a:pt x="717" y="29"/>
                  </a:lnTo>
                  <a:lnTo>
                    <a:pt x="714" y="29"/>
                  </a:lnTo>
                  <a:lnTo>
                    <a:pt x="711" y="29"/>
                  </a:lnTo>
                  <a:lnTo>
                    <a:pt x="708" y="30"/>
                  </a:lnTo>
                  <a:lnTo>
                    <a:pt x="705" y="30"/>
                  </a:lnTo>
                  <a:lnTo>
                    <a:pt x="703" y="29"/>
                  </a:lnTo>
                  <a:lnTo>
                    <a:pt x="700" y="27"/>
                  </a:lnTo>
                  <a:lnTo>
                    <a:pt x="698" y="26"/>
                  </a:lnTo>
                  <a:lnTo>
                    <a:pt x="698" y="23"/>
                  </a:lnTo>
                  <a:lnTo>
                    <a:pt x="696" y="21"/>
                  </a:lnTo>
                  <a:lnTo>
                    <a:pt x="696" y="18"/>
                  </a:lnTo>
                  <a:lnTo>
                    <a:pt x="696" y="17"/>
                  </a:lnTo>
                  <a:lnTo>
                    <a:pt x="696" y="13"/>
                  </a:lnTo>
                  <a:lnTo>
                    <a:pt x="698" y="12"/>
                  </a:lnTo>
                  <a:lnTo>
                    <a:pt x="699" y="9"/>
                  </a:lnTo>
                  <a:lnTo>
                    <a:pt x="700" y="8"/>
                  </a:lnTo>
                  <a:lnTo>
                    <a:pt x="702" y="8"/>
                  </a:lnTo>
                  <a:lnTo>
                    <a:pt x="704" y="7"/>
                  </a:lnTo>
                  <a:lnTo>
                    <a:pt x="705" y="7"/>
                  </a:lnTo>
                  <a:lnTo>
                    <a:pt x="705" y="5"/>
                  </a:lnTo>
                  <a:lnTo>
                    <a:pt x="705" y="2"/>
                  </a:lnTo>
                  <a:lnTo>
                    <a:pt x="705" y="0"/>
                  </a:lnTo>
                  <a:lnTo>
                    <a:pt x="710" y="0"/>
                  </a:lnTo>
                  <a:lnTo>
                    <a:pt x="708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3" name="Freeform 92"/>
            <p:cNvSpPr>
              <a:spLocks/>
            </p:cNvSpPr>
            <p:nvPr/>
          </p:nvSpPr>
          <p:spPr bwMode="auto">
            <a:xfrm>
              <a:off x="5000625" y="2119313"/>
              <a:ext cx="36513" cy="31750"/>
            </a:xfrm>
            <a:custGeom>
              <a:avLst/>
              <a:gdLst>
                <a:gd name="T0" fmla="*/ 34365 w 17"/>
                <a:gd name="T1" fmla="*/ 14941 h 17"/>
                <a:gd name="T2" fmla="*/ 30070 w 17"/>
                <a:gd name="T3" fmla="*/ 29882 h 17"/>
                <a:gd name="T4" fmla="*/ 21478 w 17"/>
                <a:gd name="T5" fmla="*/ 29882 h 17"/>
                <a:gd name="T6" fmla="*/ 10739 w 17"/>
                <a:gd name="T7" fmla="*/ 24279 h 17"/>
                <a:gd name="T8" fmla="*/ 4296 w 17"/>
                <a:gd name="T9" fmla="*/ 18676 h 17"/>
                <a:gd name="T10" fmla="*/ 0 w 17"/>
                <a:gd name="T11" fmla="*/ 9338 h 17"/>
                <a:gd name="T12" fmla="*/ 2148 w 17"/>
                <a:gd name="T13" fmla="*/ 0 h 17"/>
                <a:gd name="T14" fmla="*/ 10739 w 17"/>
                <a:gd name="T15" fmla="*/ 0 h 17"/>
                <a:gd name="T16" fmla="*/ 17183 w 17"/>
                <a:gd name="T17" fmla="*/ 0 h 17"/>
                <a:gd name="T18" fmla="*/ 27922 w 17"/>
                <a:gd name="T19" fmla="*/ 3735 h 17"/>
                <a:gd name="T20" fmla="*/ 34365 w 17"/>
                <a:gd name="T21" fmla="*/ 14941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8"/>
                  </a:moveTo>
                  <a:lnTo>
                    <a:pt x="14" y="16"/>
                  </a:lnTo>
                  <a:lnTo>
                    <a:pt x="10" y="16"/>
                  </a:lnTo>
                  <a:lnTo>
                    <a:pt x="5" y="13"/>
                  </a:lnTo>
                  <a:lnTo>
                    <a:pt x="2" y="10"/>
                  </a:lnTo>
                  <a:lnTo>
                    <a:pt x="0" y="5"/>
                  </a:lnTo>
                  <a:lnTo>
                    <a:pt x="1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4" name="Freeform 93"/>
            <p:cNvSpPr>
              <a:spLocks/>
            </p:cNvSpPr>
            <p:nvPr/>
          </p:nvSpPr>
          <p:spPr bwMode="auto">
            <a:xfrm>
              <a:off x="5000625" y="2119313"/>
              <a:ext cx="36513" cy="31750"/>
            </a:xfrm>
            <a:custGeom>
              <a:avLst/>
              <a:gdLst>
                <a:gd name="T0" fmla="*/ 34365 w 17"/>
                <a:gd name="T1" fmla="*/ 14941 h 17"/>
                <a:gd name="T2" fmla="*/ 30070 w 17"/>
                <a:gd name="T3" fmla="*/ 29882 h 17"/>
                <a:gd name="T4" fmla="*/ 21478 w 17"/>
                <a:gd name="T5" fmla="*/ 26147 h 17"/>
                <a:gd name="T6" fmla="*/ 10739 w 17"/>
                <a:gd name="T7" fmla="*/ 24279 h 17"/>
                <a:gd name="T8" fmla="*/ 4296 w 17"/>
                <a:gd name="T9" fmla="*/ 16809 h 17"/>
                <a:gd name="T10" fmla="*/ 0 w 17"/>
                <a:gd name="T11" fmla="*/ 9338 h 17"/>
                <a:gd name="T12" fmla="*/ 2148 w 17"/>
                <a:gd name="T13" fmla="*/ 0 h 17"/>
                <a:gd name="T14" fmla="*/ 10739 w 17"/>
                <a:gd name="T15" fmla="*/ 1868 h 17"/>
                <a:gd name="T16" fmla="*/ 19330 w 17"/>
                <a:gd name="T17" fmla="*/ 1868 h 17"/>
                <a:gd name="T18" fmla="*/ 27922 w 17"/>
                <a:gd name="T19" fmla="*/ 3735 h 17"/>
                <a:gd name="T20" fmla="*/ 34365 w 17"/>
                <a:gd name="T21" fmla="*/ 14941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8"/>
                  </a:moveTo>
                  <a:lnTo>
                    <a:pt x="14" y="16"/>
                  </a:lnTo>
                  <a:lnTo>
                    <a:pt x="10" y="14"/>
                  </a:lnTo>
                  <a:lnTo>
                    <a:pt x="5" y="13"/>
                  </a:lnTo>
                  <a:lnTo>
                    <a:pt x="2" y="9"/>
                  </a:lnTo>
                  <a:lnTo>
                    <a:pt x="0" y="5"/>
                  </a:lnTo>
                  <a:lnTo>
                    <a:pt x="1" y="0"/>
                  </a:lnTo>
                  <a:lnTo>
                    <a:pt x="5" y="1"/>
                  </a:lnTo>
                  <a:lnTo>
                    <a:pt x="9" y="1"/>
                  </a:lnTo>
                  <a:lnTo>
                    <a:pt x="13" y="2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5" name="Freeform 94"/>
            <p:cNvSpPr>
              <a:spLocks/>
            </p:cNvSpPr>
            <p:nvPr/>
          </p:nvSpPr>
          <p:spPr bwMode="auto">
            <a:xfrm>
              <a:off x="4965700" y="2130425"/>
              <a:ext cx="57150" cy="31750"/>
            </a:xfrm>
            <a:custGeom>
              <a:avLst/>
              <a:gdLst>
                <a:gd name="T0" fmla="*/ 38100 w 27"/>
                <a:gd name="T1" fmla="*/ 3735 h 17"/>
                <a:gd name="T2" fmla="*/ 44450 w 27"/>
                <a:gd name="T3" fmla="*/ 7471 h 17"/>
                <a:gd name="T4" fmla="*/ 50800 w 27"/>
                <a:gd name="T5" fmla="*/ 11206 h 17"/>
                <a:gd name="T6" fmla="*/ 55033 w 27"/>
                <a:gd name="T7" fmla="*/ 14941 h 17"/>
                <a:gd name="T8" fmla="*/ 50800 w 27"/>
                <a:gd name="T9" fmla="*/ 20544 h 17"/>
                <a:gd name="T10" fmla="*/ 48683 w 27"/>
                <a:gd name="T11" fmla="*/ 24279 h 17"/>
                <a:gd name="T12" fmla="*/ 44450 w 27"/>
                <a:gd name="T13" fmla="*/ 28015 h 17"/>
                <a:gd name="T14" fmla="*/ 40217 w 27"/>
                <a:gd name="T15" fmla="*/ 29882 h 17"/>
                <a:gd name="T16" fmla="*/ 33867 w 27"/>
                <a:gd name="T17" fmla="*/ 29882 h 17"/>
                <a:gd name="T18" fmla="*/ 31750 w 27"/>
                <a:gd name="T19" fmla="*/ 28015 h 17"/>
                <a:gd name="T20" fmla="*/ 27517 w 27"/>
                <a:gd name="T21" fmla="*/ 26147 h 17"/>
                <a:gd name="T22" fmla="*/ 21167 w 27"/>
                <a:gd name="T23" fmla="*/ 22412 h 17"/>
                <a:gd name="T24" fmla="*/ 19050 w 27"/>
                <a:gd name="T25" fmla="*/ 20544 h 17"/>
                <a:gd name="T26" fmla="*/ 14817 w 27"/>
                <a:gd name="T27" fmla="*/ 16809 h 17"/>
                <a:gd name="T28" fmla="*/ 10583 w 27"/>
                <a:gd name="T29" fmla="*/ 14941 h 17"/>
                <a:gd name="T30" fmla="*/ 6350 w 27"/>
                <a:gd name="T31" fmla="*/ 14941 h 17"/>
                <a:gd name="T32" fmla="*/ 2117 w 27"/>
                <a:gd name="T33" fmla="*/ 14941 h 17"/>
                <a:gd name="T34" fmla="*/ 0 w 27"/>
                <a:gd name="T35" fmla="*/ 9338 h 17"/>
                <a:gd name="T36" fmla="*/ 2117 w 27"/>
                <a:gd name="T37" fmla="*/ 5603 h 17"/>
                <a:gd name="T38" fmla="*/ 4233 w 27"/>
                <a:gd name="T39" fmla="*/ 1868 h 17"/>
                <a:gd name="T40" fmla="*/ 8467 w 27"/>
                <a:gd name="T41" fmla="*/ 0 h 17"/>
                <a:gd name="T42" fmla="*/ 12700 w 27"/>
                <a:gd name="T43" fmla="*/ 0 h 17"/>
                <a:gd name="T44" fmla="*/ 16933 w 27"/>
                <a:gd name="T45" fmla="*/ 0 h 17"/>
                <a:gd name="T46" fmla="*/ 21167 w 27"/>
                <a:gd name="T47" fmla="*/ 0 h 17"/>
                <a:gd name="T48" fmla="*/ 23283 w 27"/>
                <a:gd name="T49" fmla="*/ 1868 h 17"/>
                <a:gd name="T50" fmla="*/ 27517 w 27"/>
                <a:gd name="T51" fmla="*/ 1868 h 17"/>
                <a:gd name="T52" fmla="*/ 29633 w 27"/>
                <a:gd name="T53" fmla="*/ 3735 h 17"/>
                <a:gd name="T54" fmla="*/ 33867 w 27"/>
                <a:gd name="T55" fmla="*/ 3735 h 17"/>
                <a:gd name="T56" fmla="*/ 38100 w 27"/>
                <a:gd name="T57" fmla="*/ 3735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"/>
                <a:gd name="T88" fmla="*/ 0 h 17"/>
                <a:gd name="T89" fmla="*/ 27 w 27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" h="17">
                  <a:moveTo>
                    <a:pt x="18" y="2"/>
                  </a:moveTo>
                  <a:lnTo>
                    <a:pt x="21" y="4"/>
                  </a:lnTo>
                  <a:lnTo>
                    <a:pt x="24" y="6"/>
                  </a:lnTo>
                  <a:lnTo>
                    <a:pt x="26" y="8"/>
                  </a:lnTo>
                  <a:lnTo>
                    <a:pt x="24" y="11"/>
                  </a:lnTo>
                  <a:lnTo>
                    <a:pt x="23" y="13"/>
                  </a:lnTo>
                  <a:lnTo>
                    <a:pt x="21" y="15"/>
                  </a:lnTo>
                  <a:lnTo>
                    <a:pt x="19" y="16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3" y="14"/>
                  </a:lnTo>
                  <a:lnTo>
                    <a:pt x="10" y="12"/>
                  </a:lnTo>
                  <a:lnTo>
                    <a:pt x="9" y="11"/>
                  </a:lnTo>
                  <a:lnTo>
                    <a:pt x="7" y="9"/>
                  </a:lnTo>
                  <a:lnTo>
                    <a:pt x="5" y="8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6" name="Freeform 95"/>
            <p:cNvSpPr>
              <a:spLocks/>
            </p:cNvSpPr>
            <p:nvPr/>
          </p:nvSpPr>
          <p:spPr bwMode="auto">
            <a:xfrm>
              <a:off x="4965700" y="2130425"/>
              <a:ext cx="66675" cy="36513"/>
            </a:xfrm>
            <a:custGeom>
              <a:avLst/>
              <a:gdLst>
                <a:gd name="T0" fmla="*/ 43016 w 31"/>
                <a:gd name="T1" fmla="*/ 3651 h 20"/>
                <a:gd name="T2" fmla="*/ 53770 w 31"/>
                <a:gd name="T3" fmla="*/ 9128 h 20"/>
                <a:gd name="T4" fmla="*/ 60223 w 31"/>
                <a:gd name="T5" fmla="*/ 14605 h 20"/>
                <a:gd name="T6" fmla="*/ 64524 w 31"/>
                <a:gd name="T7" fmla="*/ 16431 h 20"/>
                <a:gd name="T8" fmla="*/ 60223 w 31"/>
                <a:gd name="T9" fmla="*/ 25559 h 20"/>
                <a:gd name="T10" fmla="*/ 55921 w 31"/>
                <a:gd name="T11" fmla="*/ 29210 h 20"/>
                <a:gd name="T12" fmla="*/ 53770 w 31"/>
                <a:gd name="T13" fmla="*/ 32862 h 20"/>
                <a:gd name="T14" fmla="*/ 49469 w 31"/>
                <a:gd name="T15" fmla="*/ 34687 h 20"/>
                <a:gd name="T16" fmla="*/ 40865 w 31"/>
                <a:gd name="T17" fmla="*/ 34687 h 20"/>
                <a:gd name="T18" fmla="*/ 36564 w 31"/>
                <a:gd name="T19" fmla="*/ 32862 h 20"/>
                <a:gd name="T20" fmla="*/ 32262 w 31"/>
                <a:gd name="T21" fmla="*/ 31036 h 20"/>
                <a:gd name="T22" fmla="*/ 25810 w 31"/>
                <a:gd name="T23" fmla="*/ 27385 h 20"/>
                <a:gd name="T24" fmla="*/ 21508 w 31"/>
                <a:gd name="T25" fmla="*/ 25559 h 20"/>
                <a:gd name="T26" fmla="*/ 17206 w 31"/>
                <a:gd name="T27" fmla="*/ 20082 h 20"/>
                <a:gd name="T28" fmla="*/ 12905 w 31"/>
                <a:gd name="T29" fmla="*/ 18257 h 20"/>
                <a:gd name="T30" fmla="*/ 8603 w 31"/>
                <a:gd name="T31" fmla="*/ 16431 h 20"/>
                <a:gd name="T32" fmla="*/ 2151 w 31"/>
                <a:gd name="T33" fmla="*/ 16431 h 20"/>
                <a:gd name="T34" fmla="*/ 0 w 31"/>
                <a:gd name="T35" fmla="*/ 10954 h 20"/>
                <a:gd name="T36" fmla="*/ 2151 w 31"/>
                <a:gd name="T37" fmla="*/ 5477 h 20"/>
                <a:gd name="T38" fmla="*/ 4302 w 31"/>
                <a:gd name="T39" fmla="*/ 3651 h 20"/>
                <a:gd name="T40" fmla="*/ 10754 w 31"/>
                <a:gd name="T41" fmla="*/ 0 h 20"/>
                <a:gd name="T42" fmla="*/ 15056 w 31"/>
                <a:gd name="T43" fmla="*/ 0 h 20"/>
                <a:gd name="T44" fmla="*/ 19357 w 31"/>
                <a:gd name="T45" fmla="*/ 0 h 20"/>
                <a:gd name="T46" fmla="*/ 23659 w 31"/>
                <a:gd name="T47" fmla="*/ 0 h 20"/>
                <a:gd name="T48" fmla="*/ 27960 w 31"/>
                <a:gd name="T49" fmla="*/ 3651 h 20"/>
                <a:gd name="T50" fmla="*/ 32262 w 31"/>
                <a:gd name="T51" fmla="*/ 3651 h 20"/>
                <a:gd name="T52" fmla="*/ 34413 w 31"/>
                <a:gd name="T53" fmla="*/ 3651 h 20"/>
                <a:gd name="T54" fmla="*/ 38715 w 31"/>
                <a:gd name="T55" fmla="*/ 3651 h 20"/>
                <a:gd name="T56" fmla="*/ 43016 w 31"/>
                <a:gd name="T57" fmla="*/ 3651 h 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"/>
                <a:gd name="T88" fmla="*/ 0 h 20"/>
                <a:gd name="T89" fmla="*/ 31 w 31"/>
                <a:gd name="T90" fmla="*/ 20 h 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" h="20">
                  <a:moveTo>
                    <a:pt x="20" y="2"/>
                  </a:moveTo>
                  <a:lnTo>
                    <a:pt x="25" y="5"/>
                  </a:lnTo>
                  <a:lnTo>
                    <a:pt x="28" y="8"/>
                  </a:lnTo>
                  <a:lnTo>
                    <a:pt x="30" y="9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5" y="18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7" y="18"/>
                  </a:lnTo>
                  <a:lnTo>
                    <a:pt x="15" y="17"/>
                  </a:lnTo>
                  <a:lnTo>
                    <a:pt x="12" y="15"/>
                  </a:lnTo>
                  <a:lnTo>
                    <a:pt x="10" y="14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9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7" name="Freeform 96"/>
            <p:cNvSpPr>
              <a:spLocks/>
            </p:cNvSpPr>
            <p:nvPr/>
          </p:nvSpPr>
          <p:spPr bwMode="auto">
            <a:xfrm>
              <a:off x="4037013" y="2139950"/>
              <a:ext cx="90487" cy="31750"/>
            </a:xfrm>
            <a:custGeom>
              <a:avLst/>
              <a:gdLst>
                <a:gd name="T0" fmla="*/ 63130 w 43"/>
                <a:gd name="T1" fmla="*/ 7471 h 17"/>
                <a:gd name="T2" fmla="*/ 69444 w 43"/>
                <a:gd name="T3" fmla="*/ 7471 h 17"/>
                <a:gd name="T4" fmla="*/ 77861 w 43"/>
                <a:gd name="T5" fmla="*/ 7471 h 17"/>
                <a:gd name="T6" fmla="*/ 84174 w 43"/>
                <a:gd name="T7" fmla="*/ 7471 h 17"/>
                <a:gd name="T8" fmla="*/ 88383 w 43"/>
                <a:gd name="T9" fmla="*/ 11206 h 17"/>
                <a:gd name="T10" fmla="*/ 88383 w 43"/>
                <a:gd name="T11" fmla="*/ 13074 h 17"/>
                <a:gd name="T12" fmla="*/ 88383 w 43"/>
                <a:gd name="T13" fmla="*/ 14941 h 17"/>
                <a:gd name="T14" fmla="*/ 84174 w 43"/>
                <a:gd name="T15" fmla="*/ 14941 h 17"/>
                <a:gd name="T16" fmla="*/ 82070 w 43"/>
                <a:gd name="T17" fmla="*/ 14941 h 17"/>
                <a:gd name="T18" fmla="*/ 77861 w 43"/>
                <a:gd name="T19" fmla="*/ 14941 h 17"/>
                <a:gd name="T20" fmla="*/ 73652 w 43"/>
                <a:gd name="T21" fmla="*/ 13074 h 17"/>
                <a:gd name="T22" fmla="*/ 69444 w 43"/>
                <a:gd name="T23" fmla="*/ 14941 h 17"/>
                <a:gd name="T24" fmla="*/ 73652 w 43"/>
                <a:gd name="T25" fmla="*/ 14941 h 17"/>
                <a:gd name="T26" fmla="*/ 77861 w 43"/>
                <a:gd name="T27" fmla="*/ 18676 h 17"/>
                <a:gd name="T28" fmla="*/ 79965 w 43"/>
                <a:gd name="T29" fmla="*/ 20544 h 17"/>
                <a:gd name="T30" fmla="*/ 77861 w 43"/>
                <a:gd name="T31" fmla="*/ 24279 h 17"/>
                <a:gd name="T32" fmla="*/ 73652 w 43"/>
                <a:gd name="T33" fmla="*/ 26147 h 17"/>
                <a:gd name="T34" fmla="*/ 69444 w 43"/>
                <a:gd name="T35" fmla="*/ 26147 h 17"/>
                <a:gd name="T36" fmla="*/ 67339 w 43"/>
                <a:gd name="T37" fmla="*/ 28015 h 17"/>
                <a:gd name="T38" fmla="*/ 63130 w 43"/>
                <a:gd name="T39" fmla="*/ 28015 h 17"/>
                <a:gd name="T40" fmla="*/ 56817 w 43"/>
                <a:gd name="T41" fmla="*/ 28015 h 17"/>
                <a:gd name="T42" fmla="*/ 52609 w 43"/>
                <a:gd name="T43" fmla="*/ 29882 h 17"/>
                <a:gd name="T44" fmla="*/ 48400 w 43"/>
                <a:gd name="T45" fmla="*/ 28015 h 17"/>
                <a:gd name="T46" fmla="*/ 44191 w 43"/>
                <a:gd name="T47" fmla="*/ 28015 h 17"/>
                <a:gd name="T48" fmla="*/ 39983 w 43"/>
                <a:gd name="T49" fmla="*/ 26147 h 17"/>
                <a:gd name="T50" fmla="*/ 35774 w 43"/>
                <a:gd name="T51" fmla="*/ 24279 h 17"/>
                <a:gd name="T52" fmla="*/ 31565 w 43"/>
                <a:gd name="T53" fmla="*/ 24279 h 17"/>
                <a:gd name="T54" fmla="*/ 25252 w 43"/>
                <a:gd name="T55" fmla="*/ 24279 h 17"/>
                <a:gd name="T56" fmla="*/ 21043 w 43"/>
                <a:gd name="T57" fmla="*/ 24279 h 17"/>
                <a:gd name="T58" fmla="*/ 14730 w 43"/>
                <a:gd name="T59" fmla="*/ 24279 h 17"/>
                <a:gd name="T60" fmla="*/ 10522 w 43"/>
                <a:gd name="T61" fmla="*/ 22412 h 17"/>
                <a:gd name="T62" fmla="*/ 10522 w 43"/>
                <a:gd name="T63" fmla="*/ 20544 h 17"/>
                <a:gd name="T64" fmla="*/ 6313 w 43"/>
                <a:gd name="T65" fmla="*/ 20544 h 17"/>
                <a:gd name="T66" fmla="*/ 4209 w 43"/>
                <a:gd name="T67" fmla="*/ 22412 h 17"/>
                <a:gd name="T68" fmla="*/ 4209 w 43"/>
                <a:gd name="T69" fmla="*/ 22412 h 17"/>
                <a:gd name="T70" fmla="*/ 2104 w 43"/>
                <a:gd name="T71" fmla="*/ 22412 h 17"/>
                <a:gd name="T72" fmla="*/ 0 w 43"/>
                <a:gd name="T73" fmla="*/ 18676 h 17"/>
                <a:gd name="T74" fmla="*/ 2104 w 43"/>
                <a:gd name="T75" fmla="*/ 18676 h 17"/>
                <a:gd name="T76" fmla="*/ 4209 w 43"/>
                <a:gd name="T77" fmla="*/ 14941 h 17"/>
                <a:gd name="T78" fmla="*/ 4209 w 43"/>
                <a:gd name="T79" fmla="*/ 13074 h 17"/>
                <a:gd name="T80" fmla="*/ 10522 w 43"/>
                <a:gd name="T81" fmla="*/ 11206 h 17"/>
                <a:gd name="T82" fmla="*/ 14730 w 43"/>
                <a:gd name="T83" fmla="*/ 7471 h 17"/>
                <a:gd name="T84" fmla="*/ 18939 w 43"/>
                <a:gd name="T85" fmla="*/ 5603 h 17"/>
                <a:gd name="T86" fmla="*/ 25252 w 43"/>
                <a:gd name="T87" fmla="*/ 3735 h 17"/>
                <a:gd name="T88" fmla="*/ 31565 w 43"/>
                <a:gd name="T89" fmla="*/ 0 h 17"/>
                <a:gd name="T90" fmla="*/ 35774 w 43"/>
                <a:gd name="T91" fmla="*/ 0 h 17"/>
                <a:gd name="T92" fmla="*/ 42087 w 43"/>
                <a:gd name="T93" fmla="*/ 0 h 17"/>
                <a:gd name="T94" fmla="*/ 48400 w 43"/>
                <a:gd name="T95" fmla="*/ 0 h 17"/>
                <a:gd name="T96" fmla="*/ 52609 w 43"/>
                <a:gd name="T97" fmla="*/ 3735 h 17"/>
                <a:gd name="T98" fmla="*/ 56817 w 43"/>
                <a:gd name="T99" fmla="*/ 3735 h 17"/>
                <a:gd name="T100" fmla="*/ 61026 w 43"/>
                <a:gd name="T101" fmla="*/ 3735 h 17"/>
                <a:gd name="T102" fmla="*/ 63130 w 43"/>
                <a:gd name="T103" fmla="*/ 7471 h 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"/>
                <a:gd name="T157" fmla="*/ 0 h 17"/>
                <a:gd name="T158" fmla="*/ 43 w 43"/>
                <a:gd name="T159" fmla="*/ 17 h 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" h="17">
                  <a:moveTo>
                    <a:pt x="30" y="4"/>
                  </a:moveTo>
                  <a:lnTo>
                    <a:pt x="33" y="4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39" y="8"/>
                  </a:lnTo>
                  <a:lnTo>
                    <a:pt x="37" y="8"/>
                  </a:lnTo>
                  <a:lnTo>
                    <a:pt x="35" y="7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7" y="10"/>
                  </a:lnTo>
                  <a:lnTo>
                    <a:pt x="38" y="11"/>
                  </a:lnTo>
                  <a:lnTo>
                    <a:pt x="37" y="13"/>
                  </a:lnTo>
                  <a:lnTo>
                    <a:pt x="35" y="14"/>
                  </a:lnTo>
                  <a:lnTo>
                    <a:pt x="33" y="14"/>
                  </a:lnTo>
                  <a:lnTo>
                    <a:pt x="32" y="15"/>
                  </a:lnTo>
                  <a:lnTo>
                    <a:pt x="30" y="15"/>
                  </a:lnTo>
                  <a:lnTo>
                    <a:pt x="27" y="15"/>
                  </a:lnTo>
                  <a:lnTo>
                    <a:pt x="25" y="16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19" y="1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5" y="6"/>
                  </a:lnTo>
                  <a:lnTo>
                    <a:pt x="7" y="4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0" y="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8" name="Freeform 97"/>
            <p:cNvSpPr>
              <a:spLocks/>
            </p:cNvSpPr>
            <p:nvPr/>
          </p:nvSpPr>
          <p:spPr bwMode="auto">
            <a:xfrm>
              <a:off x="4037013" y="2139950"/>
              <a:ext cx="98425" cy="39688"/>
            </a:xfrm>
            <a:custGeom>
              <a:avLst/>
              <a:gdLst>
                <a:gd name="T0" fmla="*/ 68470 w 46"/>
                <a:gd name="T1" fmla="*/ 9450 h 21"/>
                <a:gd name="T2" fmla="*/ 77028 w 46"/>
                <a:gd name="T3" fmla="*/ 9450 h 21"/>
                <a:gd name="T4" fmla="*/ 85587 w 46"/>
                <a:gd name="T5" fmla="*/ 9450 h 21"/>
                <a:gd name="T6" fmla="*/ 92006 w 46"/>
                <a:gd name="T7" fmla="*/ 11339 h 21"/>
                <a:gd name="T8" fmla="*/ 96285 w 46"/>
                <a:gd name="T9" fmla="*/ 13229 h 21"/>
                <a:gd name="T10" fmla="*/ 96285 w 46"/>
                <a:gd name="T11" fmla="*/ 17009 h 21"/>
                <a:gd name="T12" fmla="*/ 96285 w 46"/>
                <a:gd name="T13" fmla="*/ 17009 h 21"/>
                <a:gd name="T14" fmla="*/ 96285 w 46"/>
                <a:gd name="T15" fmla="*/ 18899 h 21"/>
                <a:gd name="T16" fmla="*/ 92006 w 46"/>
                <a:gd name="T17" fmla="*/ 20789 h 21"/>
                <a:gd name="T18" fmla="*/ 87727 w 46"/>
                <a:gd name="T19" fmla="*/ 20789 h 21"/>
                <a:gd name="T20" fmla="*/ 85587 w 46"/>
                <a:gd name="T21" fmla="*/ 18899 h 21"/>
                <a:gd name="T22" fmla="*/ 81308 w 46"/>
                <a:gd name="T23" fmla="*/ 17009 h 21"/>
                <a:gd name="T24" fmla="*/ 77028 w 46"/>
                <a:gd name="T25" fmla="*/ 17009 h 21"/>
                <a:gd name="T26" fmla="*/ 81308 w 46"/>
                <a:gd name="T27" fmla="*/ 20789 h 21"/>
                <a:gd name="T28" fmla="*/ 85587 w 46"/>
                <a:gd name="T29" fmla="*/ 22679 h 21"/>
                <a:gd name="T30" fmla="*/ 87727 w 46"/>
                <a:gd name="T31" fmla="*/ 26459 h 21"/>
                <a:gd name="T32" fmla="*/ 85587 w 46"/>
                <a:gd name="T33" fmla="*/ 30238 h 21"/>
                <a:gd name="T34" fmla="*/ 81308 w 46"/>
                <a:gd name="T35" fmla="*/ 32128 h 21"/>
                <a:gd name="T36" fmla="*/ 77028 w 46"/>
                <a:gd name="T37" fmla="*/ 34018 h 21"/>
                <a:gd name="T38" fmla="*/ 72749 w 46"/>
                <a:gd name="T39" fmla="*/ 34018 h 21"/>
                <a:gd name="T40" fmla="*/ 68470 w 46"/>
                <a:gd name="T41" fmla="*/ 35908 h 21"/>
                <a:gd name="T42" fmla="*/ 62051 w 46"/>
                <a:gd name="T43" fmla="*/ 35908 h 21"/>
                <a:gd name="T44" fmla="*/ 57771 w 46"/>
                <a:gd name="T45" fmla="*/ 37798 h 21"/>
                <a:gd name="T46" fmla="*/ 53492 w 46"/>
                <a:gd name="T47" fmla="*/ 35908 h 21"/>
                <a:gd name="T48" fmla="*/ 49213 w 46"/>
                <a:gd name="T49" fmla="*/ 35908 h 21"/>
                <a:gd name="T50" fmla="*/ 42793 w 46"/>
                <a:gd name="T51" fmla="*/ 32128 h 21"/>
                <a:gd name="T52" fmla="*/ 38514 w 46"/>
                <a:gd name="T53" fmla="*/ 32128 h 21"/>
                <a:gd name="T54" fmla="*/ 34235 w 46"/>
                <a:gd name="T55" fmla="*/ 32128 h 21"/>
                <a:gd name="T56" fmla="*/ 27816 w 46"/>
                <a:gd name="T57" fmla="*/ 32128 h 21"/>
                <a:gd name="T58" fmla="*/ 23536 w 46"/>
                <a:gd name="T59" fmla="*/ 32128 h 21"/>
                <a:gd name="T60" fmla="*/ 17117 w 46"/>
                <a:gd name="T61" fmla="*/ 32128 h 21"/>
                <a:gd name="T62" fmla="*/ 12838 w 46"/>
                <a:gd name="T63" fmla="*/ 30238 h 21"/>
                <a:gd name="T64" fmla="*/ 8559 w 46"/>
                <a:gd name="T65" fmla="*/ 26459 h 21"/>
                <a:gd name="T66" fmla="*/ 8559 w 46"/>
                <a:gd name="T67" fmla="*/ 26459 h 21"/>
                <a:gd name="T68" fmla="*/ 6419 w 46"/>
                <a:gd name="T69" fmla="*/ 28349 h 21"/>
                <a:gd name="T70" fmla="*/ 4279 w 46"/>
                <a:gd name="T71" fmla="*/ 28349 h 21"/>
                <a:gd name="T72" fmla="*/ 2140 w 46"/>
                <a:gd name="T73" fmla="*/ 28349 h 21"/>
                <a:gd name="T74" fmla="*/ 0 w 46"/>
                <a:gd name="T75" fmla="*/ 24569 h 21"/>
                <a:gd name="T76" fmla="*/ 2140 w 46"/>
                <a:gd name="T77" fmla="*/ 22679 h 21"/>
                <a:gd name="T78" fmla="*/ 4279 w 46"/>
                <a:gd name="T79" fmla="*/ 18899 h 21"/>
                <a:gd name="T80" fmla="*/ 4279 w 46"/>
                <a:gd name="T81" fmla="*/ 17009 h 21"/>
                <a:gd name="T82" fmla="*/ 8559 w 46"/>
                <a:gd name="T83" fmla="*/ 13229 h 21"/>
                <a:gd name="T84" fmla="*/ 17117 w 46"/>
                <a:gd name="T85" fmla="*/ 11339 h 21"/>
                <a:gd name="T86" fmla="*/ 21397 w 46"/>
                <a:gd name="T87" fmla="*/ 7560 h 21"/>
                <a:gd name="T88" fmla="*/ 27816 w 46"/>
                <a:gd name="T89" fmla="*/ 3780 h 21"/>
                <a:gd name="T90" fmla="*/ 34235 w 46"/>
                <a:gd name="T91" fmla="*/ 1890 h 21"/>
                <a:gd name="T92" fmla="*/ 38514 w 46"/>
                <a:gd name="T93" fmla="*/ 0 h 21"/>
                <a:gd name="T94" fmla="*/ 47073 w 46"/>
                <a:gd name="T95" fmla="*/ 0 h 21"/>
                <a:gd name="T96" fmla="*/ 53492 w 46"/>
                <a:gd name="T97" fmla="*/ 0 h 21"/>
                <a:gd name="T98" fmla="*/ 57771 w 46"/>
                <a:gd name="T99" fmla="*/ 3780 h 21"/>
                <a:gd name="T100" fmla="*/ 62051 w 46"/>
                <a:gd name="T101" fmla="*/ 3780 h 21"/>
                <a:gd name="T102" fmla="*/ 68470 w 46"/>
                <a:gd name="T103" fmla="*/ 5670 h 21"/>
                <a:gd name="T104" fmla="*/ 68470 w 46"/>
                <a:gd name="T105" fmla="*/ 9450 h 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"/>
                <a:gd name="T160" fmla="*/ 0 h 21"/>
                <a:gd name="T161" fmla="*/ 46 w 46"/>
                <a:gd name="T162" fmla="*/ 21 h 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" h="21">
                  <a:moveTo>
                    <a:pt x="32" y="5"/>
                  </a:moveTo>
                  <a:lnTo>
                    <a:pt x="36" y="5"/>
                  </a:lnTo>
                  <a:lnTo>
                    <a:pt x="40" y="5"/>
                  </a:lnTo>
                  <a:lnTo>
                    <a:pt x="43" y="6"/>
                  </a:lnTo>
                  <a:lnTo>
                    <a:pt x="45" y="7"/>
                  </a:lnTo>
                  <a:lnTo>
                    <a:pt x="45" y="9"/>
                  </a:lnTo>
                  <a:lnTo>
                    <a:pt x="45" y="10"/>
                  </a:lnTo>
                  <a:lnTo>
                    <a:pt x="43" y="11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8" y="9"/>
                  </a:lnTo>
                  <a:lnTo>
                    <a:pt x="36" y="9"/>
                  </a:lnTo>
                  <a:lnTo>
                    <a:pt x="38" y="11"/>
                  </a:lnTo>
                  <a:lnTo>
                    <a:pt x="40" y="12"/>
                  </a:lnTo>
                  <a:lnTo>
                    <a:pt x="41" y="14"/>
                  </a:lnTo>
                  <a:lnTo>
                    <a:pt x="40" y="16"/>
                  </a:lnTo>
                  <a:lnTo>
                    <a:pt x="38" y="17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2" y="19"/>
                  </a:lnTo>
                  <a:lnTo>
                    <a:pt x="29" y="19"/>
                  </a:lnTo>
                  <a:lnTo>
                    <a:pt x="27" y="20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2" y="10"/>
                  </a:lnTo>
                  <a:lnTo>
                    <a:pt x="2" y="9"/>
                  </a:lnTo>
                  <a:lnTo>
                    <a:pt x="4" y="7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2" y="3"/>
                  </a:lnTo>
                  <a:lnTo>
                    <a:pt x="32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9" name="Freeform 98"/>
            <p:cNvSpPr>
              <a:spLocks/>
            </p:cNvSpPr>
            <p:nvPr/>
          </p:nvSpPr>
          <p:spPr bwMode="auto">
            <a:xfrm>
              <a:off x="4446588" y="2436813"/>
              <a:ext cx="34925" cy="3175"/>
            </a:xfrm>
            <a:custGeom>
              <a:avLst/>
              <a:gdLst>
                <a:gd name="T0" fmla="*/ 32871 w 17"/>
                <a:gd name="T1" fmla="*/ 0 h 1"/>
                <a:gd name="T2" fmla="*/ 24653 w 17"/>
                <a:gd name="T3" fmla="*/ 0 h 1"/>
                <a:gd name="T4" fmla="*/ 18490 w 17"/>
                <a:gd name="T5" fmla="*/ 0 h 1"/>
                <a:gd name="T6" fmla="*/ 12326 w 17"/>
                <a:gd name="T7" fmla="*/ 0 h 1"/>
                <a:gd name="T8" fmla="*/ 6163 w 17"/>
                <a:gd name="T9" fmla="*/ 0 h 1"/>
                <a:gd name="T10" fmla="*/ 0 w 17"/>
                <a:gd name="T11" fmla="*/ 0 h 1"/>
                <a:gd name="T12" fmla="*/ 6163 w 17"/>
                <a:gd name="T13" fmla="*/ 0 h 1"/>
                <a:gd name="T14" fmla="*/ 12326 w 17"/>
                <a:gd name="T15" fmla="*/ 0 h 1"/>
                <a:gd name="T16" fmla="*/ 24653 w 17"/>
                <a:gd name="T17" fmla="*/ 0 h 1"/>
                <a:gd name="T18" fmla="*/ 32871 w 17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"/>
                <a:gd name="T32" fmla="*/ 17 w 17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">
                  <a:moveTo>
                    <a:pt x="16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0" name="Freeform 99"/>
            <p:cNvSpPr>
              <a:spLocks/>
            </p:cNvSpPr>
            <p:nvPr/>
          </p:nvSpPr>
          <p:spPr bwMode="auto">
            <a:xfrm>
              <a:off x="4446588" y="2147888"/>
              <a:ext cx="34925" cy="31750"/>
            </a:xfrm>
            <a:custGeom>
              <a:avLst/>
              <a:gdLst>
                <a:gd name="T0" fmla="*/ 32871 w 17"/>
                <a:gd name="T1" fmla="*/ 9338 h 17"/>
                <a:gd name="T2" fmla="*/ 32871 w 17"/>
                <a:gd name="T3" fmla="*/ 14941 h 17"/>
                <a:gd name="T4" fmla="*/ 28762 w 17"/>
                <a:gd name="T5" fmla="*/ 24279 h 17"/>
                <a:gd name="T6" fmla="*/ 24653 w 17"/>
                <a:gd name="T7" fmla="*/ 24279 h 17"/>
                <a:gd name="T8" fmla="*/ 22599 w 17"/>
                <a:gd name="T9" fmla="*/ 29882 h 17"/>
                <a:gd name="T10" fmla="*/ 16435 w 17"/>
                <a:gd name="T11" fmla="*/ 29882 h 17"/>
                <a:gd name="T12" fmla="*/ 12326 w 17"/>
                <a:gd name="T13" fmla="*/ 24279 h 17"/>
                <a:gd name="T14" fmla="*/ 6163 w 17"/>
                <a:gd name="T15" fmla="*/ 18676 h 17"/>
                <a:gd name="T16" fmla="*/ 0 w 17"/>
                <a:gd name="T17" fmla="*/ 14941 h 17"/>
                <a:gd name="T18" fmla="*/ 6163 w 17"/>
                <a:gd name="T19" fmla="*/ 0 h 17"/>
                <a:gd name="T20" fmla="*/ 16435 w 17"/>
                <a:gd name="T21" fmla="*/ 0 h 17"/>
                <a:gd name="T22" fmla="*/ 22599 w 17"/>
                <a:gd name="T23" fmla="*/ 3735 h 17"/>
                <a:gd name="T24" fmla="*/ 32871 w 17"/>
                <a:gd name="T25" fmla="*/ 9338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5"/>
                  </a:moveTo>
                  <a:lnTo>
                    <a:pt x="16" y="8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0" y="8"/>
                  </a:lnTo>
                  <a:lnTo>
                    <a:pt x="3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1" name="Freeform 100"/>
            <p:cNvSpPr>
              <a:spLocks/>
            </p:cNvSpPr>
            <p:nvPr/>
          </p:nvSpPr>
          <p:spPr bwMode="auto">
            <a:xfrm>
              <a:off x="4462463" y="2154238"/>
              <a:ext cx="36512" cy="28575"/>
            </a:xfrm>
            <a:custGeom>
              <a:avLst/>
              <a:gdLst>
                <a:gd name="T0" fmla="*/ 34364 w 17"/>
                <a:gd name="T1" fmla="*/ 6724 h 17"/>
                <a:gd name="T2" fmla="*/ 34364 w 17"/>
                <a:gd name="T3" fmla="*/ 13447 h 17"/>
                <a:gd name="T4" fmla="*/ 27921 w 17"/>
                <a:gd name="T5" fmla="*/ 20171 h 17"/>
                <a:gd name="T6" fmla="*/ 19330 w 17"/>
                <a:gd name="T7" fmla="*/ 20171 h 17"/>
                <a:gd name="T8" fmla="*/ 19330 w 17"/>
                <a:gd name="T9" fmla="*/ 26894 h 17"/>
                <a:gd name="T10" fmla="*/ 0 w 17"/>
                <a:gd name="T11" fmla="*/ 26894 h 17"/>
                <a:gd name="T12" fmla="*/ 0 w 17"/>
                <a:gd name="T13" fmla="*/ 20171 h 17"/>
                <a:gd name="T14" fmla="*/ 19330 w 17"/>
                <a:gd name="T15" fmla="*/ 20171 h 17"/>
                <a:gd name="T16" fmla="*/ 19330 w 17"/>
                <a:gd name="T17" fmla="*/ 13447 h 17"/>
                <a:gd name="T18" fmla="*/ 12887 w 17"/>
                <a:gd name="T19" fmla="*/ 6724 h 17"/>
                <a:gd name="T20" fmla="*/ 12887 w 17"/>
                <a:gd name="T21" fmla="*/ 0 h 17"/>
                <a:gd name="T22" fmla="*/ 19330 w 17"/>
                <a:gd name="T23" fmla="*/ 0 h 17"/>
                <a:gd name="T24" fmla="*/ 23625 w 17"/>
                <a:gd name="T25" fmla="*/ 0 h 17"/>
                <a:gd name="T26" fmla="*/ 27921 w 17"/>
                <a:gd name="T27" fmla="*/ 0 h 17"/>
                <a:gd name="T28" fmla="*/ 34364 w 17"/>
                <a:gd name="T29" fmla="*/ 6724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4"/>
                  </a:moveTo>
                  <a:lnTo>
                    <a:pt x="16" y="8"/>
                  </a:lnTo>
                  <a:lnTo>
                    <a:pt x="13" y="12"/>
                  </a:lnTo>
                  <a:lnTo>
                    <a:pt x="9" y="12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9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2" name="Freeform 101"/>
            <p:cNvSpPr>
              <a:spLocks/>
            </p:cNvSpPr>
            <p:nvPr/>
          </p:nvSpPr>
          <p:spPr bwMode="auto">
            <a:xfrm>
              <a:off x="4462463" y="2154238"/>
              <a:ext cx="36512" cy="28575"/>
            </a:xfrm>
            <a:custGeom>
              <a:avLst/>
              <a:gdLst>
                <a:gd name="T0" fmla="*/ 34364 w 17"/>
                <a:gd name="T1" fmla="*/ 10085 h 17"/>
                <a:gd name="T2" fmla="*/ 34364 w 17"/>
                <a:gd name="T3" fmla="*/ 13447 h 17"/>
                <a:gd name="T4" fmla="*/ 25773 w 17"/>
                <a:gd name="T5" fmla="*/ 15128 h 17"/>
                <a:gd name="T6" fmla="*/ 17182 w 17"/>
                <a:gd name="T7" fmla="*/ 18490 h 17"/>
                <a:gd name="T8" fmla="*/ 17182 w 17"/>
                <a:gd name="T9" fmla="*/ 26894 h 17"/>
                <a:gd name="T10" fmla="*/ 0 w 17"/>
                <a:gd name="T11" fmla="*/ 26894 h 17"/>
                <a:gd name="T12" fmla="*/ 0 w 17"/>
                <a:gd name="T13" fmla="*/ 18490 h 17"/>
                <a:gd name="T14" fmla="*/ 17182 w 17"/>
                <a:gd name="T15" fmla="*/ 15128 h 17"/>
                <a:gd name="T16" fmla="*/ 17182 w 17"/>
                <a:gd name="T17" fmla="*/ 13447 h 17"/>
                <a:gd name="T18" fmla="*/ 15034 w 17"/>
                <a:gd name="T19" fmla="*/ 6724 h 17"/>
                <a:gd name="T20" fmla="*/ 12887 w 17"/>
                <a:gd name="T21" fmla="*/ 1681 h 17"/>
                <a:gd name="T22" fmla="*/ 17182 w 17"/>
                <a:gd name="T23" fmla="*/ 0 h 17"/>
                <a:gd name="T24" fmla="*/ 23625 w 17"/>
                <a:gd name="T25" fmla="*/ 0 h 17"/>
                <a:gd name="T26" fmla="*/ 25773 w 17"/>
                <a:gd name="T27" fmla="*/ 1681 h 17"/>
                <a:gd name="T28" fmla="*/ 30069 w 17"/>
                <a:gd name="T29" fmla="*/ 6724 h 17"/>
                <a:gd name="T30" fmla="*/ 34364 w 17"/>
                <a:gd name="T31" fmla="*/ 10085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6"/>
                  </a:moveTo>
                  <a:lnTo>
                    <a:pt x="16" y="8"/>
                  </a:lnTo>
                  <a:lnTo>
                    <a:pt x="12" y="9"/>
                  </a:lnTo>
                  <a:lnTo>
                    <a:pt x="8" y="11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8" y="9"/>
                  </a:lnTo>
                  <a:lnTo>
                    <a:pt x="8" y="8"/>
                  </a:lnTo>
                  <a:lnTo>
                    <a:pt x="7" y="4"/>
                  </a:lnTo>
                  <a:lnTo>
                    <a:pt x="6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6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3" name="Freeform 102"/>
            <p:cNvSpPr>
              <a:spLocks/>
            </p:cNvSpPr>
            <p:nvPr/>
          </p:nvSpPr>
          <p:spPr bwMode="auto">
            <a:xfrm>
              <a:off x="3994150" y="2154238"/>
              <a:ext cx="36513" cy="28575"/>
            </a:xfrm>
            <a:custGeom>
              <a:avLst/>
              <a:gdLst>
                <a:gd name="T0" fmla="*/ 19330 w 17"/>
                <a:gd name="T1" fmla="*/ 26894 h 17"/>
                <a:gd name="T2" fmla="*/ 0 w 17"/>
                <a:gd name="T3" fmla="*/ 26894 h 17"/>
                <a:gd name="T4" fmla="*/ 0 w 17"/>
                <a:gd name="T5" fmla="*/ 13447 h 17"/>
                <a:gd name="T6" fmla="*/ 6443 w 17"/>
                <a:gd name="T7" fmla="*/ 13447 h 17"/>
                <a:gd name="T8" fmla="*/ 12887 w 17"/>
                <a:gd name="T9" fmla="*/ 0 h 17"/>
                <a:gd name="T10" fmla="*/ 34365 w 17"/>
                <a:gd name="T11" fmla="*/ 0 h 17"/>
                <a:gd name="T12" fmla="*/ 19330 w 17"/>
                <a:gd name="T13" fmla="*/ 2689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9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3" y="8"/>
                  </a:lnTo>
                  <a:lnTo>
                    <a:pt x="6" y="0"/>
                  </a:lnTo>
                  <a:lnTo>
                    <a:pt x="16" y="0"/>
                  </a:lnTo>
                  <a:lnTo>
                    <a:pt x="9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4" name="Freeform 103"/>
            <p:cNvSpPr>
              <a:spLocks/>
            </p:cNvSpPr>
            <p:nvPr/>
          </p:nvSpPr>
          <p:spPr bwMode="auto">
            <a:xfrm>
              <a:off x="4008438" y="2447925"/>
              <a:ext cx="38100" cy="3175"/>
            </a:xfrm>
            <a:custGeom>
              <a:avLst/>
              <a:gdLst>
                <a:gd name="T0" fmla="*/ 29135 w 17"/>
                <a:gd name="T1" fmla="*/ 0 h 1"/>
                <a:gd name="T2" fmla="*/ 35859 w 17"/>
                <a:gd name="T3" fmla="*/ 0 h 1"/>
                <a:gd name="T4" fmla="*/ 29135 w 17"/>
                <a:gd name="T5" fmla="*/ 0 h 1"/>
                <a:gd name="T6" fmla="*/ 13447 w 17"/>
                <a:gd name="T7" fmla="*/ 0 h 1"/>
                <a:gd name="T8" fmla="*/ 8965 w 17"/>
                <a:gd name="T9" fmla="*/ 0 h 1"/>
                <a:gd name="T10" fmla="*/ 0 w 17"/>
                <a:gd name="T11" fmla="*/ 0 h 1"/>
                <a:gd name="T12" fmla="*/ 4482 w 17"/>
                <a:gd name="T13" fmla="*/ 0 h 1"/>
                <a:gd name="T14" fmla="*/ 8965 w 17"/>
                <a:gd name="T15" fmla="*/ 0 h 1"/>
                <a:gd name="T16" fmla="*/ 13447 w 17"/>
                <a:gd name="T17" fmla="*/ 0 h 1"/>
                <a:gd name="T18" fmla="*/ 20171 w 17"/>
                <a:gd name="T19" fmla="*/ 0 h 1"/>
                <a:gd name="T20" fmla="*/ 24653 w 17"/>
                <a:gd name="T21" fmla="*/ 0 h 1"/>
                <a:gd name="T22" fmla="*/ 29135 w 17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"/>
                <a:gd name="T38" fmla="*/ 17 w 17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">
                  <a:moveTo>
                    <a:pt x="13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5" name="Freeform 104"/>
            <p:cNvSpPr>
              <a:spLocks/>
            </p:cNvSpPr>
            <p:nvPr/>
          </p:nvSpPr>
          <p:spPr bwMode="auto">
            <a:xfrm>
              <a:off x="4008438" y="2159000"/>
              <a:ext cx="38100" cy="31750"/>
            </a:xfrm>
            <a:custGeom>
              <a:avLst/>
              <a:gdLst>
                <a:gd name="T0" fmla="*/ 29135 w 17"/>
                <a:gd name="T1" fmla="*/ 9338 h 17"/>
                <a:gd name="T2" fmla="*/ 31376 w 17"/>
                <a:gd name="T3" fmla="*/ 14941 h 17"/>
                <a:gd name="T4" fmla="*/ 35859 w 17"/>
                <a:gd name="T5" fmla="*/ 18676 h 17"/>
                <a:gd name="T6" fmla="*/ 35859 w 17"/>
                <a:gd name="T7" fmla="*/ 24279 h 17"/>
                <a:gd name="T8" fmla="*/ 35859 w 17"/>
                <a:gd name="T9" fmla="*/ 29882 h 17"/>
                <a:gd name="T10" fmla="*/ 26894 w 17"/>
                <a:gd name="T11" fmla="*/ 29882 h 17"/>
                <a:gd name="T12" fmla="*/ 13447 w 17"/>
                <a:gd name="T13" fmla="*/ 29882 h 17"/>
                <a:gd name="T14" fmla="*/ 8965 w 17"/>
                <a:gd name="T15" fmla="*/ 24279 h 17"/>
                <a:gd name="T16" fmla="*/ 0 w 17"/>
                <a:gd name="T17" fmla="*/ 18676 h 17"/>
                <a:gd name="T18" fmla="*/ 0 w 17"/>
                <a:gd name="T19" fmla="*/ 9338 h 17"/>
                <a:gd name="T20" fmla="*/ 2241 w 17"/>
                <a:gd name="T21" fmla="*/ 3735 h 17"/>
                <a:gd name="T22" fmla="*/ 8965 w 17"/>
                <a:gd name="T23" fmla="*/ 0 h 17"/>
                <a:gd name="T24" fmla="*/ 13447 w 17"/>
                <a:gd name="T25" fmla="*/ 0 h 17"/>
                <a:gd name="T26" fmla="*/ 20171 w 17"/>
                <a:gd name="T27" fmla="*/ 3735 h 17"/>
                <a:gd name="T28" fmla="*/ 22412 w 17"/>
                <a:gd name="T29" fmla="*/ 9338 h 17"/>
                <a:gd name="T30" fmla="*/ 26894 w 17"/>
                <a:gd name="T31" fmla="*/ 14941 h 17"/>
                <a:gd name="T32" fmla="*/ 29135 w 17"/>
                <a:gd name="T33" fmla="*/ 9338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3" y="5"/>
                  </a:moveTo>
                  <a:lnTo>
                    <a:pt x="14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4" y="13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0" y="5"/>
                  </a:lnTo>
                  <a:lnTo>
                    <a:pt x="12" y="8"/>
                  </a:lnTo>
                  <a:lnTo>
                    <a:pt x="13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6" name="Freeform 105"/>
            <p:cNvSpPr>
              <a:spLocks/>
            </p:cNvSpPr>
            <p:nvPr/>
          </p:nvSpPr>
          <p:spPr bwMode="auto">
            <a:xfrm>
              <a:off x="4456113" y="2451100"/>
              <a:ext cx="3175" cy="30163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4194 h 17"/>
                <a:gd name="T4" fmla="*/ 0 w 1"/>
                <a:gd name="T5" fmla="*/ 28389 h 17"/>
                <a:gd name="T6" fmla="*/ 0 w 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7"/>
                <a:gd name="T14" fmla="*/ 1 w 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7" name="Freeform 106"/>
            <p:cNvSpPr>
              <a:spLocks/>
            </p:cNvSpPr>
            <p:nvPr/>
          </p:nvSpPr>
          <p:spPr bwMode="auto">
            <a:xfrm>
              <a:off x="4459288" y="2166938"/>
              <a:ext cx="34925" cy="31750"/>
            </a:xfrm>
            <a:custGeom>
              <a:avLst/>
              <a:gdLst>
                <a:gd name="T0" fmla="*/ 18490 w 17"/>
                <a:gd name="T1" fmla="*/ 29882 h 17"/>
                <a:gd name="T2" fmla="*/ 12326 w 17"/>
                <a:gd name="T3" fmla="*/ 14941 h 17"/>
                <a:gd name="T4" fmla="*/ 6163 w 17"/>
                <a:gd name="T5" fmla="*/ 14941 h 17"/>
                <a:gd name="T6" fmla="*/ 0 w 17"/>
                <a:gd name="T7" fmla="*/ 14941 h 17"/>
                <a:gd name="T8" fmla="*/ 12326 w 17"/>
                <a:gd name="T9" fmla="*/ 0 h 17"/>
                <a:gd name="T10" fmla="*/ 32871 w 17"/>
                <a:gd name="T11" fmla="*/ 0 h 17"/>
                <a:gd name="T12" fmla="*/ 18490 w 17"/>
                <a:gd name="T13" fmla="*/ 29882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9" y="16"/>
                  </a:moveTo>
                  <a:lnTo>
                    <a:pt x="6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6" y="0"/>
                  </a:lnTo>
                  <a:lnTo>
                    <a:pt x="16" y="0"/>
                  </a:lnTo>
                  <a:lnTo>
                    <a:pt x="9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8" name="Freeform 107"/>
            <p:cNvSpPr>
              <a:spLocks/>
            </p:cNvSpPr>
            <p:nvPr/>
          </p:nvSpPr>
          <p:spPr bwMode="auto">
            <a:xfrm>
              <a:off x="3987800" y="2457450"/>
              <a:ext cx="34925" cy="0"/>
            </a:xfrm>
            <a:custGeom>
              <a:avLst/>
              <a:gdLst>
                <a:gd name="T0" fmla="*/ 32871 w 17"/>
                <a:gd name="T1" fmla="*/ 0 h 1"/>
                <a:gd name="T2" fmla="*/ 0 w 17"/>
                <a:gd name="T3" fmla="*/ 0 h 1"/>
                <a:gd name="T4" fmla="*/ 32871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9" name="Freeform 108"/>
            <p:cNvSpPr>
              <a:spLocks/>
            </p:cNvSpPr>
            <p:nvPr/>
          </p:nvSpPr>
          <p:spPr bwMode="auto">
            <a:xfrm>
              <a:off x="3987800" y="2168525"/>
              <a:ext cx="34925" cy="31750"/>
            </a:xfrm>
            <a:custGeom>
              <a:avLst/>
              <a:gdLst>
                <a:gd name="T0" fmla="*/ 32871 w 17"/>
                <a:gd name="T1" fmla="*/ 5603 h 17"/>
                <a:gd name="T2" fmla="*/ 32871 w 17"/>
                <a:gd name="T3" fmla="*/ 16809 h 17"/>
                <a:gd name="T4" fmla="*/ 32871 w 17"/>
                <a:gd name="T5" fmla="*/ 22412 h 17"/>
                <a:gd name="T6" fmla="*/ 20544 w 17"/>
                <a:gd name="T7" fmla="*/ 22412 h 17"/>
                <a:gd name="T8" fmla="*/ 16435 w 17"/>
                <a:gd name="T9" fmla="*/ 29882 h 17"/>
                <a:gd name="T10" fmla="*/ 4109 w 17"/>
                <a:gd name="T11" fmla="*/ 29882 h 17"/>
                <a:gd name="T12" fmla="*/ 0 w 17"/>
                <a:gd name="T13" fmla="*/ 0 h 17"/>
                <a:gd name="T14" fmla="*/ 32871 w 17"/>
                <a:gd name="T15" fmla="*/ 560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3"/>
                  </a:moveTo>
                  <a:lnTo>
                    <a:pt x="16" y="9"/>
                  </a:lnTo>
                  <a:lnTo>
                    <a:pt x="16" y="12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0"/>
                  </a:lnTo>
                  <a:lnTo>
                    <a:pt x="16" y="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0" name="Freeform 109"/>
            <p:cNvSpPr>
              <a:spLocks/>
            </p:cNvSpPr>
            <p:nvPr/>
          </p:nvSpPr>
          <p:spPr bwMode="auto">
            <a:xfrm>
              <a:off x="4494213" y="2171700"/>
              <a:ext cx="36512" cy="31750"/>
            </a:xfrm>
            <a:custGeom>
              <a:avLst/>
              <a:gdLst>
                <a:gd name="T0" fmla="*/ 30069 w 17"/>
                <a:gd name="T1" fmla="*/ 3735 h 17"/>
                <a:gd name="T2" fmla="*/ 30069 w 17"/>
                <a:gd name="T3" fmla="*/ 7471 h 17"/>
                <a:gd name="T4" fmla="*/ 30069 w 17"/>
                <a:gd name="T5" fmla="*/ 11206 h 17"/>
                <a:gd name="T6" fmla="*/ 32216 w 17"/>
                <a:gd name="T7" fmla="*/ 14941 h 17"/>
                <a:gd name="T8" fmla="*/ 34364 w 17"/>
                <a:gd name="T9" fmla="*/ 18676 h 17"/>
                <a:gd name="T10" fmla="*/ 34364 w 17"/>
                <a:gd name="T11" fmla="*/ 22412 h 17"/>
                <a:gd name="T12" fmla="*/ 34364 w 17"/>
                <a:gd name="T13" fmla="*/ 26147 h 17"/>
                <a:gd name="T14" fmla="*/ 30069 w 17"/>
                <a:gd name="T15" fmla="*/ 28015 h 17"/>
                <a:gd name="T16" fmla="*/ 23625 w 17"/>
                <a:gd name="T17" fmla="*/ 29882 h 17"/>
                <a:gd name="T18" fmla="*/ 0 w 17"/>
                <a:gd name="T19" fmla="*/ 26147 h 17"/>
                <a:gd name="T20" fmla="*/ 0 w 17"/>
                <a:gd name="T21" fmla="*/ 22412 h 17"/>
                <a:gd name="T22" fmla="*/ 0 w 17"/>
                <a:gd name="T23" fmla="*/ 18676 h 17"/>
                <a:gd name="T24" fmla="*/ 0 w 17"/>
                <a:gd name="T25" fmla="*/ 14941 h 17"/>
                <a:gd name="T26" fmla="*/ 0 w 17"/>
                <a:gd name="T27" fmla="*/ 13074 h 17"/>
                <a:gd name="T28" fmla="*/ 0 w 17"/>
                <a:gd name="T29" fmla="*/ 9338 h 17"/>
                <a:gd name="T30" fmla="*/ 0 w 17"/>
                <a:gd name="T31" fmla="*/ 5603 h 17"/>
                <a:gd name="T32" fmla="*/ 0 w 17"/>
                <a:gd name="T33" fmla="*/ 1868 h 17"/>
                <a:gd name="T34" fmla="*/ 4296 w 17"/>
                <a:gd name="T35" fmla="*/ 0 h 17"/>
                <a:gd name="T36" fmla="*/ 10739 w 17"/>
                <a:gd name="T37" fmla="*/ 0 h 17"/>
                <a:gd name="T38" fmla="*/ 17182 w 17"/>
                <a:gd name="T39" fmla="*/ 0 h 17"/>
                <a:gd name="T40" fmla="*/ 23625 w 17"/>
                <a:gd name="T41" fmla="*/ 1868 h 17"/>
                <a:gd name="T42" fmla="*/ 30069 w 17"/>
                <a:gd name="T43" fmla="*/ 3735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"/>
                <a:gd name="T67" fmla="*/ 0 h 17"/>
                <a:gd name="T68" fmla="*/ 17 w 17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" h="17">
                  <a:moveTo>
                    <a:pt x="14" y="2"/>
                  </a:moveTo>
                  <a:lnTo>
                    <a:pt x="14" y="4"/>
                  </a:lnTo>
                  <a:lnTo>
                    <a:pt x="14" y="6"/>
                  </a:lnTo>
                  <a:lnTo>
                    <a:pt x="15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4" y="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Freeform 110"/>
            <p:cNvSpPr>
              <a:spLocks/>
            </p:cNvSpPr>
            <p:nvPr/>
          </p:nvSpPr>
          <p:spPr bwMode="auto">
            <a:xfrm>
              <a:off x="4494213" y="2171700"/>
              <a:ext cx="36512" cy="31750"/>
            </a:xfrm>
            <a:custGeom>
              <a:avLst/>
              <a:gdLst>
                <a:gd name="T0" fmla="*/ 30069 w 17"/>
                <a:gd name="T1" fmla="*/ 3735 h 17"/>
                <a:gd name="T2" fmla="*/ 30069 w 17"/>
                <a:gd name="T3" fmla="*/ 7471 h 17"/>
                <a:gd name="T4" fmla="*/ 30069 w 17"/>
                <a:gd name="T5" fmla="*/ 11206 h 17"/>
                <a:gd name="T6" fmla="*/ 30069 w 17"/>
                <a:gd name="T7" fmla="*/ 14941 h 17"/>
                <a:gd name="T8" fmla="*/ 34364 w 17"/>
                <a:gd name="T9" fmla="*/ 18676 h 17"/>
                <a:gd name="T10" fmla="*/ 34364 w 17"/>
                <a:gd name="T11" fmla="*/ 22412 h 17"/>
                <a:gd name="T12" fmla="*/ 34364 w 17"/>
                <a:gd name="T13" fmla="*/ 26147 h 17"/>
                <a:gd name="T14" fmla="*/ 30069 w 17"/>
                <a:gd name="T15" fmla="*/ 28015 h 17"/>
                <a:gd name="T16" fmla="*/ 23625 w 17"/>
                <a:gd name="T17" fmla="*/ 29882 h 17"/>
                <a:gd name="T18" fmla="*/ 2148 w 17"/>
                <a:gd name="T19" fmla="*/ 26147 h 17"/>
                <a:gd name="T20" fmla="*/ 2148 w 17"/>
                <a:gd name="T21" fmla="*/ 22412 h 17"/>
                <a:gd name="T22" fmla="*/ 2148 w 17"/>
                <a:gd name="T23" fmla="*/ 18676 h 17"/>
                <a:gd name="T24" fmla="*/ 0 w 17"/>
                <a:gd name="T25" fmla="*/ 16809 h 17"/>
                <a:gd name="T26" fmla="*/ 0 w 17"/>
                <a:gd name="T27" fmla="*/ 13074 h 17"/>
                <a:gd name="T28" fmla="*/ 0 w 17"/>
                <a:gd name="T29" fmla="*/ 9338 h 17"/>
                <a:gd name="T30" fmla="*/ 0 w 17"/>
                <a:gd name="T31" fmla="*/ 5603 h 17"/>
                <a:gd name="T32" fmla="*/ 2148 w 17"/>
                <a:gd name="T33" fmla="*/ 3735 h 17"/>
                <a:gd name="T34" fmla="*/ 4296 w 17"/>
                <a:gd name="T35" fmla="*/ 0 h 17"/>
                <a:gd name="T36" fmla="*/ 10739 w 17"/>
                <a:gd name="T37" fmla="*/ 1868 h 17"/>
                <a:gd name="T38" fmla="*/ 17182 w 17"/>
                <a:gd name="T39" fmla="*/ 1868 h 17"/>
                <a:gd name="T40" fmla="*/ 23625 w 17"/>
                <a:gd name="T41" fmla="*/ 3735 h 17"/>
                <a:gd name="T42" fmla="*/ 30069 w 17"/>
                <a:gd name="T43" fmla="*/ 3735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"/>
                <a:gd name="T67" fmla="*/ 0 h 17"/>
                <a:gd name="T68" fmla="*/ 17 w 17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" h="17">
                  <a:moveTo>
                    <a:pt x="14" y="2"/>
                  </a:move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0"/>
                  </a:lnTo>
                  <a:lnTo>
                    <a:pt x="5" y="1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4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2" name="Freeform 111"/>
            <p:cNvSpPr>
              <a:spLocks/>
            </p:cNvSpPr>
            <p:nvPr/>
          </p:nvSpPr>
          <p:spPr bwMode="auto">
            <a:xfrm>
              <a:off x="4006850" y="2174875"/>
              <a:ext cx="34925" cy="30163"/>
            </a:xfrm>
            <a:custGeom>
              <a:avLst/>
              <a:gdLst>
                <a:gd name="T0" fmla="*/ 32871 w 17"/>
                <a:gd name="T1" fmla="*/ 0 h 17"/>
                <a:gd name="T2" fmla="*/ 32871 w 17"/>
                <a:gd name="T3" fmla="*/ 14194 h 17"/>
                <a:gd name="T4" fmla="*/ 20544 w 17"/>
                <a:gd name="T5" fmla="*/ 28389 h 17"/>
                <a:gd name="T6" fmla="*/ 16435 w 17"/>
                <a:gd name="T7" fmla="*/ 28389 h 17"/>
                <a:gd name="T8" fmla="*/ 10272 w 17"/>
                <a:gd name="T9" fmla="*/ 28389 h 17"/>
                <a:gd name="T10" fmla="*/ 4109 w 17"/>
                <a:gd name="T11" fmla="*/ 28389 h 17"/>
                <a:gd name="T12" fmla="*/ 0 w 17"/>
                <a:gd name="T13" fmla="*/ 14194 h 17"/>
                <a:gd name="T14" fmla="*/ 10272 w 17"/>
                <a:gd name="T15" fmla="*/ 0 h 17"/>
                <a:gd name="T16" fmla="*/ 16435 w 17"/>
                <a:gd name="T17" fmla="*/ 0 h 17"/>
                <a:gd name="T18" fmla="*/ 26707 w 17"/>
                <a:gd name="T19" fmla="*/ 0 h 17"/>
                <a:gd name="T20" fmla="*/ 32871 w 17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8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3" name="Freeform 112"/>
            <p:cNvSpPr>
              <a:spLocks/>
            </p:cNvSpPr>
            <p:nvPr/>
          </p:nvSpPr>
          <p:spPr bwMode="auto">
            <a:xfrm>
              <a:off x="4006850" y="2174875"/>
              <a:ext cx="34925" cy="30163"/>
            </a:xfrm>
            <a:custGeom>
              <a:avLst/>
              <a:gdLst>
                <a:gd name="T0" fmla="*/ 32871 w 17"/>
                <a:gd name="T1" fmla="*/ 3549 h 17"/>
                <a:gd name="T2" fmla="*/ 32871 w 17"/>
                <a:gd name="T3" fmla="*/ 14194 h 17"/>
                <a:gd name="T4" fmla="*/ 28762 w 17"/>
                <a:gd name="T5" fmla="*/ 17743 h 17"/>
                <a:gd name="T6" fmla="*/ 20544 w 17"/>
                <a:gd name="T7" fmla="*/ 21292 h 17"/>
                <a:gd name="T8" fmla="*/ 16435 w 17"/>
                <a:gd name="T9" fmla="*/ 28389 h 17"/>
                <a:gd name="T10" fmla="*/ 8218 w 17"/>
                <a:gd name="T11" fmla="*/ 28389 h 17"/>
                <a:gd name="T12" fmla="*/ 2054 w 17"/>
                <a:gd name="T13" fmla="*/ 24840 h 17"/>
                <a:gd name="T14" fmla="*/ 0 w 17"/>
                <a:gd name="T15" fmla="*/ 17743 h 17"/>
                <a:gd name="T16" fmla="*/ 0 w 17"/>
                <a:gd name="T17" fmla="*/ 10646 h 17"/>
                <a:gd name="T18" fmla="*/ 8218 w 17"/>
                <a:gd name="T19" fmla="*/ 3549 h 17"/>
                <a:gd name="T20" fmla="*/ 16435 w 17"/>
                <a:gd name="T21" fmla="*/ 0 h 17"/>
                <a:gd name="T22" fmla="*/ 22599 w 17"/>
                <a:gd name="T23" fmla="*/ 3549 h 17"/>
                <a:gd name="T24" fmla="*/ 32871 w 17"/>
                <a:gd name="T25" fmla="*/ 3549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2"/>
                  </a:moveTo>
                  <a:lnTo>
                    <a:pt x="16" y="8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6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4" name="Freeform 113"/>
            <p:cNvSpPr>
              <a:spLocks/>
            </p:cNvSpPr>
            <p:nvPr/>
          </p:nvSpPr>
          <p:spPr bwMode="auto">
            <a:xfrm>
              <a:off x="4460875" y="2179638"/>
              <a:ext cx="36513" cy="31750"/>
            </a:xfrm>
            <a:custGeom>
              <a:avLst/>
              <a:gdLst>
                <a:gd name="T0" fmla="*/ 17183 w 17"/>
                <a:gd name="T1" fmla="*/ 29882 h 17"/>
                <a:gd name="T2" fmla="*/ 0 w 17"/>
                <a:gd name="T3" fmla="*/ 29882 h 17"/>
                <a:gd name="T4" fmla="*/ 17183 w 17"/>
                <a:gd name="T5" fmla="*/ 0 h 17"/>
                <a:gd name="T6" fmla="*/ 34365 w 17"/>
                <a:gd name="T7" fmla="*/ 29882 h 17"/>
                <a:gd name="T8" fmla="*/ 17183 w 17"/>
                <a:gd name="T9" fmla="*/ 2988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8" y="16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5" name="Freeform 114"/>
            <p:cNvSpPr>
              <a:spLocks/>
            </p:cNvSpPr>
            <p:nvPr/>
          </p:nvSpPr>
          <p:spPr bwMode="auto">
            <a:xfrm>
              <a:off x="4462463" y="2182813"/>
              <a:ext cx="36512" cy="28575"/>
            </a:xfrm>
            <a:custGeom>
              <a:avLst/>
              <a:gdLst>
                <a:gd name="T0" fmla="*/ 21478 w 17"/>
                <a:gd name="T1" fmla="*/ 0 h 17"/>
                <a:gd name="T2" fmla="*/ 21478 w 17"/>
                <a:gd name="T3" fmla="*/ 13447 h 17"/>
                <a:gd name="T4" fmla="*/ 34364 w 17"/>
                <a:gd name="T5" fmla="*/ 13447 h 17"/>
                <a:gd name="T6" fmla="*/ 21478 w 17"/>
                <a:gd name="T7" fmla="*/ 20171 h 17"/>
                <a:gd name="T8" fmla="*/ 21478 w 17"/>
                <a:gd name="T9" fmla="*/ 26894 h 17"/>
                <a:gd name="T10" fmla="*/ 0 w 17"/>
                <a:gd name="T11" fmla="*/ 0 h 17"/>
                <a:gd name="T12" fmla="*/ 21478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0" y="0"/>
                  </a:moveTo>
                  <a:lnTo>
                    <a:pt x="10" y="8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6" name="Freeform 115"/>
            <p:cNvSpPr>
              <a:spLocks/>
            </p:cNvSpPr>
            <p:nvPr/>
          </p:nvSpPr>
          <p:spPr bwMode="auto">
            <a:xfrm>
              <a:off x="5595938" y="2212975"/>
              <a:ext cx="227012" cy="80963"/>
            </a:xfrm>
            <a:custGeom>
              <a:avLst/>
              <a:gdLst>
                <a:gd name="T0" fmla="*/ 55162 w 107"/>
                <a:gd name="T1" fmla="*/ 10795 h 45"/>
                <a:gd name="T2" fmla="*/ 55162 w 107"/>
                <a:gd name="T3" fmla="*/ 21590 h 45"/>
                <a:gd name="T4" fmla="*/ 53040 w 107"/>
                <a:gd name="T5" fmla="*/ 30586 h 45"/>
                <a:gd name="T6" fmla="*/ 65770 w 107"/>
                <a:gd name="T7" fmla="*/ 32385 h 45"/>
                <a:gd name="T8" fmla="*/ 76378 w 107"/>
                <a:gd name="T9" fmla="*/ 25188 h 45"/>
                <a:gd name="T10" fmla="*/ 67891 w 107"/>
                <a:gd name="T11" fmla="*/ 16193 h 45"/>
                <a:gd name="T12" fmla="*/ 70013 w 107"/>
                <a:gd name="T13" fmla="*/ 3598 h 45"/>
                <a:gd name="T14" fmla="*/ 82743 w 107"/>
                <a:gd name="T15" fmla="*/ 1799 h 45"/>
                <a:gd name="T16" fmla="*/ 99716 w 107"/>
                <a:gd name="T17" fmla="*/ 16193 h 45"/>
                <a:gd name="T18" fmla="*/ 112445 w 107"/>
                <a:gd name="T19" fmla="*/ 7197 h 45"/>
                <a:gd name="T20" fmla="*/ 123053 w 107"/>
                <a:gd name="T21" fmla="*/ 16193 h 45"/>
                <a:gd name="T22" fmla="*/ 131540 w 107"/>
                <a:gd name="T23" fmla="*/ 19791 h 45"/>
                <a:gd name="T24" fmla="*/ 146391 w 107"/>
                <a:gd name="T25" fmla="*/ 10795 h 45"/>
                <a:gd name="T26" fmla="*/ 165485 w 107"/>
                <a:gd name="T27" fmla="*/ 7197 h 45"/>
                <a:gd name="T28" fmla="*/ 173972 w 107"/>
                <a:gd name="T29" fmla="*/ 3598 h 45"/>
                <a:gd name="T30" fmla="*/ 182458 w 107"/>
                <a:gd name="T31" fmla="*/ 10795 h 45"/>
                <a:gd name="T32" fmla="*/ 195188 w 107"/>
                <a:gd name="T33" fmla="*/ 16193 h 45"/>
                <a:gd name="T34" fmla="*/ 207918 w 107"/>
                <a:gd name="T35" fmla="*/ 16193 h 45"/>
                <a:gd name="T36" fmla="*/ 212161 w 107"/>
                <a:gd name="T37" fmla="*/ 19791 h 45"/>
                <a:gd name="T38" fmla="*/ 220647 w 107"/>
                <a:gd name="T39" fmla="*/ 26988 h 45"/>
                <a:gd name="T40" fmla="*/ 218526 w 107"/>
                <a:gd name="T41" fmla="*/ 35984 h 45"/>
                <a:gd name="T42" fmla="*/ 207918 w 107"/>
                <a:gd name="T43" fmla="*/ 41381 h 45"/>
                <a:gd name="T44" fmla="*/ 207918 w 107"/>
                <a:gd name="T45" fmla="*/ 52176 h 45"/>
                <a:gd name="T46" fmla="*/ 201553 w 107"/>
                <a:gd name="T47" fmla="*/ 55775 h 45"/>
                <a:gd name="T48" fmla="*/ 190945 w 107"/>
                <a:gd name="T49" fmla="*/ 59373 h 45"/>
                <a:gd name="T50" fmla="*/ 169729 w 107"/>
                <a:gd name="T51" fmla="*/ 61172 h 45"/>
                <a:gd name="T52" fmla="*/ 150634 w 107"/>
                <a:gd name="T53" fmla="*/ 68369 h 45"/>
                <a:gd name="T54" fmla="*/ 135783 w 107"/>
                <a:gd name="T55" fmla="*/ 73766 h 45"/>
                <a:gd name="T56" fmla="*/ 120932 w 107"/>
                <a:gd name="T57" fmla="*/ 70168 h 45"/>
                <a:gd name="T58" fmla="*/ 108202 w 107"/>
                <a:gd name="T59" fmla="*/ 75565 h 45"/>
                <a:gd name="T60" fmla="*/ 95472 w 107"/>
                <a:gd name="T61" fmla="*/ 79164 h 45"/>
                <a:gd name="T62" fmla="*/ 78499 w 107"/>
                <a:gd name="T63" fmla="*/ 73766 h 45"/>
                <a:gd name="T64" fmla="*/ 61527 w 107"/>
                <a:gd name="T65" fmla="*/ 68369 h 45"/>
                <a:gd name="T66" fmla="*/ 42432 w 107"/>
                <a:gd name="T67" fmla="*/ 70168 h 45"/>
                <a:gd name="T68" fmla="*/ 31824 w 107"/>
                <a:gd name="T69" fmla="*/ 68369 h 45"/>
                <a:gd name="T70" fmla="*/ 38189 w 107"/>
                <a:gd name="T71" fmla="*/ 59373 h 45"/>
                <a:gd name="T72" fmla="*/ 42432 w 107"/>
                <a:gd name="T73" fmla="*/ 48578 h 45"/>
                <a:gd name="T74" fmla="*/ 21216 w 107"/>
                <a:gd name="T75" fmla="*/ 48578 h 45"/>
                <a:gd name="T76" fmla="*/ 4243 w 107"/>
                <a:gd name="T77" fmla="*/ 48578 h 45"/>
                <a:gd name="T78" fmla="*/ 8486 w 107"/>
                <a:gd name="T79" fmla="*/ 39582 h 45"/>
                <a:gd name="T80" fmla="*/ 21216 w 107"/>
                <a:gd name="T81" fmla="*/ 35984 h 45"/>
                <a:gd name="T82" fmla="*/ 27581 w 107"/>
                <a:gd name="T83" fmla="*/ 30586 h 45"/>
                <a:gd name="T84" fmla="*/ 12730 w 107"/>
                <a:gd name="T85" fmla="*/ 30586 h 45"/>
                <a:gd name="T86" fmla="*/ 12730 w 107"/>
                <a:gd name="T87" fmla="*/ 21590 h 45"/>
                <a:gd name="T88" fmla="*/ 23338 w 107"/>
                <a:gd name="T89" fmla="*/ 12594 h 45"/>
                <a:gd name="T90" fmla="*/ 38189 w 107"/>
                <a:gd name="T91" fmla="*/ 0 h 45"/>
                <a:gd name="T92" fmla="*/ 55162 w 107"/>
                <a:gd name="T93" fmla="*/ 1799 h 4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7"/>
                <a:gd name="T142" fmla="*/ 0 h 45"/>
                <a:gd name="T143" fmla="*/ 107 w 107"/>
                <a:gd name="T144" fmla="*/ 45 h 4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7" h="45">
                  <a:moveTo>
                    <a:pt x="28" y="4"/>
                  </a:moveTo>
                  <a:lnTo>
                    <a:pt x="27" y="5"/>
                  </a:lnTo>
                  <a:lnTo>
                    <a:pt x="26" y="6"/>
                  </a:lnTo>
                  <a:lnTo>
                    <a:pt x="26" y="9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5" y="17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4" y="15"/>
                  </a:lnTo>
                  <a:lnTo>
                    <a:pt x="36" y="14"/>
                  </a:lnTo>
                  <a:lnTo>
                    <a:pt x="36" y="11"/>
                  </a:lnTo>
                  <a:lnTo>
                    <a:pt x="35" y="9"/>
                  </a:lnTo>
                  <a:lnTo>
                    <a:pt x="32" y="9"/>
                  </a:lnTo>
                  <a:lnTo>
                    <a:pt x="31" y="6"/>
                  </a:lnTo>
                  <a:lnTo>
                    <a:pt x="32" y="4"/>
                  </a:lnTo>
                  <a:lnTo>
                    <a:pt x="33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4" y="9"/>
                  </a:lnTo>
                  <a:lnTo>
                    <a:pt x="47" y="9"/>
                  </a:lnTo>
                  <a:lnTo>
                    <a:pt x="49" y="7"/>
                  </a:lnTo>
                  <a:lnTo>
                    <a:pt x="51" y="6"/>
                  </a:lnTo>
                  <a:lnTo>
                    <a:pt x="53" y="4"/>
                  </a:lnTo>
                  <a:lnTo>
                    <a:pt x="55" y="5"/>
                  </a:lnTo>
                  <a:lnTo>
                    <a:pt x="57" y="6"/>
                  </a:lnTo>
                  <a:lnTo>
                    <a:pt x="58" y="9"/>
                  </a:lnTo>
                  <a:lnTo>
                    <a:pt x="59" y="10"/>
                  </a:lnTo>
                  <a:lnTo>
                    <a:pt x="60" y="11"/>
                  </a:lnTo>
                  <a:lnTo>
                    <a:pt x="62" y="11"/>
                  </a:lnTo>
                  <a:lnTo>
                    <a:pt x="64" y="11"/>
                  </a:lnTo>
                  <a:lnTo>
                    <a:pt x="65" y="9"/>
                  </a:lnTo>
                  <a:lnTo>
                    <a:pt x="69" y="6"/>
                  </a:lnTo>
                  <a:lnTo>
                    <a:pt x="73" y="6"/>
                  </a:lnTo>
                  <a:lnTo>
                    <a:pt x="75" y="6"/>
                  </a:lnTo>
                  <a:lnTo>
                    <a:pt x="78" y="4"/>
                  </a:lnTo>
                  <a:lnTo>
                    <a:pt x="80" y="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5" y="4"/>
                  </a:lnTo>
                  <a:lnTo>
                    <a:pt x="86" y="6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2" y="9"/>
                  </a:lnTo>
                  <a:lnTo>
                    <a:pt x="93" y="9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9" y="10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101" y="14"/>
                  </a:lnTo>
                  <a:lnTo>
                    <a:pt x="104" y="15"/>
                  </a:lnTo>
                  <a:lnTo>
                    <a:pt x="106" y="17"/>
                  </a:lnTo>
                  <a:lnTo>
                    <a:pt x="105" y="20"/>
                  </a:lnTo>
                  <a:lnTo>
                    <a:pt x="103" y="20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3"/>
                  </a:lnTo>
                  <a:lnTo>
                    <a:pt x="98" y="26"/>
                  </a:lnTo>
                  <a:lnTo>
                    <a:pt x="98" y="27"/>
                  </a:lnTo>
                  <a:lnTo>
                    <a:pt x="98" y="29"/>
                  </a:lnTo>
                  <a:lnTo>
                    <a:pt x="98" y="31"/>
                  </a:lnTo>
                  <a:lnTo>
                    <a:pt x="95" y="31"/>
                  </a:lnTo>
                  <a:lnTo>
                    <a:pt x="93" y="31"/>
                  </a:lnTo>
                  <a:lnTo>
                    <a:pt x="92" y="31"/>
                  </a:lnTo>
                  <a:lnTo>
                    <a:pt x="90" y="33"/>
                  </a:lnTo>
                  <a:lnTo>
                    <a:pt x="86" y="33"/>
                  </a:lnTo>
                  <a:lnTo>
                    <a:pt x="83" y="33"/>
                  </a:lnTo>
                  <a:lnTo>
                    <a:pt x="80" y="34"/>
                  </a:lnTo>
                  <a:lnTo>
                    <a:pt x="75" y="36"/>
                  </a:lnTo>
                  <a:lnTo>
                    <a:pt x="73" y="36"/>
                  </a:lnTo>
                  <a:lnTo>
                    <a:pt x="71" y="38"/>
                  </a:lnTo>
                  <a:lnTo>
                    <a:pt x="69" y="40"/>
                  </a:lnTo>
                  <a:lnTo>
                    <a:pt x="66" y="41"/>
                  </a:lnTo>
                  <a:lnTo>
                    <a:pt x="64" y="41"/>
                  </a:lnTo>
                  <a:lnTo>
                    <a:pt x="62" y="40"/>
                  </a:lnTo>
                  <a:lnTo>
                    <a:pt x="60" y="39"/>
                  </a:lnTo>
                  <a:lnTo>
                    <a:pt x="57" y="39"/>
                  </a:lnTo>
                  <a:lnTo>
                    <a:pt x="55" y="40"/>
                  </a:lnTo>
                  <a:lnTo>
                    <a:pt x="53" y="41"/>
                  </a:lnTo>
                  <a:lnTo>
                    <a:pt x="51" y="42"/>
                  </a:lnTo>
                  <a:lnTo>
                    <a:pt x="50" y="43"/>
                  </a:lnTo>
                  <a:lnTo>
                    <a:pt x="47" y="44"/>
                  </a:lnTo>
                  <a:lnTo>
                    <a:pt x="45" y="44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37" y="41"/>
                  </a:lnTo>
                  <a:lnTo>
                    <a:pt x="35" y="40"/>
                  </a:lnTo>
                  <a:lnTo>
                    <a:pt x="32" y="39"/>
                  </a:lnTo>
                  <a:lnTo>
                    <a:pt x="29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0" y="39"/>
                  </a:lnTo>
                  <a:lnTo>
                    <a:pt x="18" y="40"/>
                  </a:lnTo>
                  <a:lnTo>
                    <a:pt x="17" y="39"/>
                  </a:lnTo>
                  <a:lnTo>
                    <a:pt x="15" y="38"/>
                  </a:lnTo>
                  <a:lnTo>
                    <a:pt x="14" y="37"/>
                  </a:lnTo>
                  <a:lnTo>
                    <a:pt x="15" y="33"/>
                  </a:lnTo>
                  <a:lnTo>
                    <a:pt x="18" y="33"/>
                  </a:lnTo>
                  <a:lnTo>
                    <a:pt x="22" y="31"/>
                  </a:lnTo>
                  <a:lnTo>
                    <a:pt x="24" y="28"/>
                  </a:lnTo>
                  <a:lnTo>
                    <a:pt x="20" y="27"/>
                  </a:lnTo>
                  <a:lnTo>
                    <a:pt x="17" y="27"/>
                  </a:lnTo>
                  <a:lnTo>
                    <a:pt x="13" y="27"/>
                  </a:lnTo>
                  <a:lnTo>
                    <a:pt x="10" y="27"/>
                  </a:lnTo>
                  <a:lnTo>
                    <a:pt x="7" y="28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6" y="21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8" y="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7" name="Freeform 116"/>
            <p:cNvSpPr>
              <a:spLocks/>
            </p:cNvSpPr>
            <p:nvPr/>
          </p:nvSpPr>
          <p:spPr bwMode="auto">
            <a:xfrm>
              <a:off x="5595938" y="2212975"/>
              <a:ext cx="228600" cy="88900"/>
            </a:xfrm>
            <a:custGeom>
              <a:avLst/>
              <a:gdLst>
                <a:gd name="T0" fmla="*/ 56626 w 109"/>
                <a:gd name="T1" fmla="*/ 12700 h 49"/>
                <a:gd name="T2" fmla="*/ 56626 w 109"/>
                <a:gd name="T3" fmla="*/ 23586 h 49"/>
                <a:gd name="T4" fmla="*/ 54528 w 109"/>
                <a:gd name="T5" fmla="*/ 32657 h 49"/>
                <a:gd name="T6" fmla="*/ 65015 w 109"/>
                <a:gd name="T7" fmla="*/ 34471 h 49"/>
                <a:gd name="T8" fmla="*/ 75501 w 109"/>
                <a:gd name="T9" fmla="*/ 27214 h 49"/>
                <a:gd name="T10" fmla="*/ 69209 w 109"/>
                <a:gd name="T11" fmla="*/ 16329 h 49"/>
                <a:gd name="T12" fmla="*/ 71306 w 109"/>
                <a:gd name="T13" fmla="*/ 3629 h 49"/>
                <a:gd name="T14" fmla="*/ 83890 w 109"/>
                <a:gd name="T15" fmla="*/ 3629 h 49"/>
                <a:gd name="T16" fmla="*/ 100668 w 109"/>
                <a:gd name="T17" fmla="*/ 16329 h 49"/>
                <a:gd name="T18" fmla="*/ 113251 w 109"/>
                <a:gd name="T19" fmla="*/ 9071 h 49"/>
                <a:gd name="T20" fmla="*/ 123738 w 109"/>
                <a:gd name="T21" fmla="*/ 16329 h 49"/>
                <a:gd name="T22" fmla="*/ 134224 w 109"/>
                <a:gd name="T23" fmla="*/ 21771 h 49"/>
                <a:gd name="T24" fmla="*/ 146807 w 109"/>
                <a:gd name="T25" fmla="*/ 12700 h 49"/>
                <a:gd name="T26" fmla="*/ 167780 w 109"/>
                <a:gd name="T27" fmla="*/ 7257 h 49"/>
                <a:gd name="T28" fmla="*/ 176169 w 109"/>
                <a:gd name="T29" fmla="*/ 3629 h 49"/>
                <a:gd name="T30" fmla="*/ 184558 w 109"/>
                <a:gd name="T31" fmla="*/ 12700 h 49"/>
                <a:gd name="T32" fmla="*/ 197141 w 109"/>
                <a:gd name="T33" fmla="*/ 16329 h 49"/>
                <a:gd name="T34" fmla="*/ 209725 w 109"/>
                <a:gd name="T35" fmla="*/ 16329 h 49"/>
                <a:gd name="T36" fmla="*/ 213919 w 109"/>
                <a:gd name="T37" fmla="*/ 21771 h 49"/>
                <a:gd name="T38" fmla="*/ 222308 w 109"/>
                <a:gd name="T39" fmla="*/ 30843 h 49"/>
                <a:gd name="T40" fmla="*/ 218114 w 109"/>
                <a:gd name="T41" fmla="*/ 38100 h 49"/>
                <a:gd name="T42" fmla="*/ 207628 w 109"/>
                <a:gd name="T43" fmla="*/ 45357 h 49"/>
                <a:gd name="T44" fmla="*/ 209725 w 109"/>
                <a:gd name="T45" fmla="*/ 58057 h 49"/>
                <a:gd name="T46" fmla="*/ 203433 w 109"/>
                <a:gd name="T47" fmla="*/ 63500 h 49"/>
                <a:gd name="T48" fmla="*/ 190850 w 109"/>
                <a:gd name="T49" fmla="*/ 63500 h 49"/>
                <a:gd name="T50" fmla="*/ 169877 w 109"/>
                <a:gd name="T51" fmla="*/ 67129 h 49"/>
                <a:gd name="T52" fmla="*/ 151002 w 109"/>
                <a:gd name="T53" fmla="*/ 74386 h 49"/>
                <a:gd name="T54" fmla="*/ 138418 w 109"/>
                <a:gd name="T55" fmla="*/ 81643 h 49"/>
                <a:gd name="T56" fmla="*/ 121640 w 109"/>
                <a:gd name="T57" fmla="*/ 78014 h 49"/>
                <a:gd name="T58" fmla="*/ 109057 w 109"/>
                <a:gd name="T59" fmla="*/ 83457 h 49"/>
                <a:gd name="T60" fmla="*/ 96473 w 109"/>
                <a:gd name="T61" fmla="*/ 87086 h 49"/>
                <a:gd name="T62" fmla="*/ 79695 w 109"/>
                <a:gd name="T63" fmla="*/ 81643 h 49"/>
                <a:gd name="T64" fmla="*/ 60820 w 109"/>
                <a:gd name="T65" fmla="*/ 74386 h 49"/>
                <a:gd name="T66" fmla="*/ 44042 w 109"/>
                <a:gd name="T67" fmla="*/ 78014 h 49"/>
                <a:gd name="T68" fmla="*/ 33556 w 109"/>
                <a:gd name="T69" fmla="*/ 76200 h 49"/>
                <a:gd name="T70" fmla="*/ 39848 w 109"/>
                <a:gd name="T71" fmla="*/ 63500 h 49"/>
                <a:gd name="T72" fmla="*/ 44042 w 109"/>
                <a:gd name="T73" fmla="*/ 52614 h 49"/>
                <a:gd name="T74" fmla="*/ 20972 w 109"/>
                <a:gd name="T75" fmla="*/ 54429 h 49"/>
                <a:gd name="T76" fmla="*/ 4194 w 109"/>
                <a:gd name="T77" fmla="*/ 52614 h 49"/>
                <a:gd name="T78" fmla="*/ 8389 w 109"/>
                <a:gd name="T79" fmla="*/ 43543 h 49"/>
                <a:gd name="T80" fmla="*/ 20972 w 109"/>
                <a:gd name="T81" fmla="*/ 41729 h 49"/>
                <a:gd name="T82" fmla="*/ 29361 w 109"/>
                <a:gd name="T83" fmla="*/ 32657 h 49"/>
                <a:gd name="T84" fmla="*/ 12583 w 109"/>
                <a:gd name="T85" fmla="*/ 32657 h 49"/>
                <a:gd name="T86" fmla="*/ 12583 w 109"/>
                <a:gd name="T87" fmla="*/ 23586 h 49"/>
                <a:gd name="T88" fmla="*/ 23070 w 109"/>
                <a:gd name="T89" fmla="*/ 14514 h 49"/>
                <a:gd name="T90" fmla="*/ 39848 w 109"/>
                <a:gd name="T91" fmla="*/ 0 h 49"/>
                <a:gd name="T92" fmla="*/ 56626 w 109"/>
                <a:gd name="T93" fmla="*/ 3629 h 4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9"/>
                <a:gd name="T142" fmla="*/ 0 h 49"/>
                <a:gd name="T143" fmla="*/ 109 w 109"/>
                <a:gd name="T144" fmla="*/ 49 h 4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9" h="49">
                  <a:moveTo>
                    <a:pt x="28" y="4"/>
                  </a:moveTo>
                  <a:lnTo>
                    <a:pt x="27" y="6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6" y="18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31" y="19"/>
                  </a:lnTo>
                  <a:lnTo>
                    <a:pt x="33" y="18"/>
                  </a:lnTo>
                  <a:lnTo>
                    <a:pt x="34" y="17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5" y="10"/>
                  </a:lnTo>
                  <a:lnTo>
                    <a:pt x="33" y="9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7" y="1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5" y="10"/>
                  </a:lnTo>
                  <a:lnTo>
                    <a:pt x="48" y="9"/>
                  </a:lnTo>
                  <a:lnTo>
                    <a:pt x="50" y="8"/>
                  </a:lnTo>
                  <a:lnTo>
                    <a:pt x="51" y="7"/>
                  </a:lnTo>
                  <a:lnTo>
                    <a:pt x="54" y="5"/>
                  </a:lnTo>
                  <a:lnTo>
                    <a:pt x="56" y="6"/>
                  </a:lnTo>
                  <a:lnTo>
                    <a:pt x="57" y="7"/>
                  </a:lnTo>
                  <a:lnTo>
                    <a:pt x="59" y="9"/>
                  </a:lnTo>
                  <a:lnTo>
                    <a:pt x="60" y="11"/>
                  </a:lnTo>
                  <a:lnTo>
                    <a:pt x="61" y="12"/>
                  </a:lnTo>
                  <a:lnTo>
                    <a:pt x="64" y="12"/>
                  </a:lnTo>
                  <a:lnTo>
                    <a:pt x="65" y="11"/>
                  </a:lnTo>
                  <a:lnTo>
                    <a:pt x="66" y="9"/>
                  </a:lnTo>
                  <a:lnTo>
                    <a:pt x="70" y="7"/>
                  </a:lnTo>
                  <a:lnTo>
                    <a:pt x="74" y="7"/>
                  </a:lnTo>
                  <a:lnTo>
                    <a:pt x="77" y="7"/>
                  </a:lnTo>
                  <a:lnTo>
                    <a:pt x="80" y="4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4" y="2"/>
                  </a:lnTo>
                  <a:lnTo>
                    <a:pt x="85" y="2"/>
                  </a:lnTo>
                  <a:lnTo>
                    <a:pt x="87" y="4"/>
                  </a:lnTo>
                  <a:lnTo>
                    <a:pt x="88" y="7"/>
                  </a:lnTo>
                  <a:lnTo>
                    <a:pt x="89" y="8"/>
                  </a:lnTo>
                  <a:lnTo>
                    <a:pt x="91" y="8"/>
                  </a:lnTo>
                  <a:lnTo>
                    <a:pt x="94" y="9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100" y="9"/>
                  </a:lnTo>
                  <a:lnTo>
                    <a:pt x="100" y="10"/>
                  </a:lnTo>
                  <a:lnTo>
                    <a:pt x="101" y="11"/>
                  </a:lnTo>
                  <a:lnTo>
                    <a:pt x="102" y="12"/>
                  </a:lnTo>
                  <a:lnTo>
                    <a:pt x="100" y="13"/>
                  </a:lnTo>
                  <a:lnTo>
                    <a:pt x="103" y="15"/>
                  </a:lnTo>
                  <a:lnTo>
                    <a:pt x="106" y="17"/>
                  </a:lnTo>
                  <a:lnTo>
                    <a:pt x="108" y="18"/>
                  </a:lnTo>
                  <a:lnTo>
                    <a:pt x="107" y="22"/>
                  </a:lnTo>
                  <a:lnTo>
                    <a:pt x="104" y="21"/>
                  </a:lnTo>
                  <a:lnTo>
                    <a:pt x="102" y="22"/>
                  </a:lnTo>
                  <a:lnTo>
                    <a:pt x="100" y="24"/>
                  </a:lnTo>
                  <a:lnTo>
                    <a:pt x="99" y="25"/>
                  </a:lnTo>
                  <a:lnTo>
                    <a:pt x="99" y="28"/>
                  </a:lnTo>
                  <a:lnTo>
                    <a:pt x="100" y="29"/>
                  </a:lnTo>
                  <a:lnTo>
                    <a:pt x="100" y="32"/>
                  </a:lnTo>
                  <a:lnTo>
                    <a:pt x="100" y="34"/>
                  </a:lnTo>
                  <a:lnTo>
                    <a:pt x="99" y="35"/>
                  </a:lnTo>
                  <a:lnTo>
                    <a:pt x="97" y="35"/>
                  </a:lnTo>
                  <a:lnTo>
                    <a:pt x="96" y="34"/>
                  </a:lnTo>
                  <a:lnTo>
                    <a:pt x="94" y="34"/>
                  </a:lnTo>
                  <a:lnTo>
                    <a:pt x="91" y="35"/>
                  </a:lnTo>
                  <a:lnTo>
                    <a:pt x="88" y="36"/>
                  </a:lnTo>
                  <a:lnTo>
                    <a:pt x="85" y="37"/>
                  </a:lnTo>
                  <a:lnTo>
                    <a:pt x="81" y="37"/>
                  </a:lnTo>
                  <a:lnTo>
                    <a:pt x="77" y="39"/>
                  </a:lnTo>
                  <a:lnTo>
                    <a:pt x="74" y="39"/>
                  </a:lnTo>
                  <a:lnTo>
                    <a:pt x="72" y="41"/>
                  </a:lnTo>
                  <a:lnTo>
                    <a:pt x="70" y="44"/>
                  </a:lnTo>
                  <a:lnTo>
                    <a:pt x="67" y="45"/>
                  </a:lnTo>
                  <a:lnTo>
                    <a:pt x="66" y="45"/>
                  </a:lnTo>
                  <a:lnTo>
                    <a:pt x="64" y="44"/>
                  </a:lnTo>
                  <a:lnTo>
                    <a:pt x="61" y="42"/>
                  </a:lnTo>
                  <a:lnTo>
                    <a:pt x="58" y="43"/>
                  </a:lnTo>
                  <a:lnTo>
                    <a:pt x="57" y="44"/>
                  </a:lnTo>
                  <a:lnTo>
                    <a:pt x="55" y="45"/>
                  </a:lnTo>
                  <a:lnTo>
                    <a:pt x="52" y="46"/>
                  </a:lnTo>
                  <a:lnTo>
                    <a:pt x="51" y="47"/>
                  </a:lnTo>
                  <a:lnTo>
                    <a:pt x="49" y="48"/>
                  </a:lnTo>
                  <a:lnTo>
                    <a:pt x="46" y="48"/>
                  </a:lnTo>
                  <a:lnTo>
                    <a:pt x="43" y="46"/>
                  </a:lnTo>
                  <a:lnTo>
                    <a:pt x="41" y="46"/>
                  </a:lnTo>
                  <a:lnTo>
                    <a:pt x="38" y="45"/>
                  </a:lnTo>
                  <a:lnTo>
                    <a:pt x="35" y="44"/>
                  </a:lnTo>
                  <a:lnTo>
                    <a:pt x="33" y="42"/>
                  </a:lnTo>
                  <a:lnTo>
                    <a:pt x="29" y="41"/>
                  </a:lnTo>
                  <a:lnTo>
                    <a:pt x="27" y="41"/>
                  </a:lnTo>
                  <a:lnTo>
                    <a:pt x="24" y="41"/>
                  </a:lnTo>
                  <a:lnTo>
                    <a:pt x="21" y="43"/>
                  </a:lnTo>
                  <a:lnTo>
                    <a:pt x="19" y="44"/>
                  </a:lnTo>
                  <a:lnTo>
                    <a:pt x="17" y="43"/>
                  </a:lnTo>
                  <a:lnTo>
                    <a:pt x="16" y="42"/>
                  </a:lnTo>
                  <a:lnTo>
                    <a:pt x="14" y="40"/>
                  </a:lnTo>
                  <a:lnTo>
                    <a:pt x="15" y="36"/>
                  </a:lnTo>
                  <a:lnTo>
                    <a:pt x="19" y="35"/>
                  </a:lnTo>
                  <a:lnTo>
                    <a:pt x="22" y="35"/>
                  </a:lnTo>
                  <a:lnTo>
                    <a:pt x="24" y="30"/>
                  </a:lnTo>
                  <a:lnTo>
                    <a:pt x="21" y="29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0" y="30"/>
                  </a:lnTo>
                  <a:lnTo>
                    <a:pt x="7" y="30"/>
                  </a:lnTo>
                  <a:lnTo>
                    <a:pt x="4" y="30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1" y="22"/>
                  </a:lnTo>
                  <a:lnTo>
                    <a:pt x="13" y="21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2"/>
                  </a:lnTo>
                  <a:lnTo>
                    <a:pt x="28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8" name="Freeform 117"/>
            <p:cNvSpPr>
              <a:spLocks/>
            </p:cNvSpPr>
            <p:nvPr/>
          </p:nvSpPr>
          <p:spPr bwMode="auto">
            <a:xfrm>
              <a:off x="4303713" y="2239963"/>
              <a:ext cx="136525" cy="65087"/>
            </a:xfrm>
            <a:custGeom>
              <a:avLst/>
              <a:gdLst>
                <a:gd name="T0" fmla="*/ 51197 w 64"/>
                <a:gd name="T1" fmla="*/ 8796 h 37"/>
                <a:gd name="T2" fmla="*/ 61863 w 64"/>
                <a:gd name="T3" fmla="*/ 10555 h 37"/>
                <a:gd name="T4" fmla="*/ 74662 w 64"/>
                <a:gd name="T5" fmla="*/ 10555 h 37"/>
                <a:gd name="T6" fmla="*/ 83195 w 64"/>
                <a:gd name="T7" fmla="*/ 15832 h 37"/>
                <a:gd name="T8" fmla="*/ 93861 w 64"/>
                <a:gd name="T9" fmla="*/ 19350 h 37"/>
                <a:gd name="T10" fmla="*/ 100261 w 64"/>
                <a:gd name="T11" fmla="*/ 22868 h 37"/>
                <a:gd name="T12" fmla="*/ 102394 w 64"/>
                <a:gd name="T13" fmla="*/ 28146 h 37"/>
                <a:gd name="T14" fmla="*/ 106660 w 64"/>
                <a:gd name="T15" fmla="*/ 35182 h 37"/>
                <a:gd name="T16" fmla="*/ 117326 w 64"/>
                <a:gd name="T17" fmla="*/ 35182 h 37"/>
                <a:gd name="T18" fmla="*/ 127992 w 64"/>
                <a:gd name="T19" fmla="*/ 38700 h 37"/>
                <a:gd name="T20" fmla="*/ 134392 w 64"/>
                <a:gd name="T21" fmla="*/ 43978 h 37"/>
                <a:gd name="T22" fmla="*/ 130125 w 64"/>
                <a:gd name="T23" fmla="*/ 52773 h 37"/>
                <a:gd name="T24" fmla="*/ 117326 w 64"/>
                <a:gd name="T25" fmla="*/ 56291 h 37"/>
                <a:gd name="T26" fmla="*/ 108793 w 64"/>
                <a:gd name="T27" fmla="*/ 56291 h 37"/>
                <a:gd name="T28" fmla="*/ 98127 w 64"/>
                <a:gd name="T29" fmla="*/ 52773 h 37"/>
                <a:gd name="T30" fmla="*/ 91728 w 64"/>
                <a:gd name="T31" fmla="*/ 47496 h 37"/>
                <a:gd name="T32" fmla="*/ 83195 w 64"/>
                <a:gd name="T33" fmla="*/ 43978 h 37"/>
                <a:gd name="T34" fmla="*/ 83195 w 64"/>
                <a:gd name="T35" fmla="*/ 35182 h 37"/>
                <a:gd name="T36" fmla="*/ 72529 w 64"/>
                <a:gd name="T37" fmla="*/ 35182 h 37"/>
                <a:gd name="T38" fmla="*/ 66129 w 64"/>
                <a:gd name="T39" fmla="*/ 40459 h 37"/>
                <a:gd name="T40" fmla="*/ 66129 w 64"/>
                <a:gd name="T41" fmla="*/ 43978 h 37"/>
                <a:gd name="T42" fmla="*/ 66129 w 64"/>
                <a:gd name="T43" fmla="*/ 51014 h 37"/>
                <a:gd name="T44" fmla="*/ 59730 w 64"/>
                <a:gd name="T45" fmla="*/ 54532 h 37"/>
                <a:gd name="T46" fmla="*/ 51197 w 64"/>
                <a:gd name="T47" fmla="*/ 58051 h 37"/>
                <a:gd name="T48" fmla="*/ 40531 w 64"/>
                <a:gd name="T49" fmla="*/ 61569 h 37"/>
                <a:gd name="T50" fmla="*/ 29865 w 64"/>
                <a:gd name="T51" fmla="*/ 63328 h 37"/>
                <a:gd name="T52" fmla="*/ 23465 w 64"/>
                <a:gd name="T53" fmla="*/ 58051 h 37"/>
                <a:gd name="T54" fmla="*/ 12799 w 64"/>
                <a:gd name="T55" fmla="*/ 49255 h 37"/>
                <a:gd name="T56" fmla="*/ 4266 w 64"/>
                <a:gd name="T57" fmla="*/ 51014 h 37"/>
                <a:gd name="T58" fmla="*/ 0 w 64"/>
                <a:gd name="T59" fmla="*/ 51014 h 37"/>
                <a:gd name="T60" fmla="*/ 0 w 64"/>
                <a:gd name="T61" fmla="*/ 45737 h 37"/>
                <a:gd name="T62" fmla="*/ 4266 w 64"/>
                <a:gd name="T63" fmla="*/ 40459 h 37"/>
                <a:gd name="T64" fmla="*/ 10666 w 64"/>
                <a:gd name="T65" fmla="*/ 33423 h 37"/>
                <a:gd name="T66" fmla="*/ 14932 w 64"/>
                <a:gd name="T67" fmla="*/ 28146 h 37"/>
                <a:gd name="T68" fmla="*/ 14932 w 64"/>
                <a:gd name="T69" fmla="*/ 19350 h 37"/>
                <a:gd name="T70" fmla="*/ 17066 w 64"/>
                <a:gd name="T71" fmla="*/ 12314 h 37"/>
                <a:gd name="T72" fmla="*/ 23465 w 64"/>
                <a:gd name="T73" fmla="*/ 7036 h 37"/>
                <a:gd name="T74" fmla="*/ 29865 w 64"/>
                <a:gd name="T75" fmla="*/ 0 h 37"/>
                <a:gd name="T76" fmla="*/ 40531 w 64"/>
                <a:gd name="T77" fmla="*/ 3518 h 37"/>
                <a:gd name="T78" fmla="*/ 46930 w 64"/>
                <a:gd name="T79" fmla="*/ 7036 h 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"/>
                <a:gd name="T121" fmla="*/ 0 h 37"/>
                <a:gd name="T122" fmla="*/ 64 w 64"/>
                <a:gd name="T123" fmla="*/ 37 h 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" h="37">
                  <a:moveTo>
                    <a:pt x="22" y="4"/>
                  </a:moveTo>
                  <a:lnTo>
                    <a:pt x="24" y="5"/>
                  </a:lnTo>
                  <a:lnTo>
                    <a:pt x="26" y="6"/>
                  </a:lnTo>
                  <a:lnTo>
                    <a:pt x="29" y="6"/>
                  </a:lnTo>
                  <a:lnTo>
                    <a:pt x="32" y="6"/>
                  </a:lnTo>
                  <a:lnTo>
                    <a:pt x="35" y="6"/>
                  </a:lnTo>
                  <a:lnTo>
                    <a:pt x="37" y="8"/>
                  </a:lnTo>
                  <a:lnTo>
                    <a:pt x="39" y="9"/>
                  </a:lnTo>
                  <a:lnTo>
                    <a:pt x="41" y="11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7" y="13"/>
                  </a:lnTo>
                  <a:lnTo>
                    <a:pt x="47" y="15"/>
                  </a:lnTo>
                  <a:lnTo>
                    <a:pt x="48" y="16"/>
                  </a:lnTo>
                  <a:lnTo>
                    <a:pt x="49" y="18"/>
                  </a:lnTo>
                  <a:lnTo>
                    <a:pt x="50" y="20"/>
                  </a:lnTo>
                  <a:lnTo>
                    <a:pt x="51" y="20"/>
                  </a:lnTo>
                  <a:lnTo>
                    <a:pt x="55" y="20"/>
                  </a:lnTo>
                  <a:lnTo>
                    <a:pt x="57" y="20"/>
                  </a:lnTo>
                  <a:lnTo>
                    <a:pt x="60" y="22"/>
                  </a:lnTo>
                  <a:lnTo>
                    <a:pt x="63" y="23"/>
                  </a:lnTo>
                  <a:lnTo>
                    <a:pt x="63" y="25"/>
                  </a:lnTo>
                  <a:lnTo>
                    <a:pt x="63" y="28"/>
                  </a:lnTo>
                  <a:lnTo>
                    <a:pt x="61" y="30"/>
                  </a:lnTo>
                  <a:lnTo>
                    <a:pt x="58" y="32"/>
                  </a:lnTo>
                  <a:lnTo>
                    <a:pt x="55" y="32"/>
                  </a:lnTo>
                  <a:lnTo>
                    <a:pt x="53" y="32"/>
                  </a:lnTo>
                  <a:lnTo>
                    <a:pt x="51" y="32"/>
                  </a:lnTo>
                  <a:lnTo>
                    <a:pt x="49" y="31"/>
                  </a:lnTo>
                  <a:lnTo>
                    <a:pt x="46" y="30"/>
                  </a:lnTo>
                  <a:lnTo>
                    <a:pt x="45" y="29"/>
                  </a:lnTo>
                  <a:lnTo>
                    <a:pt x="43" y="27"/>
                  </a:lnTo>
                  <a:lnTo>
                    <a:pt x="41" y="26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9" y="20"/>
                  </a:lnTo>
                  <a:lnTo>
                    <a:pt x="36" y="19"/>
                  </a:lnTo>
                  <a:lnTo>
                    <a:pt x="34" y="20"/>
                  </a:lnTo>
                  <a:lnTo>
                    <a:pt x="33" y="21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28" y="31"/>
                  </a:lnTo>
                  <a:lnTo>
                    <a:pt x="26" y="32"/>
                  </a:lnTo>
                  <a:lnTo>
                    <a:pt x="24" y="33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7" y="36"/>
                  </a:lnTo>
                  <a:lnTo>
                    <a:pt x="14" y="36"/>
                  </a:lnTo>
                  <a:lnTo>
                    <a:pt x="12" y="35"/>
                  </a:lnTo>
                  <a:lnTo>
                    <a:pt x="11" y="33"/>
                  </a:lnTo>
                  <a:lnTo>
                    <a:pt x="9" y="30"/>
                  </a:lnTo>
                  <a:lnTo>
                    <a:pt x="6" y="28"/>
                  </a:lnTo>
                  <a:lnTo>
                    <a:pt x="2" y="29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5"/>
                  </a:lnTo>
                  <a:lnTo>
                    <a:pt x="2" y="23"/>
                  </a:lnTo>
                  <a:lnTo>
                    <a:pt x="4" y="20"/>
                  </a:lnTo>
                  <a:lnTo>
                    <a:pt x="5" y="19"/>
                  </a:lnTo>
                  <a:lnTo>
                    <a:pt x="6" y="18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2" y="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Freeform 118"/>
            <p:cNvSpPr>
              <a:spLocks/>
            </p:cNvSpPr>
            <p:nvPr/>
          </p:nvSpPr>
          <p:spPr bwMode="auto">
            <a:xfrm>
              <a:off x="4303713" y="2239963"/>
              <a:ext cx="144462" cy="66675"/>
            </a:xfrm>
            <a:custGeom>
              <a:avLst/>
              <a:gdLst>
                <a:gd name="T0" fmla="*/ 55235 w 68"/>
                <a:gd name="T1" fmla="*/ 8773 h 38"/>
                <a:gd name="T2" fmla="*/ 65858 w 68"/>
                <a:gd name="T3" fmla="*/ 12282 h 38"/>
                <a:gd name="T4" fmla="*/ 78604 w 68"/>
                <a:gd name="T5" fmla="*/ 12282 h 38"/>
                <a:gd name="T6" fmla="*/ 89227 w 68"/>
                <a:gd name="T7" fmla="*/ 15791 h 38"/>
                <a:gd name="T8" fmla="*/ 97724 w 68"/>
                <a:gd name="T9" fmla="*/ 19301 h 38"/>
                <a:gd name="T10" fmla="*/ 106222 w 68"/>
                <a:gd name="T11" fmla="*/ 22810 h 38"/>
                <a:gd name="T12" fmla="*/ 108346 w 68"/>
                <a:gd name="T13" fmla="*/ 29828 h 38"/>
                <a:gd name="T14" fmla="*/ 112595 w 68"/>
                <a:gd name="T15" fmla="*/ 35092 h 38"/>
                <a:gd name="T16" fmla="*/ 123218 w 68"/>
                <a:gd name="T17" fmla="*/ 36847 h 38"/>
                <a:gd name="T18" fmla="*/ 133840 w 68"/>
                <a:gd name="T19" fmla="*/ 38601 h 38"/>
                <a:gd name="T20" fmla="*/ 142338 w 68"/>
                <a:gd name="T21" fmla="*/ 45620 h 38"/>
                <a:gd name="T22" fmla="*/ 138089 w 68"/>
                <a:gd name="T23" fmla="*/ 54393 h 38"/>
                <a:gd name="T24" fmla="*/ 125342 w 68"/>
                <a:gd name="T25" fmla="*/ 59657 h 38"/>
                <a:gd name="T26" fmla="*/ 114720 w 68"/>
                <a:gd name="T27" fmla="*/ 57902 h 38"/>
                <a:gd name="T28" fmla="*/ 104098 w 68"/>
                <a:gd name="T29" fmla="*/ 52638 h 38"/>
                <a:gd name="T30" fmla="*/ 97724 w 68"/>
                <a:gd name="T31" fmla="*/ 49129 h 38"/>
                <a:gd name="T32" fmla="*/ 89227 w 68"/>
                <a:gd name="T33" fmla="*/ 43865 h 38"/>
                <a:gd name="T34" fmla="*/ 87102 w 68"/>
                <a:gd name="T35" fmla="*/ 36847 h 38"/>
                <a:gd name="T36" fmla="*/ 76480 w 68"/>
                <a:gd name="T37" fmla="*/ 35092 h 38"/>
                <a:gd name="T38" fmla="*/ 72231 w 68"/>
                <a:gd name="T39" fmla="*/ 42111 h 38"/>
                <a:gd name="T40" fmla="*/ 70107 w 68"/>
                <a:gd name="T41" fmla="*/ 45620 h 38"/>
                <a:gd name="T42" fmla="*/ 70107 w 68"/>
                <a:gd name="T43" fmla="*/ 52638 h 38"/>
                <a:gd name="T44" fmla="*/ 61609 w 68"/>
                <a:gd name="T45" fmla="*/ 56147 h 38"/>
                <a:gd name="T46" fmla="*/ 53111 w 68"/>
                <a:gd name="T47" fmla="*/ 59657 h 38"/>
                <a:gd name="T48" fmla="*/ 44613 w 68"/>
                <a:gd name="T49" fmla="*/ 63166 h 38"/>
                <a:gd name="T50" fmla="*/ 31867 w 68"/>
                <a:gd name="T51" fmla="*/ 64920 h 38"/>
                <a:gd name="T52" fmla="*/ 25493 w 68"/>
                <a:gd name="T53" fmla="*/ 59657 h 38"/>
                <a:gd name="T54" fmla="*/ 12747 w 68"/>
                <a:gd name="T55" fmla="*/ 50884 h 38"/>
                <a:gd name="T56" fmla="*/ 4249 w 68"/>
                <a:gd name="T57" fmla="*/ 52638 h 38"/>
                <a:gd name="T58" fmla="*/ 0 w 68"/>
                <a:gd name="T59" fmla="*/ 52638 h 38"/>
                <a:gd name="T60" fmla="*/ 0 w 68"/>
                <a:gd name="T61" fmla="*/ 45620 h 38"/>
                <a:gd name="T62" fmla="*/ 4249 w 68"/>
                <a:gd name="T63" fmla="*/ 42111 h 38"/>
                <a:gd name="T64" fmla="*/ 10622 w 68"/>
                <a:gd name="T65" fmla="*/ 35092 h 38"/>
                <a:gd name="T66" fmla="*/ 16996 w 68"/>
                <a:gd name="T67" fmla="*/ 28074 h 38"/>
                <a:gd name="T68" fmla="*/ 16996 w 68"/>
                <a:gd name="T69" fmla="*/ 19301 h 38"/>
                <a:gd name="T70" fmla="*/ 19120 w 68"/>
                <a:gd name="T71" fmla="*/ 12282 h 38"/>
                <a:gd name="T72" fmla="*/ 25493 w 68"/>
                <a:gd name="T73" fmla="*/ 5264 h 38"/>
                <a:gd name="T74" fmla="*/ 29742 w 68"/>
                <a:gd name="T75" fmla="*/ 0 h 38"/>
                <a:gd name="T76" fmla="*/ 44613 w 68"/>
                <a:gd name="T77" fmla="*/ 3509 h 38"/>
                <a:gd name="T78" fmla="*/ 48862 w 68"/>
                <a:gd name="T79" fmla="*/ 8773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38"/>
                <a:gd name="T122" fmla="*/ 68 w 68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38">
                  <a:moveTo>
                    <a:pt x="23" y="5"/>
                  </a:moveTo>
                  <a:lnTo>
                    <a:pt x="26" y="5"/>
                  </a:lnTo>
                  <a:lnTo>
                    <a:pt x="29" y="6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7" y="7"/>
                  </a:lnTo>
                  <a:lnTo>
                    <a:pt x="39" y="8"/>
                  </a:lnTo>
                  <a:lnTo>
                    <a:pt x="42" y="9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9" y="11"/>
                  </a:lnTo>
                  <a:lnTo>
                    <a:pt x="50" y="13"/>
                  </a:lnTo>
                  <a:lnTo>
                    <a:pt x="51" y="15"/>
                  </a:lnTo>
                  <a:lnTo>
                    <a:pt x="51" y="17"/>
                  </a:lnTo>
                  <a:lnTo>
                    <a:pt x="52" y="19"/>
                  </a:lnTo>
                  <a:lnTo>
                    <a:pt x="53" y="20"/>
                  </a:lnTo>
                  <a:lnTo>
                    <a:pt x="55" y="21"/>
                  </a:lnTo>
                  <a:lnTo>
                    <a:pt x="58" y="21"/>
                  </a:lnTo>
                  <a:lnTo>
                    <a:pt x="61" y="21"/>
                  </a:lnTo>
                  <a:lnTo>
                    <a:pt x="63" y="22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67" y="29"/>
                  </a:lnTo>
                  <a:lnTo>
                    <a:pt x="65" y="31"/>
                  </a:lnTo>
                  <a:lnTo>
                    <a:pt x="62" y="33"/>
                  </a:lnTo>
                  <a:lnTo>
                    <a:pt x="59" y="34"/>
                  </a:lnTo>
                  <a:lnTo>
                    <a:pt x="56" y="34"/>
                  </a:lnTo>
                  <a:lnTo>
                    <a:pt x="54" y="33"/>
                  </a:lnTo>
                  <a:lnTo>
                    <a:pt x="52" y="32"/>
                  </a:lnTo>
                  <a:lnTo>
                    <a:pt x="49" y="30"/>
                  </a:lnTo>
                  <a:lnTo>
                    <a:pt x="47" y="30"/>
                  </a:lnTo>
                  <a:lnTo>
                    <a:pt x="46" y="28"/>
                  </a:lnTo>
                  <a:lnTo>
                    <a:pt x="44" y="27"/>
                  </a:lnTo>
                  <a:lnTo>
                    <a:pt x="42" y="25"/>
                  </a:lnTo>
                  <a:lnTo>
                    <a:pt x="42" y="24"/>
                  </a:lnTo>
                  <a:lnTo>
                    <a:pt x="41" y="21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5" y="22"/>
                  </a:lnTo>
                  <a:lnTo>
                    <a:pt x="34" y="24"/>
                  </a:lnTo>
                  <a:lnTo>
                    <a:pt x="34" y="25"/>
                  </a:lnTo>
                  <a:lnTo>
                    <a:pt x="33" y="26"/>
                  </a:lnTo>
                  <a:lnTo>
                    <a:pt x="33" y="28"/>
                  </a:lnTo>
                  <a:lnTo>
                    <a:pt x="33" y="30"/>
                  </a:lnTo>
                  <a:lnTo>
                    <a:pt x="33" y="31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25" y="34"/>
                  </a:lnTo>
                  <a:lnTo>
                    <a:pt x="23" y="35"/>
                  </a:lnTo>
                  <a:lnTo>
                    <a:pt x="21" y="36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0" y="30"/>
                  </a:lnTo>
                  <a:lnTo>
                    <a:pt x="6" y="29"/>
                  </a:lnTo>
                  <a:lnTo>
                    <a:pt x="2" y="3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" y="25"/>
                  </a:lnTo>
                  <a:lnTo>
                    <a:pt x="2" y="24"/>
                  </a:lnTo>
                  <a:lnTo>
                    <a:pt x="4" y="21"/>
                  </a:lnTo>
                  <a:lnTo>
                    <a:pt x="5" y="20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7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3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0" name="Freeform 119"/>
            <p:cNvSpPr>
              <a:spLocks/>
            </p:cNvSpPr>
            <p:nvPr/>
          </p:nvSpPr>
          <p:spPr bwMode="auto">
            <a:xfrm>
              <a:off x="4608513" y="2244725"/>
              <a:ext cx="36512" cy="31750"/>
            </a:xfrm>
            <a:custGeom>
              <a:avLst/>
              <a:gdLst>
                <a:gd name="T0" fmla="*/ 34364 w 17"/>
                <a:gd name="T1" fmla="*/ 29882 h 17"/>
                <a:gd name="T2" fmla="*/ 27921 w 17"/>
                <a:gd name="T3" fmla="*/ 29882 h 17"/>
                <a:gd name="T4" fmla="*/ 23625 w 17"/>
                <a:gd name="T5" fmla="*/ 29882 h 17"/>
                <a:gd name="T6" fmla="*/ 19330 w 17"/>
                <a:gd name="T7" fmla="*/ 29882 h 17"/>
                <a:gd name="T8" fmla="*/ 15034 w 17"/>
                <a:gd name="T9" fmla="*/ 29882 h 17"/>
                <a:gd name="T10" fmla="*/ 10739 w 17"/>
                <a:gd name="T11" fmla="*/ 29882 h 17"/>
                <a:gd name="T12" fmla="*/ 8591 w 17"/>
                <a:gd name="T13" fmla="*/ 24279 h 17"/>
                <a:gd name="T14" fmla="*/ 2148 w 17"/>
                <a:gd name="T15" fmla="*/ 18676 h 17"/>
                <a:gd name="T16" fmla="*/ 0 w 17"/>
                <a:gd name="T17" fmla="*/ 18676 h 17"/>
                <a:gd name="T18" fmla="*/ 2148 w 17"/>
                <a:gd name="T19" fmla="*/ 9338 h 17"/>
                <a:gd name="T20" fmla="*/ 8591 w 17"/>
                <a:gd name="T21" fmla="*/ 0 h 17"/>
                <a:gd name="T22" fmla="*/ 12887 w 17"/>
                <a:gd name="T23" fmla="*/ 0 h 17"/>
                <a:gd name="T24" fmla="*/ 19330 w 17"/>
                <a:gd name="T25" fmla="*/ 9338 h 17"/>
                <a:gd name="T26" fmla="*/ 23625 w 17"/>
                <a:gd name="T27" fmla="*/ 14941 h 17"/>
                <a:gd name="T28" fmla="*/ 25773 w 17"/>
                <a:gd name="T29" fmla="*/ 18676 h 17"/>
                <a:gd name="T30" fmla="*/ 32216 w 17"/>
                <a:gd name="T31" fmla="*/ 24279 h 17"/>
                <a:gd name="T32" fmla="*/ 34364 w 17"/>
                <a:gd name="T33" fmla="*/ 2988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6"/>
                  </a:moveTo>
                  <a:lnTo>
                    <a:pt x="13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3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5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5" y="13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1" name="Freeform 120"/>
            <p:cNvSpPr>
              <a:spLocks/>
            </p:cNvSpPr>
            <p:nvPr/>
          </p:nvSpPr>
          <p:spPr bwMode="auto">
            <a:xfrm>
              <a:off x="4608513" y="2244725"/>
              <a:ext cx="36512" cy="31750"/>
            </a:xfrm>
            <a:custGeom>
              <a:avLst/>
              <a:gdLst>
                <a:gd name="T0" fmla="*/ 34364 w 17"/>
                <a:gd name="T1" fmla="*/ 29882 h 17"/>
                <a:gd name="T2" fmla="*/ 27921 w 17"/>
                <a:gd name="T3" fmla="*/ 26147 h 17"/>
                <a:gd name="T4" fmla="*/ 25773 w 17"/>
                <a:gd name="T5" fmla="*/ 26147 h 17"/>
                <a:gd name="T6" fmla="*/ 19330 w 17"/>
                <a:gd name="T7" fmla="*/ 26147 h 17"/>
                <a:gd name="T8" fmla="*/ 15034 w 17"/>
                <a:gd name="T9" fmla="*/ 26147 h 17"/>
                <a:gd name="T10" fmla="*/ 10739 w 17"/>
                <a:gd name="T11" fmla="*/ 26147 h 17"/>
                <a:gd name="T12" fmla="*/ 6443 w 17"/>
                <a:gd name="T13" fmla="*/ 24279 h 17"/>
                <a:gd name="T14" fmla="*/ 2148 w 17"/>
                <a:gd name="T15" fmla="*/ 18676 h 17"/>
                <a:gd name="T16" fmla="*/ 0 w 17"/>
                <a:gd name="T17" fmla="*/ 16809 h 17"/>
                <a:gd name="T18" fmla="*/ 2148 w 17"/>
                <a:gd name="T19" fmla="*/ 7471 h 17"/>
                <a:gd name="T20" fmla="*/ 6443 w 17"/>
                <a:gd name="T21" fmla="*/ 0 h 17"/>
                <a:gd name="T22" fmla="*/ 15034 w 17"/>
                <a:gd name="T23" fmla="*/ 0 h 17"/>
                <a:gd name="T24" fmla="*/ 19330 w 17"/>
                <a:gd name="T25" fmla="*/ 7471 h 17"/>
                <a:gd name="T26" fmla="*/ 23625 w 17"/>
                <a:gd name="T27" fmla="*/ 11206 h 17"/>
                <a:gd name="T28" fmla="*/ 27921 w 17"/>
                <a:gd name="T29" fmla="*/ 16809 h 17"/>
                <a:gd name="T30" fmla="*/ 32216 w 17"/>
                <a:gd name="T31" fmla="*/ 24279 h 17"/>
                <a:gd name="T32" fmla="*/ 34364 w 17"/>
                <a:gd name="T33" fmla="*/ 2988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6"/>
                  </a:moveTo>
                  <a:lnTo>
                    <a:pt x="13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1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3" y="9"/>
                  </a:lnTo>
                  <a:lnTo>
                    <a:pt x="15" y="13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2" name="Freeform 121"/>
            <p:cNvSpPr>
              <a:spLocks/>
            </p:cNvSpPr>
            <p:nvPr/>
          </p:nvSpPr>
          <p:spPr bwMode="auto">
            <a:xfrm>
              <a:off x="4498975" y="2286000"/>
              <a:ext cx="36513" cy="31750"/>
            </a:xfrm>
            <a:custGeom>
              <a:avLst/>
              <a:gdLst>
                <a:gd name="T0" fmla="*/ 34365 w 17"/>
                <a:gd name="T1" fmla="*/ 16809 h 17"/>
                <a:gd name="T2" fmla="*/ 30070 w 17"/>
                <a:gd name="T3" fmla="*/ 22412 h 17"/>
                <a:gd name="T4" fmla="*/ 23626 w 17"/>
                <a:gd name="T5" fmla="*/ 29882 h 17"/>
                <a:gd name="T6" fmla="*/ 21478 w 17"/>
                <a:gd name="T7" fmla="*/ 29882 h 17"/>
                <a:gd name="T8" fmla="*/ 17183 w 17"/>
                <a:gd name="T9" fmla="*/ 29882 h 17"/>
                <a:gd name="T10" fmla="*/ 10739 w 17"/>
                <a:gd name="T11" fmla="*/ 29882 h 17"/>
                <a:gd name="T12" fmla="*/ 8591 w 17"/>
                <a:gd name="T13" fmla="*/ 22412 h 17"/>
                <a:gd name="T14" fmla="*/ 2148 w 17"/>
                <a:gd name="T15" fmla="*/ 22412 h 17"/>
                <a:gd name="T16" fmla="*/ 0 w 17"/>
                <a:gd name="T17" fmla="*/ 16809 h 17"/>
                <a:gd name="T18" fmla="*/ 2148 w 17"/>
                <a:gd name="T19" fmla="*/ 0 h 17"/>
                <a:gd name="T20" fmla="*/ 10739 w 17"/>
                <a:gd name="T21" fmla="*/ 0 h 17"/>
                <a:gd name="T22" fmla="*/ 23626 w 17"/>
                <a:gd name="T23" fmla="*/ 5603 h 17"/>
                <a:gd name="T24" fmla="*/ 34365 w 17"/>
                <a:gd name="T25" fmla="*/ 16809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9"/>
                  </a:moveTo>
                  <a:lnTo>
                    <a:pt x="14" y="12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4" y="12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3" name="Freeform 122"/>
            <p:cNvSpPr>
              <a:spLocks/>
            </p:cNvSpPr>
            <p:nvPr/>
          </p:nvSpPr>
          <p:spPr bwMode="auto">
            <a:xfrm>
              <a:off x="4498975" y="2286000"/>
              <a:ext cx="38100" cy="31750"/>
            </a:xfrm>
            <a:custGeom>
              <a:avLst/>
              <a:gdLst>
                <a:gd name="T0" fmla="*/ 35983 w 18"/>
                <a:gd name="T1" fmla="*/ 14941 h 17"/>
                <a:gd name="T2" fmla="*/ 31750 w 18"/>
                <a:gd name="T3" fmla="*/ 20544 h 17"/>
                <a:gd name="T4" fmla="*/ 27517 w 18"/>
                <a:gd name="T5" fmla="*/ 26147 h 17"/>
                <a:gd name="T6" fmla="*/ 23283 w 18"/>
                <a:gd name="T7" fmla="*/ 29882 h 17"/>
                <a:gd name="T8" fmla="*/ 19050 w 18"/>
                <a:gd name="T9" fmla="*/ 26147 h 17"/>
                <a:gd name="T10" fmla="*/ 12700 w 18"/>
                <a:gd name="T11" fmla="*/ 26147 h 17"/>
                <a:gd name="T12" fmla="*/ 8467 w 18"/>
                <a:gd name="T13" fmla="*/ 22412 h 17"/>
                <a:gd name="T14" fmla="*/ 4233 w 18"/>
                <a:gd name="T15" fmla="*/ 20544 h 17"/>
                <a:gd name="T16" fmla="*/ 0 w 18"/>
                <a:gd name="T17" fmla="*/ 14941 h 17"/>
                <a:gd name="T18" fmla="*/ 2117 w 18"/>
                <a:gd name="T19" fmla="*/ 0 h 17"/>
                <a:gd name="T20" fmla="*/ 12700 w 18"/>
                <a:gd name="T21" fmla="*/ 0 h 17"/>
                <a:gd name="T22" fmla="*/ 25400 w 18"/>
                <a:gd name="T23" fmla="*/ 7471 h 17"/>
                <a:gd name="T24" fmla="*/ 35983 w 18"/>
                <a:gd name="T25" fmla="*/ 1494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7"/>
                <a:gd name="T41" fmla="*/ 18 w 18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7">
                  <a:moveTo>
                    <a:pt x="17" y="8"/>
                  </a:moveTo>
                  <a:lnTo>
                    <a:pt x="15" y="11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1" y="0"/>
                  </a:lnTo>
                  <a:lnTo>
                    <a:pt x="6" y="0"/>
                  </a:lnTo>
                  <a:lnTo>
                    <a:pt x="12" y="4"/>
                  </a:lnTo>
                  <a:lnTo>
                    <a:pt x="17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4" name="Freeform 123"/>
            <p:cNvSpPr>
              <a:spLocks/>
            </p:cNvSpPr>
            <p:nvPr/>
          </p:nvSpPr>
          <p:spPr bwMode="auto">
            <a:xfrm>
              <a:off x="4475163" y="2289175"/>
              <a:ext cx="36512" cy="31750"/>
            </a:xfrm>
            <a:custGeom>
              <a:avLst/>
              <a:gdLst>
                <a:gd name="T0" fmla="*/ 30069 w 17"/>
                <a:gd name="T1" fmla="*/ 16809 h 17"/>
                <a:gd name="T2" fmla="*/ 34364 w 17"/>
                <a:gd name="T3" fmla="*/ 22412 h 17"/>
                <a:gd name="T4" fmla="*/ 30069 w 17"/>
                <a:gd name="T5" fmla="*/ 22412 h 17"/>
                <a:gd name="T6" fmla="*/ 25773 w 17"/>
                <a:gd name="T7" fmla="*/ 29882 h 17"/>
                <a:gd name="T8" fmla="*/ 23625 w 17"/>
                <a:gd name="T9" fmla="*/ 29882 h 17"/>
                <a:gd name="T10" fmla="*/ 12887 w 17"/>
                <a:gd name="T11" fmla="*/ 29882 h 17"/>
                <a:gd name="T12" fmla="*/ 8591 w 17"/>
                <a:gd name="T13" fmla="*/ 22412 h 17"/>
                <a:gd name="T14" fmla="*/ 2148 w 17"/>
                <a:gd name="T15" fmla="*/ 16809 h 17"/>
                <a:gd name="T16" fmla="*/ 0 w 17"/>
                <a:gd name="T17" fmla="*/ 5603 h 17"/>
                <a:gd name="T18" fmla="*/ 0 w 17"/>
                <a:gd name="T19" fmla="*/ 0 h 17"/>
                <a:gd name="T20" fmla="*/ 8591 w 17"/>
                <a:gd name="T21" fmla="*/ 0 h 17"/>
                <a:gd name="T22" fmla="*/ 19330 w 17"/>
                <a:gd name="T23" fmla="*/ 5603 h 17"/>
                <a:gd name="T24" fmla="*/ 25773 w 17"/>
                <a:gd name="T25" fmla="*/ 5603 h 17"/>
                <a:gd name="T26" fmla="*/ 30069 w 17"/>
                <a:gd name="T27" fmla="*/ 1680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4" y="9"/>
                  </a:moveTo>
                  <a:lnTo>
                    <a:pt x="16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1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9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5" name="Freeform 124"/>
            <p:cNvSpPr>
              <a:spLocks/>
            </p:cNvSpPr>
            <p:nvPr/>
          </p:nvSpPr>
          <p:spPr bwMode="auto">
            <a:xfrm>
              <a:off x="4475163" y="2289175"/>
              <a:ext cx="36512" cy="31750"/>
            </a:xfrm>
            <a:custGeom>
              <a:avLst/>
              <a:gdLst>
                <a:gd name="T0" fmla="*/ 30069 w 17"/>
                <a:gd name="T1" fmla="*/ 14941 h 17"/>
                <a:gd name="T2" fmla="*/ 34364 w 17"/>
                <a:gd name="T3" fmla="*/ 20544 h 17"/>
                <a:gd name="T4" fmla="*/ 30069 w 17"/>
                <a:gd name="T5" fmla="*/ 22412 h 17"/>
                <a:gd name="T6" fmla="*/ 25773 w 17"/>
                <a:gd name="T7" fmla="*/ 26147 h 17"/>
                <a:gd name="T8" fmla="*/ 21478 w 17"/>
                <a:gd name="T9" fmla="*/ 29882 h 17"/>
                <a:gd name="T10" fmla="*/ 15034 w 17"/>
                <a:gd name="T11" fmla="*/ 29882 h 17"/>
                <a:gd name="T12" fmla="*/ 8591 w 17"/>
                <a:gd name="T13" fmla="*/ 22412 h 17"/>
                <a:gd name="T14" fmla="*/ 2148 w 17"/>
                <a:gd name="T15" fmla="*/ 14941 h 17"/>
                <a:gd name="T16" fmla="*/ 0 w 17"/>
                <a:gd name="T17" fmla="*/ 7471 h 17"/>
                <a:gd name="T18" fmla="*/ 0 w 17"/>
                <a:gd name="T19" fmla="*/ 0 h 17"/>
                <a:gd name="T20" fmla="*/ 10739 w 17"/>
                <a:gd name="T21" fmla="*/ 1868 h 17"/>
                <a:gd name="T22" fmla="*/ 17182 w 17"/>
                <a:gd name="T23" fmla="*/ 5603 h 17"/>
                <a:gd name="T24" fmla="*/ 23625 w 17"/>
                <a:gd name="T25" fmla="*/ 7471 h 17"/>
                <a:gd name="T26" fmla="*/ 30069 w 17"/>
                <a:gd name="T27" fmla="*/ 1494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4" y="8"/>
                  </a:moveTo>
                  <a:lnTo>
                    <a:pt x="16" y="11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4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5" y="1"/>
                  </a:lnTo>
                  <a:lnTo>
                    <a:pt x="8" y="3"/>
                  </a:lnTo>
                  <a:lnTo>
                    <a:pt x="11" y="4"/>
                  </a:lnTo>
                  <a:lnTo>
                    <a:pt x="14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6" name="Freeform 125"/>
            <p:cNvSpPr>
              <a:spLocks/>
            </p:cNvSpPr>
            <p:nvPr/>
          </p:nvSpPr>
          <p:spPr bwMode="auto">
            <a:xfrm>
              <a:off x="3835400" y="2587625"/>
              <a:ext cx="0" cy="28575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26894 h 17"/>
                <a:gd name="T4" fmla="*/ 0 w 1"/>
                <a:gd name="T5" fmla="*/ 0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0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7" name="Freeform 126"/>
            <p:cNvSpPr>
              <a:spLocks/>
            </p:cNvSpPr>
            <p:nvPr/>
          </p:nvSpPr>
          <p:spPr bwMode="auto">
            <a:xfrm>
              <a:off x="3835400" y="2305050"/>
              <a:ext cx="38100" cy="30163"/>
            </a:xfrm>
            <a:custGeom>
              <a:avLst/>
              <a:gdLst>
                <a:gd name="T0" fmla="*/ 35859 w 17"/>
                <a:gd name="T1" fmla="*/ 28389 h 17"/>
                <a:gd name="T2" fmla="*/ 0 w 17"/>
                <a:gd name="T3" fmla="*/ 28389 h 17"/>
                <a:gd name="T4" fmla="*/ 13447 w 17"/>
                <a:gd name="T5" fmla="*/ 0 h 17"/>
                <a:gd name="T6" fmla="*/ 26894 w 17"/>
                <a:gd name="T7" fmla="*/ 0 h 17"/>
                <a:gd name="T8" fmla="*/ 35859 w 17"/>
                <a:gd name="T9" fmla="*/ 2838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Freeform 127"/>
            <p:cNvSpPr>
              <a:spLocks/>
            </p:cNvSpPr>
            <p:nvPr/>
          </p:nvSpPr>
          <p:spPr bwMode="auto">
            <a:xfrm>
              <a:off x="4549775" y="2593975"/>
              <a:ext cx="34925" cy="1588"/>
            </a:xfrm>
            <a:custGeom>
              <a:avLst/>
              <a:gdLst>
                <a:gd name="T0" fmla="*/ 32871 w 17"/>
                <a:gd name="T1" fmla="*/ 0 h 1"/>
                <a:gd name="T2" fmla="*/ 26707 w 17"/>
                <a:gd name="T3" fmla="*/ 0 h 1"/>
                <a:gd name="T4" fmla="*/ 16435 w 17"/>
                <a:gd name="T5" fmla="*/ 0 h 1"/>
                <a:gd name="T6" fmla="*/ 10272 w 17"/>
                <a:gd name="T7" fmla="*/ 0 h 1"/>
                <a:gd name="T8" fmla="*/ 0 w 17"/>
                <a:gd name="T9" fmla="*/ 0 h 1"/>
                <a:gd name="T10" fmla="*/ 10272 w 17"/>
                <a:gd name="T11" fmla="*/ 0 h 1"/>
                <a:gd name="T12" fmla="*/ 16435 w 17"/>
                <a:gd name="T13" fmla="*/ 0 h 1"/>
                <a:gd name="T14" fmla="*/ 26707 w 17"/>
                <a:gd name="T15" fmla="*/ 0 h 1"/>
                <a:gd name="T16" fmla="*/ 32871 w 17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"/>
                <a:gd name="T29" fmla="*/ 17 w 17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">
                  <a:moveTo>
                    <a:pt x="16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9" name="Freeform 128"/>
            <p:cNvSpPr>
              <a:spLocks/>
            </p:cNvSpPr>
            <p:nvPr/>
          </p:nvSpPr>
          <p:spPr bwMode="auto">
            <a:xfrm>
              <a:off x="4549775" y="2305050"/>
              <a:ext cx="34925" cy="30163"/>
            </a:xfrm>
            <a:custGeom>
              <a:avLst/>
              <a:gdLst>
                <a:gd name="T0" fmla="*/ 32871 w 17"/>
                <a:gd name="T1" fmla="*/ 14194 h 17"/>
                <a:gd name="T2" fmla="*/ 32871 w 17"/>
                <a:gd name="T3" fmla="*/ 28389 h 17"/>
                <a:gd name="T4" fmla="*/ 22599 w 17"/>
                <a:gd name="T5" fmla="*/ 28389 h 17"/>
                <a:gd name="T6" fmla="*/ 16435 w 17"/>
                <a:gd name="T7" fmla="*/ 28389 h 17"/>
                <a:gd name="T8" fmla="*/ 8218 w 17"/>
                <a:gd name="T9" fmla="*/ 23066 h 17"/>
                <a:gd name="T10" fmla="*/ 0 w 17"/>
                <a:gd name="T11" fmla="*/ 14194 h 17"/>
                <a:gd name="T12" fmla="*/ 8218 w 17"/>
                <a:gd name="T13" fmla="*/ 3549 h 17"/>
                <a:gd name="T14" fmla="*/ 16435 w 17"/>
                <a:gd name="T15" fmla="*/ 0 h 17"/>
                <a:gd name="T16" fmla="*/ 26707 w 17"/>
                <a:gd name="T17" fmla="*/ 3549 h 17"/>
                <a:gd name="T18" fmla="*/ 32871 w 17"/>
                <a:gd name="T19" fmla="*/ 1419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8"/>
                  </a:moveTo>
                  <a:lnTo>
                    <a:pt x="16" y="16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4" y="13"/>
                  </a:lnTo>
                  <a:lnTo>
                    <a:pt x="0" y="8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0" name="Freeform 129"/>
            <p:cNvSpPr>
              <a:spLocks/>
            </p:cNvSpPr>
            <p:nvPr/>
          </p:nvSpPr>
          <p:spPr bwMode="auto">
            <a:xfrm>
              <a:off x="4365625" y="2306638"/>
              <a:ext cx="46038" cy="31750"/>
            </a:xfrm>
            <a:custGeom>
              <a:avLst/>
              <a:gdLst>
                <a:gd name="T0" fmla="*/ 43945 w 22"/>
                <a:gd name="T1" fmla="*/ 3735 h 17"/>
                <a:gd name="T2" fmla="*/ 39760 w 22"/>
                <a:gd name="T3" fmla="*/ 9338 h 17"/>
                <a:gd name="T4" fmla="*/ 37667 w 22"/>
                <a:gd name="T5" fmla="*/ 13074 h 17"/>
                <a:gd name="T6" fmla="*/ 33482 w 22"/>
                <a:gd name="T7" fmla="*/ 18676 h 17"/>
                <a:gd name="T8" fmla="*/ 27204 w 22"/>
                <a:gd name="T9" fmla="*/ 24279 h 17"/>
                <a:gd name="T10" fmla="*/ 23019 w 22"/>
                <a:gd name="T11" fmla="*/ 26147 h 17"/>
                <a:gd name="T12" fmla="*/ 16741 w 22"/>
                <a:gd name="T13" fmla="*/ 26147 h 17"/>
                <a:gd name="T14" fmla="*/ 12556 w 22"/>
                <a:gd name="T15" fmla="*/ 29882 h 17"/>
                <a:gd name="T16" fmla="*/ 6278 w 22"/>
                <a:gd name="T17" fmla="*/ 29882 h 17"/>
                <a:gd name="T18" fmla="*/ 2093 w 22"/>
                <a:gd name="T19" fmla="*/ 24279 h 17"/>
                <a:gd name="T20" fmla="*/ 0 w 22"/>
                <a:gd name="T21" fmla="*/ 18676 h 17"/>
                <a:gd name="T22" fmla="*/ 0 w 22"/>
                <a:gd name="T23" fmla="*/ 13074 h 17"/>
                <a:gd name="T24" fmla="*/ 0 w 22"/>
                <a:gd name="T25" fmla="*/ 7471 h 17"/>
                <a:gd name="T26" fmla="*/ 6278 w 22"/>
                <a:gd name="T27" fmla="*/ 3735 h 17"/>
                <a:gd name="T28" fmla="*/ 10463 w 22"/>
                <a:gd name="T29" fmla="*/ 3735 h 17"/>
                <a:gd name="T30" fmla="*/ 16741 w 22"/>
                <a:gd name="T31" fmla="*/ 1868 h 17"/>
                <a:gd name="T32" fmla="*/ 23019 w 22"/>
                <a:gd name="T33" fmla="*/ 1868 h 17"/>
                <a:gd name="T34" fmla="*/ 27204 w 22"/>
                <a:gd name="T35" fmla="*/ 0 h 17"/>
                <a:gd name="T36" fmla="*/ 33482 w 22"/>
                <a:gd name="T37" fmla="*/ 0 h 17"/>
                <a:gd name="T38" fmla="*/ 39760 w 22"/>
                <a:gd name="T39" fmla="*/ 1868 h 17"/>
                <a:gd name="T40" fmla="*/ 43945 w 22"/>
                <a:gd name="T41" fmla="*/ 3735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"/>
                <a:gd name="T64" fmla="*/ 0 h 17"/>
                <a:gd name="T65" fmla="*/ 22 w 22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" h="17">
                  <a:moveTo>
                    <a:pt x="21" y="2"/>
                  </a:moveTo>
                  <a:lnTo>
                    <a:pt x="19" y="5"/>
                  </a:lnTo>
                  <a:lnTo>
                    <a:pt x="18" y="7"/>
                  </a:lnTo>
                  <a:lnTo>
                    <a:pt x="16" y="10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1" y="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1" name="Freeform 130"/>
            <p:cNvSpPr>
              <a:spLocks/>
            </p:cNvSpPr>
            <p:nvPr/>
          </p:nvSpPr>
          <p:spPr bwMode="auto">
            <a:xfrm>
              <a:off x="4365625" y="2306638"/>
              <a:ext cx="52388" cy="31750"/>
            </a:xfrm>
            <a:custGeom>
              <a:avLst/>
              <a:gdLst>
                <a:gd name="T0" fmla="*/ 50292 w 25"/>
                <a:gd name="T1" fmla="*/ 5603 h 17"/>
                <a:gd name="T2" fmla="*/ 46101 w 25"/>
                <a:gd name="T3" fmla="*/ 9338 h 17"/>
                <a:gd name="T4" fmla="*/ 41910 w 25"/>
                <a:gd name="T5" fmla="*/ 13074 h 17"/>
                <a:gd name="T6" fmla="*/ 37719 w 25"/>
                <a:gd name="T7" fmla="*/ 18676 h 17"/>
                <a:gd name="T8" fmla="*/ 31433 w 25"/>
                <a:gd name="T9" fmla="*/ 22412 h 17"/>
                <a:gd name="T10" fmla="*/ 25146 w 25"/>
                <a:gd name="T11" fmla="*/ 24279 h 17"/>
                <a:gd name="T12" fmla="*/ 20955 w 25"/>
                <a:gd name="T13" fmla="*/ 26147 h 17"/>
                <a:gd name="T14" fmla="*/ 14669 w 25"/>
                <a:gd name="T15" fmla="*/ 29882 h 17"/>
                <a:gd name="T16" fmla="*/ 8382 w 25"/>
                <a:gd name="T17" fmla="*/ 29882 h 17"/>
                <a:gd name="T18" fmla="*/ 4191 w 25"/>
                <a:gd name="T19" fmla="*/ 24279 h 17"/>
                <a:gd name="T20" fmla="*/ 0 w 25"/>
                <a:gd name="T21" fmla="*/ 18676 h 17"/>
                <a:gd name="T22" fmla="*/ 0 w 25"/>
                <a:gd name="T23" fmla="*/ 13074 h 17"/>
                <a:gd name="T24" fmla="*/ 0 w 25"/>
                <a:gd name="T25" fmla="*/ 7471 h 17"/>
                <a:gd name="T26" fmla="*/ 8382 w 25"/>
                <a:gd name="T27" fmla="*/ 5603 h 17"/>
                <a:gd name="T28" fmla="*/ 12573 w 25"/>
                <a:gd name="T29" fmla="*/ 5603 h 17"/>
                <a:gd name="T30" fmla="*/ 20955 w 25"/>
                <a:gd name="T31" fmla="*/ 3735 h 17"/>
                <a:gd name="T32" fmla="*/ 25146 w 25"/>
                <a:gd name="T33" fmla="*/ 1868 h 17"/>
                <a:gd name="T34" fmla="*/ 31433 w 25"/>
                <a:gd name="T35" fmla="*/ 0 h 17"/>
                <a:gd name="T36" fmla="*/ 39815 w 25"/>
                <a:gd name="T37" fmla="*/ 0 h 17"/>
                <a:gd name="T38" fmla="*/ 44006 w 25"/>
                <a:gd name="T39" fmla="*/ 1868 h 17"/>
                <a:gd name="T40" fmla="*/ 50292 w 25"/>
                <a:gd name="T41" fmla="*/ 5603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17"/>
                <a:gd name="T65" fmla="*/ 25 w 25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17">
                  <a:moveTo>
                    <a:pt x="24" y="3"/>
                  </a:moveTo>
                  <a:lnTo>
                    <a:pt x="22" y="5"/>
                  </a:lnTo>
                  <a:lnTo>
                    <a:pt x="20" y="7"/>
                  </a:lnTo>
                  <a:lnTo>
                    <a:pt x="18" y="10"/>
                  </a:lnTo>
                  <a:lnTo>
                    <a:pt x="15" y="12"/>
                  </a:lnTo>
                  <a:lnTo>
                    <a:pt x="12" y="13"/>
                  </a:lnTo>
                  <a:lnTo>
                    <a:pt x="10" y="14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3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4" y="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2" name="Freeform 131"/>
            <p:cNvSpPr>
              <a:spLocks/>
            </p:cNvSpPr>
            <p:nvPr/>
          </p:nvSpPr>
          <p:spPr bwMode="auto">
            <a:xfrm>
              <a:off x="4440238" y="2314575"/>
              <a:ext cx="34925" cy="31750"/>
            </a:xfrm>
            <a:custGeom>
              <a:avLst/>
              <a:gdLst>
                <a:gd name="T0" fmla="*/ 32871 w 17"/>
                <a:gd name="T1" fmla="*/ 3735 h 17"/>
                <a:gd name="T2" fmla="*/ 32871 w 17"/>
                <a:gd name="T3" fmla="*/ 13074 h 17"/>
                <a:gd name="T4" fmla="*/ 28762 w 17"/>
                <a:gd name="T5" fmla="*/ 18676 h 17"/>
                <a:gd name="T6" fmla="*/ 20544 w 17"/>
                <a:gd name="T7" fmla="*/ 24279 h 17"/>
                <a:gd name="T8" fmla="*/ 16435 w 17"/>
                <a:gd name="T9" fmla="*/ 29882 h 17"/>
                <a:gd name="T10" fmla="*/ 12326 w 17"/>
                <a:gd name="T11" fmla="*/ 29882 h 17"/>
                <a:gd name="T12" fmla="*/ 8218 w 17"/>
                <a:gd name="T13" fmla="*/ 26147 h 17"/>
                <a:gd name="T14" fmla="*/ 4109 w 17"/>
                <a:gd name="T15" fmla="*/ 24279 h 17"/>
                <a:gd name="T16" fmla="*/ 0 w 17"/>
                <a:gd name="T17" fmla="*/ 24279 h 17"/>
                <a:gd name="T18" fmla="*/ 0 w 17"/>
                <a:gd name="T19" fmla="*/ 14941 h 17"/>
                <a:gd name="T20" fmla="*/ 4109 w 17"/>
                <a:gd name="T21" fmla="*/ 9338 h 17"/>
                <a:gd name="T22" fmla="*/ 8218 w 17"/>
                <a:gd name="T23" fmla="*/ 3735 h 17"/>
                <a:gd name="T24" fmla="*/ 16435 w 17"/>
                <a:gd name="T25" fmla="*/ 1868 h 17"/>
                <a:gd name="T26" fmla="*/ 20544 w 17"/>
                <a:gd name="T27" fmla="*/ 0 h 17"/>
                <a:gd name="T28" fmla="*/ 24653 w 17"/>
                <a:gd name="T29" fmla="*/ 1868 h 17"/>
                <a:gd name="T30" fmla="*/ 28762 w 17"/>
                <a:gd name="T31" fmla="*/ 1868 h 17"/>
                <a:gd name="T32" fmla="*/ 32871 w 17"/>
                <a:gd name="T33" fmla="*/ 3735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2"/>
                  </a:moveTo>
                  <a:lnTo>
                    <a:pt x="16" y="7"/>
                  </a:lnTo>
                  <a:lnTo>
                    <a:pt x="14" y="10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2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6" y="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3" name="Freeform 132"/>
            <p:cNvSpPr>
              <a:spLocks/>
            </p:cNvSpPr>
            <p:nvPr/>
          </p:nvSpPr>
          <p:spPr bwMode="auto">
            <a:xfrm>
              <a:off x="4440238" y="2314575"/>
              <a:ext cx="34925" cy="31750"/>
            </a:xfrm>
            <a:custGeom>
              <a:avLst/>
              <a:gdLst>
                <a:gd name="T0" fmla="*/ 32871 w 17"/>
                <a:gd name="T1" fmla="*/ 5603 h 17"/>
                <a:gd name="T2" fmla="*/ 32871 w 17"/>
                <a:gd name="T3" fmla="*/ 13074 h 17"/>
                <a:gd name="T4" fmla="*/ 26707 w 17"/>
                <a:gd name="T5" fmla="*/ 18676 h 17"/>
                <a:gd name="T6" fmla="*/ 22599 w 17"/>
                <a:gd name="T7" fmla="*/ 24279 h 17"/>
                <a:gd name="T8" fmla="*/ 16435 w 17"/>
                <a:gd name="T9" fmla="*/ 29882 h 17"/>
                <a:gd name="T10" fmla="*/ 8218 w 17"/>
                <a:gd name="T11" fmla="*/ 29882 h 17"/>
                <a:gd name="T12" fmla="*/ 6163 w 17"/>
                <a:gd name="T13" fmla="*/ 26147 h 17"/>
                <a:gd name="T14" fmla="*/ 2054 w 17"/>
                <a:gd name="T15" fmla="*/ 24279 h 17"/>
                <a:gd name="T16" fmla="*/ 0 w 17"/>
                <a:gd name="T17" fmla="*/ 22412 h 17"/>
                <a:gd name="T18" fmla="*/ 0 w 17"/>
                <a:gd name="T19" fmla="*/ 14941 h 17"/>
                <a:gd name="T20" fmla="*/ 2054 w 17"/>
                <a:gd name="T21" fmla="*/ 9338 h 17"/>
                <a:gd name="T22" fmla="*/ 6163 w 17"/>
                <a:gd name="T23" fmla="*/ 5603 h 17"/>
                <a:gd name="T24" fmla="*/ 16435 w 17"/>
                <a:gd name="T25" fmla="*/ 1868 h 17"/>
                <a:gd name="T26" fmla="*/ 22599 w 17"/>
                <a:gd name="T27" fmla="*/ 0 h 17"/>
                <a:gd name="T28" fmla="*/ 24653 w 17"/>
                <a:gd name="T29" fmla="*/ 1868 h 17"/>
                <a:gd name="T30" fmla="*/ 28762 w 17"/>
                <a:gd name="T31" fmla="*/ 1868 h 17"/>
                <a:gd name="T32" fmla="*/ 32871 w 17"/>
                <a:gd name="T33" fmla="*/ 5603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3"/>
                  </a:moveTo>
                  <a:lnTo>
                    <a:pt x="16" y="7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6" y="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4" name="Freeform 133"/>
            <p:cNvSpPr>
              <a:spLocks/>
            </p:cNvSpPr>
            <p:nvPr/>
          </p:nvSpPr>
          <p:spPr bwMode="auto">
            <a:xfrm>
              <a:off x="4752975" y="2335213"/>
              <a:ext cx="36513" cy="31750"/>
            </a:xfrm>
            <a:custGeom>
              <a:avLst/>
              <a:gdLst>
                <a:gd name="T0" fmla="*/ 34365 w 17"/>
                <a:gd name="T1" fmla="*/ 16809 h 17"/>
                <a:gd name="T2" fmla="*/ 30070 w 17"/>
                <a:gd name="T3" fmla="*/ 22412 h 17"/>
                <a:gd name="T4" fmla="*/ 25774 w 17"/>
                <a:gd name="T5" fmla="*/ 29882 h 17"/>
                <a:gd name="T6" fmla="*/ 21478 w 17"/>
                <a:gd name="T7" fmla="*/ 29882 h 17"/>
                <a:gd name="T8" fmla="*/ 17183 w 17"/>
                <a:gd name="T9" fmla="*/ 29882 h 17"/>
                <a:gd name="T10" fmla="*/ 8591 w 17"/>
                <a:gd name="T11" fmla="*/ 22412 h 17"/>
                <a:gd name="T12" fmla="*/ 0 w 17"/>
                <a:gd name="T13" fmla="*/ 16809 h 17"/>
                <a:gd name="T14" fmla="*/ 0 w 17"/>
                <a:gd name="T15" fmla="*/ 5603 h 17"/>
                <a:gd name="T16" fmla="*/ 8591 w 17"/>
                <a:gd name="T17" fmla="*/ 0 h 17"/>
                <a:gd name="T18" fmla="*/ 21478 w 17"/>
                <a:gd name="T19" fmla="*/ 0 h 17"/>
                <a:gd name="T20" fmla="*/ 30070 w 17"/>
                <a:gd name="T21" fmla="*/ 5603 h 17"/>
                <a:gd name="T22" fmla="*/ 34365 w 17"/>
                <a:gd name="T23" fmla="*/ 16809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9"/>
                  </a:moveTo>
                  <a:lnTo>
                    <a:pt x="14" y="12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4" y="12"/>
                  </a:lnTo>
                  <a:lnTo>
                    <a:pt x="0" y="9"/>
                  </a:lnTo>
                  <a:lnTo>
                    <a:pt x="0" y="3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5" name="Freeform 134"/>
            <p:cNvSpPr>
              <a:spLocks/>
            </p:cNvSpPr>
            <p:nvPr/>
          </p:nvSpPr>
          <p:spPr bwMode="auto">
            <a:xfrm>
              <a:off x="4752975" y="2335213"/>
              <a:ext cx="36513" cy="31750"/>
            </a:xfrm>
            <a:custGeom>
              <a:avLst/>
              <a:gdLst>
                <a:gd name="T0" fmla="*/ 34365 w 17"/>
                <a:gd name="T1" fmla="*/ 14941 h 17"/>
                <a:gd name="T2" fmla="*/ 34365 w 17"/>
                <a:gd name="T3" fmla="*/ 16809 h 17"/>
                <a:gd name="T4" fmla="*/ 30070 w 17"/>
                <a:gd name="T5" fmla="*/ 20544 h 17"/>
                <a:gd name="T6" fmla="*/ 25774 w 17"/>
                <a:gd name="T7" fmla="*/ 26147 h 17"/>
                <a:gd name="T8" fmla="*/ 21478 w 17"/>
                <a:gd name="T9" fmla="*/ 29882 h 17"/>
                <a:gd name="T10" fmla="*/ 17183 w 17"/>
                <a:gd name="T11" fmla="*/ 26147 h 17"/>
                <a:gd name="T12" fmla="*/ 6443 w 17"/>
                <a:gd name="T13" fmla="*/ 20544 h 17"/>
                <a:gd name="T14" fmla="*/ 0 w 17"/>
                <a:gd name="T15" fmla="*/ 14941 h 17"/>
                <a:gd name="T16" fmla="*/ 0 w 17"/>
                <a:gd name="T17" fmla="*/ 5603 h 17"/>
                <a:gd name="T18" fmla="*/ 8591 w 17"/>
                <a:gd name="T19" fmla="*/ 0 h 17"/>
                <a:gd name="T20" fmla="*/ 19330 w 17"/>
                <a:gd name="T21" fmla="*/ 0 h 17"/>
                <a:gd name="T22" fmla="*/ 27922 w 17"/>
                <a:gd name="T23" fmla="*/ 7471 h 17"/>
                <a:gd name="T24" fmla="*/ 34365 w 17"/>
                <a:gd name="T25" fmla="*/ 1494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8"/>
                  </a:moveTo>
                  <a:lnTo>
                    <a:pt x="16" y="9"/>
                  </a:lnTo>
                  <a:lnTo>
                    <a:pt x="14" y="11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0"/>
                  </a:lnTo>
                  <a:lnTo>
                    <a:pt x="13" y="4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6" name="Freeform 135"/>
            <p:cNvSpPr>
              <a:spLocks/>
            </p:cNvSpPr>
            <p:nvPr/>
          </p:nvSpPr>
          <p:spPr bwMode="auto">
            <a:xfrm>
              <a:off x="4683125" y="2351088"/>
              <a:ext cx="34925" cy="31750"/>
            </a:xfrm>
            <a:custGeom>
              <a:avLst/>
              <a:gdLst>
                <a:gd name="T0" fmla="*/ 32871 w 17"/>
                <a:gd name="T1" fmla="*/ 0 h 17"/>
                <a:gd name="T2" fmla="*/ 32871 w 17"/>
                <a:gd name="T3" fmla="*/ 9338 h 17"/>
                <a:gd name="T4" fmla="*/ 32871 w 17"/>
                <a:gd name="T5" fmla="*/ 18676 h 17"/>
                <a:gd name="T6" fmla="*/ 24653 w 17"/>
                <a:gd name="T7" fmla="*/ 18676 h 17"/>
                <a:gd name="T8" fmla="*/ 18490 w 17"/>
                <a:gd name="T9" fmla="*/ 29882 h 17"/>
                <a:gd name="T10" fmla="*/ 6163 w 17"/>
                <a:gd name="T11" fmla="*/ 29882 h 17"/>
                <a:gd name="T12" fmla="*/ 0 w 17"/>
                <a:gd name="T13" fmla="*/ 18676 h 17"/>
                <a:gd name="T14" fmla="*/ 6163 w 17"/>
                <a:gd name="T15" fmla="*/ 9338 h 17"/>
                <a:gd name="T16" fmla="*/ 12326 w 17"/>
                <a:gd name="T17" fmla="*/ 9338 h 17"/>
                <a:gd name="T18" fmla="*/ 18490 w 17"/>
                <a:gd name="T19" fmla="*/ 9338 h 17"/>
                <a:gd name="T20" fmla="*/ 32871 w 17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0"/>
                  </a:moveTo>
                  <a:lnTo>
                    <a:pt x="16" y="5"/>
                  </a:lnTo>
                  <a:lnTo>
                    <a:pt x="16" y="10"/>
                  </a:lnTo>
                  <a:lnTo>
                    <a:pt x="12" y="10"/>
                  </a:lnTo>
                  <a:lnTo>
                    <a:pt x="9" y="16"/>
                  </a:lnTo>
                  <a:lnTo>
                    <a:pt x="3" y="16"/>
                  </a:lnTo>
                  <a:lnTo>
                    <a:pt x="0" y="10"/>
                  </a:lnTo>
                  <a:lnTo>
                    <a:pt x="3" y="5"/>
                  </a:lnTo>
                  <a:lnTo>
                    <a:pt x="6" y="5"/>
                  </a:lnTo>
                  <a:lnTo>
                    <a:pt x="9" y="5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7" name="Freeform 136"/>
            <p:cNvSpPr>
              <a:spLocks/>
            </p:cNvSpPr>
            <p:nvPr/>
          </p:nvSpPr>
          <p:spPr bwMode="auto">
            <a:xfrm>
              <a:off x="4683125" y="2351088"/>
              <a:ext cx="34925" cy="31750"/>
            </a:xfrm>
            <a:custGeom>
              <a:avLst/>
              <a:gdLst>
                <a:gd name="T0" fmla="*/ 32871 w 17"/>
                <a:gd name="T1" fmla="*/ 0 h 17"/>
                <a:gd name="T2" fmla="*/ 32871 w 17"/>
                <a:gd name="T3" fmla="*/ 9338 h 17"/>
                <a:gd name="T4" fmla="*/ 28762 w 17"/>
                <a:gd name="T5" fmla="*/ 14941 h 17"/>
                <a:gd name="T6" fmla="*/ 26707 w 17"/>
                <a:gd name="T7" fmla="*/ 22412 h 17"/>
                <a:gd name="T8" fmla="*/ 20544 w 17"/>
                <a:gd name="T9" fmla="*/ 29882 h 17"/>
                <a:gd name="T10" fmla="*/ 16435 w 17"/>
                <a:gd name="T11" fmla="*/ 29882 h 17"/>
                <a:gd name="T12" fmla="*/ 8218 w 17"/>
                <a:gd name="T13" fmla="*/ 29882 h 17"/>
                <a:gd name="T14" fmla="*/ 4109 w 17"/>
                <a:gd name="T15" fmla="*/ 26147 h 17"/>
                <a:gd name="T16" fmla="*/ 0 w 17"/>
                <a:gd name="T17" fmla="*/ 22412 h 17"/>
                <a:gd name="T18" fmla="*/ 4109 w 17"/>
                <a:gd name="T19" fmla="*/ 13074 h 17"/>
                <a:gd name="T20" fmla="*/ 14381 w 17"/>
                <a:gd name="T21" fmla="*/ 9338 h 17"/>
                <a:gd name="T22" fmla="*/ 20544 w 17"/>
                <a:gd name="T23" fmla="*/ 5603 h 17"/>
                <a:gd name="T24" fmla="*/ 32871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16" y="5"/>
                  </a:lnTo>
                  <a:lnTo>
                    <a:pt x="14" y="8"/>
                  </a:lnTo>
                  <a:lnTo>
                    <a:pt x="13" y="12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8" name="Freeform 137"/>
            <p:cNvSpPr>
              <a:spLocks/>
            </p:cNvSpPr>
            <p:nvPr/>
          </p:nvSpPr>
          <p:spPr bwMode="auto">
            <a:xfrm>
              <a:off x="2649538" y="2362200"/>
              <a:ext cx="38100" cy="30163"/>
            </a:xfrm>
            <a:custGeom>
              <a:avLst/>
              <a:gdLst>
                <a:gd name="T0" fmla="*/ 33618 w 17"/>
                <a:gd name="T1" fmla="*/ 10646 h 17"/>
                <a:gd name="T2" fmla="*/ 29135 w 17"/>
                <a:gd name="T3" fmla="*/ 10646 h 17"/>
                <a:gd name="T4" fmla="*/ 24653 w 17"/>
                <a:gd name="T5" fmla="*/ 14194 h 17"/>
                <a:gd name="T6" fmla="*/ 20171 w 17"/>
                <a:gd name="T7" fmla="*/ 21292 h 17"/>
                <a:gd name="T8" fmla="*/ 13447 w 17"/>
                <a:gd name="T9" fmla="*/ 24840 h 17"/>
                <a:gd name="T10" fmla="*/ 11206 w 17"/>
                <a:gd name="T11" fmla="*/ 28389 h 17"/>
                <a:gd name="T12" fmla="*/ 6724 w 17"/>
                <a:gd name="T13" fmla="*/ 28389 h 17"/>
                <a:gd name="T14" fmla="*/ 2241 w 17"/>
                <a:gd name="T15" fmla="*/ 24840 h 17"/>
                <a:gd name="T16" fmla="*/ 0 w 17"/>
                <a:gd name="T17" fmla="*/ 21292 h 17"/>
                <a:gd name="T18" fmla="*/ 0 w 17"/>
                <a:gd name="T19" fmla="*/ 10646 h 17"/>
                <a:gd name="T20" fmla="*/ 4482 w 17"/>
                <a:gd name="T21" fmla="*/ 7097 h 17"/>
                <a:gd name="T22" fmla="*/ 13447 w 17"/>
                <a:gd name="T23" fmla="*/ 3549 h 17"/>
                <a:gd name="T24" fmla="*/ 24653 w 17"/>
                <a:gd name="T25" fmla="*/ 0 h 17"/>
                <a:gd name="T26" fmla="*/ 35859 w 17"/>
                <a:gd name="T27" fmla="*/ 0 h 17"/>
                <a:gd name="T28" fmla="*/ 33618 w 17"/>
                <a:gd name="T29" fmla="*/ 1064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5" y="6"/>
                  </a:moveTo>
                  <a:lnTo>
                    <a:pt x="13" y="6"/>
                  </a:lnTo>
                  <a:lnTo>
                    <a:pt x="11" y="8"/>
                  </a:lnTo>
                  <a:lnTo>
                    <a:pt x="9" y="12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5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9" name="Freeform 138"/>
            <p:cNvSpPr>
              <a:spLocks/>
            </p:cNvSpPr>
            <p:nvPr/>
          </p:nvSpPr>
          <p:spPr bwMode="auto">
            <a:xfrm>
              <a:off x="2649538" y="2362200"/>
              <a:ext cx="38100" cy="30163"/>
            </a:xfrm>
            <a:custGeom>
              <a:avLst/>
              <a:gdLst>
                <a:gd name="T0" fmla="*/ 31376 w 17"/>
                <a:gd name="T1" fmla="*/ 7097 h 17"/>
                <a:gd name="T2" fmla="*/ 26894 w 17"/>
                <a:gd name="T3" fmla="*/ 10646 h 17"/>
                <a:gd name="T4" fmla="*/ 24653 w 17"/>
                <a:gd name="T5" fmla="*/ 14194 h 17"/>
                <a:gd name="T6" fmla="*/ 20171 w 17"/>
                <a:gd name="T7" fmla="*/ 21292 h 17"/>
                <a:gd name="T8" fmla="*/ 15688 w 17"/>
                <a:gd name="T9" fmla="*/ 23066 h 17"/>
                <a:gd name="T10" fmla="*/ 11206 w 17"/>
                <a:gd name="T11" fmla="*/ 28389 h 17"/>
                <a:gd name="T12" fmla="*/ 8965 w 17"/>
                <a:gd name="T13" fmla="*/ 28389 h 17"/>
                <a:gd name="T14" fmla="*/ 4482 w 17"/>
                <a:gd name="T15" fmla="*/ 24840 h 17"/>
                <a:gd name="T16" fmla="*/ 0 w 17"/>
                <a:gd name="T17" fmla="*/ 21292 h 17"/>
                <a:gd name="T18" fmla="*/ 0 w 17"/>
                <a:gd name="T19" fmla="*/ 10646 h 17"/>
                <a:gd name="T20" fmla="*/ 6724 w 17"/>
                <a:gd name="T21" fmla="*/ 5323 h 17"/>
                <a:gd name="T22" fmla="*/ 15688 w 17"/>
                <a:gd name="T23" fmla="*/ 3549 h 17"/>
                <a:gd name="T24" fmla="*/ 24653 w 17"/>
                <a:gd name="T25" fmla="*/ 0 h 17"/>
                <a:gd name="T26" fmla="*/ 35859 w 17"/>
                <a:gd name="T27" fmla="*/ 0 h 17"/>
                <a:gd name="T28" fmla="*/ 31376 w 17"/>
                <a:gd name="T29" fmla="*/ 7097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4" y="4"/>
                  </a:moveTo>
                  <a:lnTo>
                    <a:pt x="12" y="6"/>
                  </a:lnTo>
                  <a:lnTo>
                    <a:pt x="11" y="8"/>
                  </a:lnTo>
                  <a:lnTo>
                    <a:pt x="9" y="12"/>
                  </a:lnTo>
                  <a:lnTo>
                    <a:pt x="7" y="13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3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4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0" name="Freeform 139"/>
            <p:cNvSpPr>
              <a:spLocks/>
            </p:cNvSpPr>
            <p:nvPr/>
          </p:nvSpPr>
          <p:spPr bwMode="auto">
            <a:xfrm>
              <a:off x="3289300" y="2411413"/>
              <a:ext cx="46038" cy="28575"/>
            </a:xfrm>
            <a:custGeom>
              <a:avLst/>
              <a:gdLst>
                <a:gd name="T0" fmla="*/ 43846 w 21"/>
                <a:gd name="T1" fmla="*/ 20171 h 17"/>
                <a:gd name="T2" fmla="*/ 43846 w 21"/>
                <a:gd name="T3" fmla="*/ 21851 h 17"/>
                <a:gd name="T4" fmla="*/ 41653 w 21"/>
                <a:gd name="T5" fmla="*/ 23532 h 17"/>
                <a:gd name="T6" fmla="*/ 39461 w 21"/>
                <a:gd name="T7" fmla="*/ 26894 h 17"/>
                <a:gd name="T8" fmla="*/ 35077 w 21"/>
                <a:gd name="T9" fmla="*/ 26894 h 17"/>
                <a:gd name="T10" fmla="*/ 30692 w 21"/>
                <a:gd name="T11" fmla="*/ 23532 h 17"/>
                <a:gd name="T12" fmla="*/ 24115 w 21"/>
                <a:gd name="T13" fmla="*/ 23532 h 17"/>
                <a:gd name="T14" fmla="*/ 19731 w 21"/>
                <a:gd name="T15" fmla="*/ 21851 h 17"/>
                <a:gd name="T16" fmla="*/ 13154 w 21"/>
                <a:gd name="T17" fmla="*/ 21851 h 17"/>
                <a:gd name="T18" fmla="*/ 8769 w 21"/>
                <a:gd name="T19" fmla="*/ 18490 h 17"/>
                <a:gd name="T20" fmla="*/ 6577 w 21"/>
                <a:gd name="T21" fmla="*/ 18490 h 17"/>
                <a:gd name="T22" fmla="*/ 2192 w 21"/>
                <a:gd name="T23" fmla="*/ 13447 h 17"/>
                <a:gd name="T24" fmla="*/ 0 w 21"/>
                <a:gd name="T25" fmla="*/ 10085 h 17"/>
                <a:gd name="T26" fmla="*/ 0 w 21"/>
                <a:gd name="T27" fmla="*/ 1681 h 17"/>
                <a:gd name="T28" fmla="*/ 6577 w 21"/>
                <a:gd name="T29" fmla="*/ 0 h 17"/>
                <a:gd name="T30" fmla="*/ 13154 w 21"/>
                <a:gd name="T31" fmla="*/ 1681 h 17"/>
                <a:gd name="T32" fmla="*/ 19731 w 21"/>
                <a:gd name="T33" fmla="*/ 1681 h 17"/>
                <a:gd name="T34" fmla="*/ 26307 w 21"/>
                <a:gd name="T35" fmla="*/ 3362 h 17"/>
                <a:gd name="T36" fmla="*/ 30692 w 21"/>
                <a:gd name="T37" fmla="*/ 6724 h 17"/>
                <a:gd name="T38" fmla="*/ 35077 w 21"/>
                <a:gd name="T39" fmla="*/ 11766 h 17"/>
                <a:gd name="T40" fmla="*/ 39461 w 21"/>
                <a:gd name="T41" fmla="*/ 18490 h 17"/>
                <a:gd name="T42" fmla="*/ 43846 w 21"/>
                <a:gd name="T43" fmla="*/ 20171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"/>
                <a:gd name="T67" fmla="*/ 0 h 17"/>
                <a:gd name="T68" fmla="*/ 21 w 21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" h="17">
                  <a:moveTo>
                    <a:pt x="20" y="12"/>
                  </a:moveTo>
                  <a:lnTo>
                    <a:pt x="20" y="13"/>
                  </a:lnTo>
                  <a:lnTo>
                    <a:pt x="19" y="14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1"/>
                  </a:lnTo>
                  <a:lnTo>
                    <a:pt x="9" y="1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7"/>
                  </a:lnTo>
                  <a:lnTo>
                    <a:pt x="18" y="11"/>
                  </a:lnTo>
                  <a:lnTo>
                    <a:pt x="20" y="1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1" name="Freeform 140"/>
            <p:cNvSpPr>
              <a:spLocks/>
            </p:cNvSpPr>
            <p:nvPr/>
          </p:nvSpPr>
          <p:spPr bwMode="auto">
            <a:xfrm>
              <a:off x="3289300" y="2411413"/>
              <a:ext cx="49213" cy="28575"/>
            </a:xfrm>
            <a:custGeom>
              <a:avLst/>
              <a:gdLst>
                <a:gd name="T0" fmla="*/ 47073 w 23"/>
                <a:gd name="T1" fmla="*/ 18490 h 17"/>
                <a:gd name="T2" fmla="*/ 47073 w 23"/>
                <a:gd name="T3" fmla="*/ 21851 h 17"/>
                <a:gd name="T4" fmla="*/ 44934 w 23"/>
                <a:gd name="T5" fmla="*/ 25213 h 17"/>
                <a:gd name="T6" fmla="*/ 40654 w 23"/>
                <a:gd name="T7" fmla="*/ 26894 h 17"/>
                <a:gd name="T8" fmla="*/ 38515 w 23"/>
                <a:gd name="T9" fmla="*/ 26894 h 17"/>
                <a:gd name="T10" fmla="*/ 32095 w 23"/>
                <a:gd name="T11" fmla="*/ 25213 h 17"/>
                <a:gd name="T12" fmla="*/ 25676 w 23"/>
                <a:gd name="T13" fmla="*/ 25213 h 17"/>
                <a:gd name="T14" fmla="*/ 21397 w 23"/>
                <a:gd name="T15" fmla="*/ 21851 h 17"/>
                <a:gd name="T16" fmla="*/ 14978 w 23"/>
                <a:gd name="T17" fmla="*/ 20171 h 17"/>
                <a:gd name="T18" fmla="*/ 8559 w 23"/>
                <a:gd name="T19" fmla="*/ 18490 h 17"/>
                <a:gd name="T20" fmla="*/ 6419 w 23"/>
                <a:gd name="T21" fmla="*/ 18490 h 17"/>
                <a:gd name="T22" fmla="*/ 4279 w 23"/>
                <a:gd name="T23" fmla="*/ 13447 h 17"/>
                <a:gd name="T24" fmla="*/ 0 w 23"/>
                <a:gd name="T25" fmla="*/ 8404 h 17"/>
                <a:gd name="T26" fmla="*/ 0 w 23"/>
                <a:gd name="T27" fmla="*/ 0 h 17"/>
                <a:gd name="T28" fmla="*/ 6419 w 23"/>
                <a:gd name="T29" fmla="*/ 0 h 17"/>
                <a:gd name="T30" fmla="*/ 12838 w 23"/>
                <a:gd name="T31" fmla="*/ 0 h 17"/>
                <a:gd name="T32" fmla="*/ 23537 w 23"/>
                <a:gd name="T33" fmla="*/ 1681 h 17"/>
                <a:gd name="T34" fmla="*/ 27816 w 23"/>
                <a:gd name="T35" fmla="*/ 5043 h 17"/>
                <a:gd name="T36" fmla="*/ 34235 w 23"/>
                <a:gd name="T37" fmla="*/ 8404 h 17"/>
                <a:gd name="T38" fmla="*/ 38515 w 23"/>
                <a:gd name="T39" fmla="*/ 11766 h 17"/>
                <a:gd name="T40" fmla="*/ 42794 w 23"/>
                <a:gd name="T41" fmla="*/ 18490 h 17"/>
                <a:gd name="T42" fmla="*/ 47073 w 23"/>
                <a:gd name="T43" fmla="*/ 18490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"/>
                <a:gd name="T67" fmla="*/ 0 h 17"/>
                <a:gd name="T68" fmla="*/ 23 w 23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" h="17">
                  <a:moveTo>
                    <a:pt x="22" y="11"/>
                  </a:moveTo>
                  <a:lnTo>
                    <a:pt x="22" y="13"/>
                  </a:lnTo>
                  <a:lnTo>
                    <a:pt x="21" y="15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0" y="13"/>
                  </a:lnTo>
                  <a:lnTo>
                    <a:pt x="7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0" y="11"/>
                  </a:lnTo>
                  <a:lnTo>
                    <a:pt x="22" y="11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2" name="Freeform 141"/>
            <p:cNvSpPr>
              <a:spLocks/>
            </p:cNvSpPr>
            <p:nvPr/>
          </p:nvSpPr>
          <p:spPr bwMode="auto">
            <a:xfrm>
              <a:off x="3300413" y="2428875"/>
              <a:ext cx="36512" cy="31750"/>
            </a:xfrm>
            <a:custGeom>
              <a:avLst/>
              <a:gdLst>
                <a:gd name="T0" fmla="*/ 30069 w 17"/>
                <a:gd name="T1" fmla="*/ 16809 h 17"/>
                <a:gd name="T2" fmla="*/ 34364 w 17"/>
                <a:gd name="T3" fmla="*/ 29882 h 17"/>
                <a:gd name="T4" fmla="*/ 23625 w 17"/>
                <a:gd name="T5" fmla="*/ 29882 h 17"/>
                <a:gd name="T6" fmla="*/ 15034 w 17"/>
                <a:gd name="T7" fmla="*/ 26147 h 17"/>
                <a:gd name="T8" fmla="*/ 4296 w 17"/>
                <a:gd name="T9" fmla="*/ 22412 h 17"/>
                <a:gd name="T10" fmla="*/ 2148 w 17"/>
                <a:gd name="T11" fmla="*/ 14941 h 17"/>
                <a:gd name="T12" fmla="*/ 0 w 17"/>
                <a:gd name="T13" fmla="*/ 11206 h 17"/>
                <a:gd name="T14" fmla="*/ 0 w 17"/>
                <a:gd name="T15" fmla="*/ 7471 h 17"/>
                <a:gd name="T16" fmla="*/ 0 w 17"/>
                <a:gd name="T17" fmla="*/ 1868 h 17"/>
                <a:gd name="T18" fmla="*/ 2148 w 17"/>
                <a:gd name="T19" fmla="*/ 0 h 17"/>
                <a:gd name="T20" fmla="*/ 8591 w 17"/>
                <a:gd name="T21" fmla="*/ 1868 h 17"/>
                <a:gd name="T22" fmla="*/ 19330 w 17"/>
                <a:gd name="T23" fmla="*/ 7471 h 17"/>
                <a:gd name="T24" fmla="*/ 25773 w 17"/>
                <a:gd name="T25" fmla="*/ 9338 h 17"/>
                <a:gd name="T26" fmla="*/ 30069 w 17"/>
                <a:gd name="T27" fmla="*/ 1680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4" y="9"/>
                  </a:moveTo>
                  <a:lnTo>
                    <a:pt x="16" y="16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1"/>
                  </a:lnTo>
                  <a:lnTo>
                    <a:pt x="9" y="4"/>
                  </a:lnTo>
                  <a:lnTo>
                    <a:pt x="12" y="5"/>
                  </a:lnTo>
                  <a:lnTo>
                    <a:pt x="14" y="9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3" name="Freeform 142"/>
            <p:cNvSpPr>
              <a:spLocks/>
            </p:cNvSpPr>
            <p:nvPr/>
          </p:nvSpPr>
          <p:spPr bwMode="auto">
            <a:xfrm>
              <a:off x="3300413" y="2428875"/>
              <a:ext cx="36512" cy="31750"/>
            </a:xfrm>
            <a:custGeom>
              <a:avLst/>
              <a:gdLst>
                <a:gd name="T0" fmla="*/ 30069 w 17"/>
                <a:gd name="T1" fmla="*/ 16809 h 17"/>
                <a:gd name="T2" fmla="*/ 34364 w 17"/>
                <a:gd name="T3" fmla="*/ 29882 h 17"/>
                <a:gd name="T4" fmla="*/ 23625 w 17"/>
                <a:gd name="T5" fmla="*/ 29882 h 17"/>
                <a:gd name="T6" fmla="*/ 12887 w 17"/>
                <a:gd name="T7" fmla="*/ 26147 h 17"/>
                <a:gd name="T8" fmla="*/ 6443 w 17"/>
                <a:gd name="T9" fmla="*/ 22412 h 17"/>
                <a:gd name="T10" fmla="*/ 0 w 17"/>
                <a:gd name="T11" fmla="*/ 14941 h 17"/>
                <a:gd name="T12" fmla="*/ 0 w 17"/>
                <a:gd name="T13" fmla="*/ 11206 h 17"/>
                <a:gd name="T14" fmla="*/ 0 w 17"/>
                <a:gd name="T15" fmla="*/ 5603 h 17"/>
                <a:gd name="T16" fmla="*/ 0 w 17"/>
                <a:gd name="T17" fmla="*/ 1868 h 17"/>
                <a:gd name="T18" fmla="*/ 2148 w 17"/>
                <a:gd name="T19" fmla="*/ 0 h 17"/>
                <a:gd name="T20" fmla="*/ 10739 w 17"/>
                <a:gd name="T21" fmla="*/ 1868 h 17"/>
                <a:gd name="T22" fmla="*/ 21478 w 17"/>
                <a:gd name="T23" fmla="*/ 5603 h 17"/>
                <a:gd name="T24" fmla="*/ 23625 w 17"/>
                <a:gd name="T25" fmla="*/ 9338 h 17"/>
                <a:gd name="T26" fmla="*/ 30069 w 17"/>
                <a:gd name="T27" fmla="*/ 1680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4" y="9"/>
                  </a:moveTo>
                  <a:lnTo>
                    <a:pt x="16" y="16"/>
                  </a:lnTo>
                  <a:lnTo>
                    <a:pt x="11" y="16"/>
                  </a:lnTo>
                  <a:lnTo>
                    <a:pt x="6" y="14"/>
                  </a:lnTo>
                  <a:lnTo>
                    <a:pt x="3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10" y="3"/>
                  </a:lnTo>
                  <a:lnTo>
                    <a:pt x="11" y="5"/>
                  </a:lnTo>
                  <a:lnTo>
                    <a:pt x="14" y="9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4" name="Freeform 143"/>
            <p:cNvSpPr>
              <a:spLocks/>
            </p:cNvSpPr>
            <p:nvPr/>
          </p:nvSpPr>
          <p:spPr bwMode="auto">
            <a:xfrm>
              <a:off x="3338513" y="2435225"/>
              <a:ext cx="36512" cy="28575"/>
            </a:xfrm>
            <a:custGeom>
              <a:avLst/>
              <a:gdLst>
                <a:gd name="T0" fmla="*/ 34364 w 17"/>
                <a:gd name="T1" fmla="*/ 10085 h 17"/>
                <a:gd name="T2" fmla="*/ 34364 w 17"/>
                <a:gd name="T3" fmla="*/ 13447 h 17"/>
                <a:gd name="T4" fmla="*/ 34364 w 17"/>
                <a:gd name="T5" fmla="*/ 16809 h 17"/>
                <a:gd name="T6" fmla="*/ 34364 w 17"/>
                <a:gd name="T7" fmla="*/ 23532 h 17"/>
                <a:gd name="T8" fmla="*/ 27921 w 17"/>
                <a:gd name="T9" fmla="*/ 26894 h 17"/>
                <a:gd name="T10" fmla="*/ 19330 w 17"/>
                <a:gd name="T11" fmla="*/ 23532 h 17"/>
                <a:gd name="T12" fmla="*/ 8591 w 17"/>
                <a:gd name="T13" fmla="*/ 20171 h 17"/>
                <a:gd name="T14" fmla="*/ 4296 w 17"/>
                <a:gd name="T15" fmla="*/ 13447 h 17"/>
                <a:gd name="T16" fmla="*/ 0 w 17"/>
                <a:gd name="T17" fmla="*/ 10085 h 17"/>
                <a:gd name="T18" fmla="*/ 4296 w 17"/>
                <a:gd name="T19" fmla="*/ 3362 h 17"/>
                <a:gd name="T20" fmla="*/ 8591 w 17"/>
                <a:gd name="T21" fmla="*/ 0 h 17"/>
                <a:gd name="T22" fmla="*/ 23625 w 17"/>
                <a:gd name="T23" fmla="*/ 3362 h 17"/>
                <a:gd name="T24" fmla="*/ 34364 w 17"/>
                <a:gd name="T25" fmla="*/ 10085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6"/>
                  </a:moveTo>
                  <a:lnTo>
                    <a:pt x="16" y="8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9" y="14"/>
                  </a:lnTo>
                  <a:lnTo>
                    <a:pt x="4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" y="2"/>
                  </a:lnTo>
                  <a:lnTo>
                    <a:pt x="16" y="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5" name="Freeform 144"/>
            <p:cNvSpPr>
              <a:spLocks/>
            </p:cNvSpPr>
            <p:nvPr/>
          </p:nvSpPr>
          <p:spPr bwMode="auto">
            <a:xfrm>
              <a:off x="3338513" y="2435225"/>
              <a:ext cx="36512" cy="28575"/>
            </a:xfrm>
            <a:custGeom>
              <a:avLst/>
              <a:gdLst>
                <a:gd name="T0" fmla="*/ 30069 w 17"/>
                <a:gd name="T1" fmla="*/ 8404 h 17"/>
                <a:gd name="T2" fmla="*/ 30069 w 17"/>
                <a:gd name="T3" fmla="*/ 13447 h 17"/>
                <a:gd name="T4" fmla="*/ 34364 w 17"/>
                <a:gd name="T5" fmla="*/ 16809 h 17"/>
                <a:gd name="T6" fmla="*/ 34364 w 17"/>
                <a:gd name="T7" fmla="*/ 21851 h 17"/>
                <a:gd name="T8" fmla="*/ 27921 w 17"/>
                <a:gd name="T9" fmla="*/ 26894 h 17"/>
                <a:gd name="T10" fmla="*/ 17182 w 17"/>
                <a:gd name="T11" fmla="*/ 23532 h 17"/>
                <a:gd name="T12" fmla="*/ 8591 w 17"/>
                <a:gd name="T13" fmla="*/ 20171 h 17"/>
                <a:gd name="T14" fmla="*/ 2148 w 17"/>
                <a:gd name="T15" fmla="*/ 13447 h 17"/>
                <a:gd name="T16" fmla="*/ 0 w 17"/>
                <a:gd name="T17" fmla="*/ 8404 h 17"/>
                <a:gd name="T18" fmla="*/ 2148 w 17"/>
                <a:gd name="T19" fmla="*/ 1681 h 17"/>
                <a:gd name="T20" fmla="*/ 8591 w 17"/>
                <a:gd name="T21" fmla="*/ 0 h 17"/>
                <a:gd name="T22" fmla="*/ 19330 w 17"/>
                <a:gd name="T23" fmla="*/ 3362 h 17"/>
                <a:gd name="T24" fmla="*/ 30069 w 17"/>
                <a:gd name="T25" fmla="*/ 8404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4" y="5"/>
                  </a:moveTo>
                  <a:lnTo>
                    <a:pt x="14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9" y="2"/>
                  </a:lnTo>
                  <a:lnTo>
                    <a:pt x="14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6" name="Freeform 145"/>
            <p:cNvSpPr>
              <a:spLocks/>
            </p:cNvSpPr>
            <p:nvPr/>
          </p:nvSpPr>
          <p:spPr bwMode="auto">
            <a:xfrm>
              <a:off x="4437063" y="2439988"/>
              <a:ext cx="36512" cy="31750"/>
            </a:xfrm>
            <a:custGeom>
              <a:avLst/>
              <a:gdLst>
                <a:gd name="T0" fmla="*/ 32216 w 17"/>
                <a:gd name="T1" fmla="*/ 22412 h 17"/>
                <a:gd name="T2" fmla="*/ 23625 w 17"/>
                <a:gd name="T3" fmla="*/ 24279 h 17"/>
                <a:gd name="T4" fmla="*/ 17182 w 17"/>
                <a:gd name="T5" fmla="*/ 28015 h 17"/>
                <a:gd name="T6" fmla="*/ 10739 w 17"/>
                <a:gd name="T7" fmla="*/ 29882 h 17"/>
                <a:gd name="T8" fmla="*/ 2148 w 17"/>
                <a:gd name="T9" fmla="*/ 28015 h 17"/>
                <a:gd name="T10" fmla="*/ 0 w 17"/>
                <a:gd name="T11" fmla="*/ 24279 h 17"/>
                <a:gd name="T12" fmla="*/ 0 w 17"/>
                <a:gd name="T13" fmla="*/ 20544 h 17"/>
                <a:gd name="T14" fmla="*/ 0 w 17"/>
                <a:gd name="T15" fmla="*/ 16809 h 17"/>
                <a:gd name="T16" fmla="*/ 0 w 17"/>
                <a:gd name="T17" fmla="*/ 13074 h 17"/>
                <a:gd name="T18" fmla="*/ 4296 w 17"/>
                <a:gd name="T19" fmla="*/ 9338 h 17"/>
                <a:gd name="T20" fmla="*/ 12887 w 17"/>
                <a:gd name="T21" fmla="*/ 3735 h 17"/>
                <a:gd name="T22" fmla="*/ 17182 w 17"/>
                <a:gd name="T23" fmla="*/ 0 h 17"/>
                <a:gd name="T24" fmla="*/ 27921 w 17"/>
                <a:gd name="T25" fmla="*/ 0 h 17"/>
                <a:gd name="T26" fmla="*/ 27921 w 17"/>
                <a:gd name="T27" fmla="*/ 1868 h 17"/>
                <a:gd name="T28" fmla="*/ 27921 w 17"/>
                <a:gd name="T29" fmla="*/ 3735 h 17"/>
                <a:gd name="T30" fmla="*/ 30069 w 17"/>
                <a:gd name="T31" fmla="*/ 9338 h 17"/>
                <a:gd name="T32" fmla="*/ 32216 w 17"/>
                <a:gd name="T33" fmla="*/ 11206 h 17"/>
                <a:gd name="T34" fmla="*/ 32216 w 17"/>
                <a:gd name="T35" fmla="*/ 14941 h 17"/>
                <a:gd name="T36" fmla="*/ 34364 w 17"/>
                <a:gd name="T37" fmla="*/ 14941 h 17"/>
                <a:gd name="T38" fmla="*/ 32216 w 17"/>
                <a:gd name="T39" fmla="*/ 18676 h 17"/>
                <a:gd name="T40" fmla="*/ 32216 w 17"/>
                <a:gd name="T41" fmla="*/ 22412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5" y="12"/>
                  </a:moveTo>
                  <a:lnTo>
                    <a:pt x="11" y="13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6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5" y="10"/>
                  </a:lnTo>
                  <a:lnTo>
                    <a:pt x="15" y="1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7" name="Freeform 146"/>
            <p:cNvSpPr>
              <a:spLocks/>
            </p:cNvSpPr>
            <p:nvPr/>
          </p:nvSpPr>
          <p:spPr bwMode="auto">
            <a:xfrm>
              <a:off x="4437063" y="2439988"/>
              <a:ext cx="38100" cy="31750"/>
            </a:xfrm>
            <a:custGeom>
              <a:avLst/>
              <a:gdLst>
                <a:gd name="T0" fmla="*/ 31750 w 18"/>
                <a:gd name="T1" fmla="*/ 22412 h 17"/>
                <a:gd name="T2" fmla="*/ 25400 w 18"/>
                <a:gd name="T3" fmla="*/ 26147 h 17"/>
                <a:gd name="T4" fmla="*/ 19050 w 18"/>
                <a:gd name="T5" fmla="*/ 28015 h 17"/>
                <a:gd name="T6" fmla="*/ 10583 w 18"/>
                <a:gd name="T7" fmla="*/ 29882 h 17"/>
                <a:gd name="T8" fmla="*/ 4233 w 18"/>
                <a:gd name="T9" fmla="*/ 28015 h 17"/>
                <a:gd name="T10" fmla="*/ 0 w 18"/>
                <a:gd name="T11" fmla="*/ 26147 h 17"/>
                <a:gd name="T12" fmla="*/ 0 w 18"/>
                <a:gd name="T13" fmla="*/ 20544 h 17"/>
                <a:gd name="T14" fmla="*/ 0 w 18"/>
                <a:gd name="T15" fmla="*/ 18676 h 17"/>
                <a:gd name="T16" fmla="*/ 0 w 18"/>
                <a:gd name="T17" fmla="*/ 13074 h 17"/>
                <a:gd name="T18" fmla="*/ 6350 w 18"/>
                <a:gd name="T19" fmla="*/ 9338 h 17"/>
                <a:gd name="T20" fmla="*/ 12700 w 18"/>
                <a:gd name="T21" fmla="*/ 3735 h 17"/>
                <a:gd name="T22" fmla="*/ 21167 w 18"/>
                <a:gd name="T23" fmla="*/ 1868 h 17"/>
                <a:gd name="T24" fmla="*/ 27517 w 18"/>
                <a:gd name="T25" fmla="*/ 0 h 17"/>
                <a:gd name="T26" fmla="*/ 27517 w 18"/>
                <a:gd name="T27" fmla="*/ 3735 h 17"/>
                <a:gd name="T28" fmla="*/ 27517 w 18"/>
                <a:gd name="T29" fmla="*/ 3735 h 17"/>
                <a:gd name="T30" fmla="*/ 31750 w 18"/>
                <a:gd name="T31" fmla="*/ 9338 h 17"/>
                <a:gd name="T32" fmla="*/ 31750 w 18"/>
                <a:gd name="T33" fmla="*/ 9338 h 17"/>
                <a:gd name="T34" fmla="*/ 33867 w 18"/>
                <a:gd name="T35" fmla="*/ 14941 h 17"/>
                <a:gd name="T36" fmla="*/ 35983 w 18"/>
                <a:gd name="T37" fmla="*/ 14941 h 17"/>
                <a:gd name="T38" fmla="*/ 33867 w 18"/>
                <a:gd name="T39" fmla="*/ 18676 h 17"/>
                <a:gd name="T40" fmla="*/ 31750 w 18"/>
                <a:gd name="T41" fmla="*/ 22412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17"/>
                <a:gd name="T65" fmla="*/ 18 w 18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17">
                  <a:moveTo>
                    <a:pt x="15" y="12"/>
                  </a:moveTo>
                  <a:lnTo>
                    <a:pt x="12" y="14"/>
                  </a:lnTo>
                  <a:lnTo>
                    <a:pt x="9" y="15"/>
                  </a:lnTo>
                  <a:lnTo>
                    <a:pt x="5" y="16"/>
                  </a:lnTo>
                  <a:lnTo>
                    <a:pt x="2" y="15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5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6" y="10"/>
                  </a:lnTo>
                  <a:lnTo>
                    <a:pt x="15" y="1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8" name="Freeform 147"/>
            <p:cNvSpPr>
              <a:spLocks/>
            </p:cNvSpPr>
            <p:nvPr/>
          </p:nvSpPr>
          <p:spPr bwMode="auto">
            <a:xfrm>
              <a:off x="3327400" y="2439988"/>
              <a:ext cx="41275" cy="33337"/>
            </a:xfrm>
            <a:custGeom>
              <a:avLst/>
              <a:gdLst>
                <a:gd name="T0" fmla="*/ 39103 w 19"/>
                <a:gd name="T1" fmla="*/ 29828 h 19"/>
                <a:gd name="T2" fmla="*/ 32586 w 19"/>
                <a:gd name="T3" fmla="*/ 31582 h 19"/>
                <a:gd name="T4" fmla="*/ 30413 w 19"/>
                <a:gd name="T5" fmla="*/ 29828 h 19"/>
                <a:gd name="T6" fmla="*/ 26068 w 19"/>
                <a:gd name="T7" fmla="*/ 28073 h 19"/>
                <a:gd name="T8" fmla="*/ 23896 w 19"/>
                <a:gd name="T9" fmla="*/ 26319 h 19"/>
                <a:gd name="T10" fmla="*/ 19551 w 19"/>
                <a:gd name="T11" fmla="*/ 22810 h 19"/>
                <a:gd name="T12" fmla="*/ 17379 w 19"/>
                <a:gd name="T13" fmla="*/ 19300 h 19"/>
                <a:gd name="T14" fmla="*/ 13034 w 19"/>
                <a:gd name="T15" fmla="*/ 17546 h 19"/>
                <a:gd name="T16" fmla="*/ 10862 w 19"/>
                <a:gd name="T17" fmla="*/ 15791 h 19"/>
                <a:gd name="T18" fmla="*/ 6517 w 19"/>
                <a:gd name="T19" fmla="*/ 12282 h 19"/>
                <a:gd name="T20" fmla="*/ 2172 w 19"/>
                <a:gd name="T21" fmla="*/ 12282 h 19"/>
                <a:gd name="T22" fmla="*/ 0 w 19"/>
                <a:gd name="T23" fmla="*/ 8773 h 19"/>
                <a:gd name="T24" fmla="*/ 0 w 19"/>
                <a:gd name="T25" fmla="*/ 7018 h 19"/>
                <a:gd name="T26" fmla="*/ 0 w 19"/>
                <a:gd name="T27" fmla="*/ 3509 h 19"/>
                <a:gd name="T28" fmla="*/ 0 w 19"/>
                <a:gd name="T29" fmla="*/ 1755 h 19"/>
                <a:gd name="T30" fmla="*/ 2172 w 19"/>
                <a:gd name="T31" fmla="*/ 0 h 19"/>
                <a:gd name="T32" fmla="*/ 4345 w 19"/>
                <a:gd name="T33" fmla="*/ 0 h 19"/>
                <a:gd name="T34" fmla="*/ 6517 w 19"/>
                <a:gd name="T35" fmla="*/ 3509 h 19"/>
                <a:gd name="T36" fmla="*/ 10862 w 19"/>
                <a:gd name="T37" fmla="*/ 7018 h 19"/>
                <a:gd name="T38" fmla="*/ 17379 w 19"/>
                <a:gd name="T39" fmla="*/ 12282 h 19"/>
                <a:gd name="T40" fmla="*/ 21724 w 19"/>
                <a:gd name="T41" fmla="*/ 14037 h 19"/>
                <a:gd name="T42" fmla="*/ 26068 w 19"/>
                <a:gd name="T43" fmla="*/ 17546 h 19"/>
                <a:gd name="T44" fmla="*/ 30413 w 19"/>
                <a:gd name="T45" fmla="*/ 21055 h 19"/>
                <a:gd name="T46" fmla="*/ 34758 w 19"/>
                <a:gd name="T47" fmla="*/ 26319 h 19"/>
                <a:gd name="T48" fmla="*/ 39103 w 19"/>
                <a:gd name="T49" fmla="*/ 29828 h 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19"/>
                <a:gd name="T77" fmla="*/ 19 w 19"/>
                <a:gd name="T78" fmla="*/ 19 h 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19">
                  <a:moveTo>
                    <a:pt x="18" y="17"/>
                  </a:moveTo>
                  <a:lnTo>
                    <a:pt x="15" y="18"/>
                  </a:lnTo>
                  <a:lnTo>
                    <a:pt x="14" y="17"/>
                  </a:lnTo>
                  <a:lnTo>
                    <a:pt x="12" y="16"/>
                  </a:lnTo>
                  <a:lnTo>
                    <a:pt x="11" y="15"/>
                  </a:lnTo>
                  <a:lnTo>
                    <a:pt x="9" y="13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5" y="9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5" y="4"/>
                  </a:lnTo>
                  <a:lnTo>
                    <a:pt x="8" y="7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6" y="15"/>
                  </a:lnTo>
                  <a:lnTo>
                    <a:pt x="18" y="17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9" name="Freeform 148"/>
            <p:cNvSpPr>
              <a:spLocks/>
            </p:cNvSpPr>
            <p:nvPr/>
          </p:nvSpPr>
          <p:spPr bwMode="auto">
            <a:xfrm>
              <a:off x="3327400" y="2439988"/>
              <a:ext cx="49213" cy="41275"/>
            </a:xfrm>
            <a:custGeom>
              <a:avLst/>
              <a:gdLst>
                <a:gd name="T0" fmla="*/ 47073 w 23"/>
                <a:gd name="T1" fmla="*/ 37686 h 23"/>
                <a:gd name="T2" fmla="*/ 38515 w 23"/>
                <a:gd name="T3" fmla="*/ 39480 h 23"/>
                <a:gd name="T4" fmla="*/ 36375 w 23"/>
                <a:gd name="T5" fmla="*/ 35891 h 23"/>
                <a:gd name="T6" fmla="*/ 29956 w 23"/>
                <a:gd name="T7" fmla="*/ 35891 h 23"/>
                <a:gd name="T8" fmla="*/ 27816 w 23"/>
                <a:gd name="T9" fmla="*/ 32302 h 23"/>
                <a:gd name="T10" fmla="*/ 23537 w 23"/>
                <a:gd name="T11" fmla="*/ 26918 h 23"/>
                <a:gd name="T12" fmla="*/ 21397 w 23"/>
                <a:gd name="T13" fmla="*/ 25124 h 23"/>
                <a:gd name="T14" fmla="*/ 17118 w 23"/>
                <a:gd name="T15" fmla="*/ 21535 h 23"/>
                <a:gd name="T16" fmla="*/ 12838 w 23"/>
                <a:gd name="T17" fmla="*/ 19740 h 23"/>
                <a:gd name="T18" fmla="*/ 8559 w 23"/>
                <a:gd name="T19" fmla="*/ 16151 h 23"/>
                <a:gd name="T20" fmla="*/ 4279 w 23"/>
                <a:gd name="T21" fmla="*/ 14357 h 23"/>
                <a:gd name="T22" fmla="*/ 0 w 23"/>
                <a:gd name="T23" fmla="*/ 10767 h 23"/>
                <a:gd name="T24" fmla="*/ 0 w 23"/>
                <a:gd name="T25" fmla="*/ 8973 h 23"/>
                <a:gd name="T26" fmla="*/ 0 w 23"/>
                <a:gd name="T27" fmla="*/ 3589 h 23"/>
                <a:gd name="T28" fmla="*/ 0 w 23"/>
                <a:gd name="T29" fmla="*/ 3589 h 23"/>
                <a:gd name="T30" fmla="*/ 4279 w 23"/>
                <a:gd name="T31" fmla="*/ 0 h 23"/>
                <a:gd name="T32" fmla="*/ 4279 w 23"/>
                <a:gd name="T33" fmla="*/ 0 h 23"/>
                <a:gd name="T34" fmla="*/ 8559 w 23"/>
                <a:gd name="T35" fmla="*/ 3589 h 23"/>
                <a:gd name="T36" fmla="*/ 12838 w 23"/>
                <a:gd name="T37" fmla="*/ 8973 h 23"/>
                <a:gd name="T38" fmla="*/ 21397 w 23"/>
                <a:gd name="T39" fmla="*/ 14357 h 23"/>
                <a:gd name="T40" fmla="*/ 25676 w 23"/>
                <a:gd name="T41" fmla="*/ 17946 h 23"/>
                <a:gd name="T42" fmla="*/ 29956 w 23"/>
                <a:gd name="T43" fmla="*/ 21535 h 23"/>
                <a:gd name="T44" fmla="*/ 38515 w 23"/>
                <a:gd name="T45" fmla="*/ 26918 h 23"/>
                <a:gd name="T46" fmla="*/ 42794 w 23"/>
                <a:gd name="T47" fmla="*/ 32302 h 23"/>
                <a:gd name="T48" fmla="*/ 47073 w 23"/>
                <a:gd name="T49" fmla="*/ 37686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"/>
                <a:gd name="T76" fmla="*/ 0 h 23"/>
                <a:gd name="T77" fmla="*/ 23 w 23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" h="23">
                  <a:moveTo>
                    <a:pt x="22" y="21"/>
                  </a:moveTo>
                  <a:lnTo>
                    <a:pt x="18" y="22"/>
                  </a:lnTo>
                  <a:lnTo>
                    <a:pt x="17" y="20"/>
                  </a:lnTo>
                  <a:lnTo>
                    <a:pt x="14" y="20"/>
                  </a:lnTo>
                  <a:lnTo>
                    <a:pt x="13" y="18"/>
                  </a:lnTo>
                  <a:lnTo>
                    <a:pt x="11" y="15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11"/>
                  </a:lnTo>
                  <a:lnTo>
                    <a:pt x="4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5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8" y="15"/>
                  </a:lnTo>
                  <a:lnTo>
                    <a:pt x="20" y="18"/>
                  </a:lnTo>
                  <a:lnTo>
                    <a:pt x="22" y="21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0" name="Freeform 149"/>
            <p:cNvSpPr>
              <a:spLocks/>
            </p:cNvSpPr>
            <p:nvPr/>
          </p:nvSpPr>
          <p:spPr bwMode="auto">
            <a:xfrm>
              <a:off x="4427538" y="2486025"/>
              <a:ext cx="34925" cy="30163"/>
            </a:xfrm>
            <a:custGeom>
              <a:avLst/>
              <a:gdLst>
                <a:gd name="T0" fmla="*/ 32871 w 17"/>
                <a:gd name="T1" fmla="*/ 17743 h 17"/>
                <a:gd name="T2" fmla="*/ 20544 w 17"/>
                <a:gd name="T3" fmla="*/ 28389 h 17"/>
                <a:gd name="T4" fmla="*/ 16435 w 17"/>
                <a:gd name="T5" fmla="*/ 28389 h 17"/>
                <a:gd name="T6" fmla="*/ 4109 w 17"/>
                <a:gd name="T7" fmla="*/ 28389 h 17"/>
                <a:gd name="T8" fmla="*/ 0 w 17"/>
                <a:gd name="T9" fmla="*/ 28389 h 17"/>
                <a:gd name="T10" fmla="*/ 0 w 17"/>
                <a:gd name="T11" fmla="*/ 8871 h 17"/>
                <a:gd name="T12" fmla="*/ 16435 w 17"/>
                <a:gd name="T13" fmla="*/ 0 h 17"/>
                <a:gd name="T14" fmla="*/ 26707 w 17"/>
                <a:gd name="T15" fmla="*/ 8871 h 17"/>
                <a:gd name="T16" fmla="*/ 32871 w 17"/>
                <a:gd name="T17" fmla="*/ 17743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0"/>
                  </a:moveTo>
                  <a:lnTo>
                    <a:pt x="10" y="16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5"/>
                  </a:lnTo>
                  <a:lnTo>
                    <a:pt x="8" y="0"/>
                  </a:lnTo>
                  <a:lnTo>
                    <a:pt x="13" y="5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1" name="Freeform 150"/>
            <p:cNvSpPr>
              <a:spLocks/>
            </p:cNvSpPr>
            <p:nvPr/>
          </p:nvSpPr>
          <p:spPr bwMode="auto">
            <a:xfrm>
              <a:off x="3395663" y="2489200"/>
              <a:ext cx="36512" cy="31750"/>
            </a:xfrm>
            <a:custGeom>
              <a:avLst/>
              <a:gdLst>
                <a:gd name="T0" fmla="*/ 0 w 17"/>
                <a:gd name="T1" fmla="*/ 14941 h 17"/>
                <a:gd name="T2" fmla="*/ 0 w 17"/>
                <a:gd name="T3" fmla="*/ 0 h 17"/>
                <a:gd name="T4" fmla="*/ 34364 w 17"/>
                <a:gd name="T5" fmla="*/ 0 h 17"/>
                <a:gd name="T6" fmla="*/ 34364 w 17"/>
                <a:gd name="T7" fmla="*/ 29882 h 17"/>
                <a:gd name="T8" fmla="*/ 0 w 17"/>
                <a:gd name="T9" fmla="*/ 29882 h 17"/>
                <a:gd name="T10" fmla="*/ 0 w 17"/>
                <a:gd name="T11" fmla="*/ 14941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2" name="Freeform 151"/>
            <p:cNvSpPr>
              <a:spLocks/>
            </p:cNvSpPr>
            <p:nvPr/>
          </p:nvSpPr>
          <p:spPr bwMode="auto">
            <a:xfrm>
              <a:off x="3397250" y="2492375"/>
              <a:ext cx="36513" cy="28575"/>
            </a:xfrm>
            <a:custGeom>
              <a:avLst/>
              <a:gdLst>
                <a:gd name="T0" fmla="*/ 34365 w 17"/>
                <a:gd name="T1" fmla="*/ 16809 h 17"/>
                <a:gd name="T2" fmla="*/ 25774 w 17"/>
                <a:gd name="T3" fmla="*/ 26894 h 17"/>
                <a:gd name="T4" fmla="*/ 17183 w 17"/>
                <a:gd name="T5" fmla="*/ 26894 h 17"/>
                <a:gd name="T6" fmla="*/ 17183 w 17"/>
                <a:gd name="T7" fmla="*/ 8404 h 17"/>
                <a:gd name="T8" fmla="*/ 0 w 17"/>
                <a:gd name="T9" fmla="*/ 8404 h 17"/>
                <a:gd name="T10" fmla="*/ 8591 w 17"/>
                <a:gd name="T11" fmla="*/ 0 h 17"/>
                <a:gd name="T12" fmla="*/ 17183 w 17"/>
                <a:gd name="T13" fmla="*/ 0 h 17"/>
                <a:gd name="T14" fmla="*/ 34365 w 17"/>
                <a:gd name="T15" fmla="*/ 8404 h 17"/>
                <a:gd name="T16" fmla="*/ 34365 w 17"/>
                <a:gd name="T17" fmla="*/ 16809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0"/>
                  </a:moveTo>
                  <a:lnTo>
                    <a:pt x="12" y="16"/>
                  </a:lnTo>
                  <a:lnTo>
                    <a:pt x="8" y="16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0"/>
                  </a:lnTo>
                  <a:lnTo>
                    <a:pt x="8" y="0"/>
                  </a:lnTo>
                  <a:lnTo>
                    <a:pt x="16" y="5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3" name="Freeform 152"/>
            <p:cNvSpPr>
              <a:spLocks/>
            </p:cNvSpPr>
            <p:nvPr/>
          </p:nvSpPr>
          <p:spPr bwMode="auto">
            <a:xfrm>
              <a:off x="3349625" y="2492375"/>
              <a:ext cx="34925" cy="30163"/>
            </a:xfrm>
            <a:custGeom>
              <a:avLst/>
              <a:gdLst>
                <a:gd name="T0" fmla="*/ 32871 w 17"/>
                <a:gd name="T1" fmla="*/ 1774 h 17"/>
                <a:gd name="T2" fmla="*/ 32871 w 17"/>
                <a:gd name="T3" fmla="*/ 10646 h 17"/>
                <a:gd name="T4" fmla="*/ 30816 w 17"/>
                <a:gd name="T5" fmla="*/ 14194 h 17"/>
                <a:gd name="T6" fmla="*/ 30816 w 17"/>
                <a:gd name="T7" fmla="*/ 19517 h 17"/>
                <a:gd name="T8" fmla="*/ 28762 w 17"/>
                <a:gd name="T9" fmla="*/ 21292 h 17"/>
                <a:gd name="T10" fmla="*/ 24653 w 17"/>
                <a:gd name="T11" fmla="*/ 24840 h 17"/>
                <a:gd name="T12" fmla="*/ 22599 w 17"/>
                <a:gd name="T13" fmla="*/ 28389 h 17"/>
                <a:gd name="T14" fmla="*/ 16435 w 17"/>
                <a:gd name="T15" fmla="*/ 28389 h 17"/>
                <a:gd name="T16" fmla="*/ 12326 w 17"/>
                <a:gd name="T17" fmla="*/ 24840 h 17"/>
                <a:gd name="T18" fmla="*/ 10272 w 17"/>
                <a:gd name="T19" fmla="*/ 21292 h 17"/>
                <a:gd name="T20" fmla="*/ 4109 w 17"/>
                <a:gd name="T21" fmla="*/ 21292 h 17"/>
                <a:gd name="T22" fmla="*/ 0 w 17"/>
                <a:gd name="T23" fmla="*/ 15969 h 17"/>
                <a:gd name="T24" fmla="*/ 0 w 17"/>
                <a:gd name="T25" fmla="*/ 14194 h 17"/>
                <a:gd name="T26" fmla="*/ 0 w 17"/>
                <a:gd name="T27" fmla="*/ 7097 h 17"/>
                <a:gd name="T28" fmla="*/ 2054 w 17"/>
                <a:gd name="T29" fmla="*/ 5323 h 17"/>
                <a:gd name="T30" fmla="*/ 4109 w 17"/>
                <a:gd name="T31" fmla="*/ 1774 h 17"/>
                <a:gd name="T32" fmla="*/ 10272 w 17"/>
                <a:gd name="T33" fmla="*/ 0 h 17"/>
                <a:gd name="T34" fmla="*/ 14381 w 17"/>
                <a:gd name="T35" fmla="*/ 1774 h 17"/>
                <a:gd name="T36" fmla="*/ 22599 w 17"/>
                <a:gd name="T37" fmla="*/ 1774 h 17"/>
                <a:gd name="T38" fmla="*/ 26707 w 17"/>
                <a:gd name="T39" fmla="*/ 1774 h 17"/>
                <a:gd name="T40" fmla="*/ 32871 w 17"/>
                <a:gd name="T41" fmla="*/ 1774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"/>
                  </a:moveTo>
                  <a:lnTo>
                    <a:pt x="16" y="6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6" y="1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4" name="Freeform 153"/>
            <p:cNvSpPr>
              <a:spLocks/>
            </p:cNvSpPr>
            <p:nvPr/>
          </p:nvSpPr>
          <p:spPr bwMode="auto">
            <a:xfrm>
              <a:off x="3349625" y="2492375"/>
              <a:ext cx="39688" cy="30163"/>
            </a:xfrm>
            <a:custGeom>
              <a:avLst/>
              <a:gdLst>
                <a:gd name="T0" fmla="*/ 37599 w 19"/>
                <a:gd name="T1" fmla="*/ 3549 h 17"/>
                <a:gd name="T2" fmla="*/ 37599 w 19"/>
                <a:gd name="T3" fmla="*/ 8871 h 17"/>
                <a:gd name="T4" fmla="*/ 35510 w 19"/>
                <a:gd name="T5" fmla="*/ 14194 h 17"/>
                <a:gd name="T6" fmla="*/ 33421 w 19"/>
                <a:gd name="T7" fmla="*/ 19517 h 17"/>
                <a:gd name="T8" fmla="*/ 31333 w 19"/>
                <a:gd name="T9" fmla="*/ 21292 h 17"/>
                <a:gd name="T10" fmla="*/ 29244 w 19"/>
                <a:gd name="T11" fmla="*/ 24840 h 17"/>
                <a:gd name="T12" fmla="*/ 25066 w 19"/>
                <a:gd name="T13" fmla="*/ 28389 h 17"/>
                <a:gd name="T14" fmla="*/ 18800 w 19"/>
                <a:gd name="T15" fmla="*/ 28389 h 17"/>
                <a:gd name="T16" fmla="*/ 14622 w 19"/>
                <a:gd name="T17" fmla="*/ 24840 h 17"/>
                <a:gd name="T18" fmla="*/ 10444 w 19"/>
                <a:gd name="T19" fmla="*/ 21292 h 17"/>
                <a:gd name="T20" fmla="*/ 6267 w 19"/>
                <a:gd name="T21" fmla="*/ 19517 h 17"/>
                <a:gd name="T22" fmla="*/ 2089 w 19"/>
                <a:gd name="T23" fmla="*/ 17743 h 17"/>
                <a:gd name="T24" fmla="*/ 0 w 19"/>
                <a:gd name="T25" fmla="*/ 12420 h 17"/>
                <a:gd name="T26" fmla="*/ 2089 w 19"/>
                <a:gd name="T27" fmla="*/ 7097 h 17"/>
                <a:gd name="T28" fmla="*/ 4178 w 19"/>
                <a:gd name="T29" fmla="*/ 5323 h 17"/>
                <a:gd name="T30" fmla="*/ 6267 w 19"/>
                <a:gd name="T31" fmla="*/ 3549 h 17"/>
                <a:gd name="T32" fmla="*/ 10444 w 19"/>
                <a:gd name="T33" fmla="*/ 0 h 17"/>
                <a:gd name="T34" fmla="*/ 16711 w 19"/>
                <a:gd name="T35" fmla="*/ 3549 h 17"/>
                <a:gd name="T36" fmla="*/ 25066 w 19"/>
                <a:gd name="T37" fmla="*/ 3549 h 17"/>
                <a:gd name="T38" fmla="*/ 31333 w 19"/>
                <a:gd name="T39" fmla="*/ 3549 h 17"/>
                <a:gd name="T40" fmla="*/ 37599 w 19"/>
                <a:gd name="T41" fmla="*/ 3549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7"/>
                <a:gd name="T65" fmla="*/ 19 w 19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7">
                  <a:moveTo>
                    <a:pt x="18" y="2"/>
                  </a:moveTo>
                  <a:lnTo>
                    <a:pt x="18" y="5"/>
                  </a:lnTo>
                  <a:lnTo>
                    <a:pt x="17" y="8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8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5" name="Freeform 154"/>
            <p:cNvSpPr>
              <a:spLocks/>
            </p:cNvSpPr>
            <p:nvPr/>
          </p:nvSpPr>
          <p:spPr bwMode="auto">
            <a:xfrm>
              <a:off x="2671763" y="2492375"/>
              <a:ext cx="34925" cy="30163"/>
            </a:xfrm>
            <a:custGeom>
              <a:avLst/>
              <a:gdLst>
                <a:gd name="T0" fmla="*/ 24653 w 17"/>
                <a:gd name="T1" fmla="*/ 0 h 17"/>
                <a:gd name="T2" fmla="*/ 32871 w 17"/>
                <a:gd name="T3" fmla="*/ 0 h 17"/>
                <a:gd name="T4" fmla="*/ 32871 w 17"/>
                <a:gd name="T5" fmla="*/ 28389 h 17"/>
                <a:gd name="T6" fmla="*/ 24653 w 17"/>
                <a:gd name="T7" fmla="*/ 28389 h 17"/>
                <a:gd name="T8" fmla="*/ 8218 w 17"/>
                <a:gd name="T9" fmla="*/ 28389 h 17"/>
                <a:gd name="T10" fmla="*/ 0 w 17"/>
                <a:gd name="T11" fmla="*/ 28389 h 17"/>
                <a:gd name="T12" fmla="*/ 0 w 17"/>
                <a:gd name="T13" fmla="*/ 0 h 17"/>
                <a:gd name="T14" fmla="*/ 24653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2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6" name="Freeform 155"/>
            <p:cNvSpPr>
              <a:spLocks/>
            </p:cNvSpPr>
            <p:nvPr/>
          </p:nvSpPr>
          <p:spPr bwMode="auto">
            <a:xfrm>
              <a:off x="2671763" y="2492375"/>
              <a:ext cx="34925" cy="30163"/>
            </a:xfrm>
            <a:custGeom>
              <a:avLst/>
              <a:gdLst>
                <a:gd name="T0" fmla="*/ 24653 w 17"/>
                <a:gd name="T1" fmla="*/ 3549 h 17"/>
                <a:gd name="T2" fmla="*/ 32871 w 17"/>
                <a:gd name="T3" fmla="*/ 10646 h 17"/>
                <a:gd name="T4" fmla="*/ 28762 w 17"/>
                <a:gd name="T5" fmla="*/ 15969 h 17"/>
                <a:gd name="T6" fmla="*/ 24653 w 17"/>
                <a:gd name="T7" fmla="*/ 23066 h 17"/>
                <a:gd name="T8" fmla="*/ 18490 w 17"/>
                <a:gd name="T9" fmla="*/ 28389 h 17"/>
                <a:gd name="T10" fmla="*/ 12326 w 17"/>
                <a:gd name="T11" fmla="*/ 28389 h 17"/>
                <a:gd name="T12" fmla="*/ 2054 w 17"/>
                <a:gd name="T13" fmla="*/ 19517 h 17"/>
                <a:gd name="T14" fmla="*/ 0 w 17"/>
                <a:gd name="T15" fmla="*/ 10646 h 17"/>
                <a:gd name="T16" fmla="*/ 2054 w 17"/>
                <a:gd name="T17" fmla="*/ 0 h 17"/>
                <a:gd name="T18" fmla="*/ 24653 w 17"/>
                <a:gd name="T19" fmla="*/ 3549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2" y="2"/>
                  </a:moveTo>
                  <a:lnTo>
                    <a:pt x="16" y="6"/>
                  </a:lnTo>
                  <a:lnTo>
                    <a:pt x="14" y="9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1" y="11"/>
                  </a:lnTo>
                  <a:lnTo>
                    <a:pt x="0" y="6"/>
                  </a:lnTo>
                  <a:lnTo>
                    <a:pt x="1" y="0"/>
                  </a:lnTo>
                  <a:lnTo>
                    <a:pt x="12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7" name="Freeform 156"/>
            <p:cNvSpPr>
              <a:spLocks/>
            </p:cNvSpPr>
            <p:nvPr/>
          </p:nvSpPr>
          <p:spPr bwMode="auto">
            <a:xfrm>
              <a:off x="2619375" y="2497138"/>
              <a:ext cx="34925" cy="31750"/>
            </a:xfrm>
            <a:custGeom>
              <a:avLst/>
              <a:gdLst>
                <a:gd name="T0" fmla="*/ 20544 w 17"/>
                <a:gd name="T1" fmla="*/ 7471 h 17"/>
                <a:gd name="T2" fmla="*/ 32871 w 17"/>
                <a:gd name="T3" fmla="*/ 11206 h 17"/>
                <a:gd name="T4" fmla="*/ 30816 w 17"/>
                <a:gd name="T5" fmla="*/ 29882 h 17"/>
                <a:gd name="T6" fmla="*/ 26707 w 17"/>
                <a:gd name="T7" fmla="*/ 24279 h 17"/>
                <a:gd name="T8" fmla="*/ 24653 w 17"/>
                <a:gd name="T9" fmla="*/ 20544 h 17"/>
                <a:gd name="T10" fmla="*/ 22599 w 17"/>
                <a:gd name="T11" fmla="*/ 16809 h 17"/>
                <a:gd name="T12" fmla="*/ 18490 w 17"/>
                <a:gd name="T13" fmla="*/ 11206 h 17"/>
                <a:gd name="T14" fmla="*/ 16435 w 17"/>
                <a:gd name="T15" fmla="*/ 11206 h 17"/>
                <a:gd name="T16" fmla="*/ 14381 w 17"/>
                <a:gd name="T17" fmla="*/ 7471 h 17"/>
                <a:gd name="T18" fmla="*/ 10272 w 17"/>
                <a:gd name="T19" fmla="*/ 7471 h 17"/>
                <a:gd name="T20" fmla="*/ 6163 w 17"/>
                <a:gd name="T21" fmla="*/ 11206 h 17"/>
                <a:gd name="T22" fmla="*/ 4109 w 17"/>
                <a:gd name="T23" fmla="*/ 11206 h 17"/>
                <a:gd name="T24" fmla="*/ 4109 w 17"/>
                <a:gd name="T25" fmla="*/ 16809 h 17"/>
                <a:gd name="T26" fmla="*/ 10272 w 17"/>
                <a:gd name="T27" fmla="*/ 20544 h 17"/>
                <a:gd name="T28" fmla="*/ 10272 w 17"/>
                <a:gd name="T29" fmla="*/ 24279 h 17"/>
                <a:gd name="T30" fmla="*/ 6163 w 17"/>
                <a:gd name="T31" fmla="*/ 29882 h 17"/>
                <a:gd name="T32" fmla="*/ 2054 w 17"/>
                <a:gd name="T33" fmla="*/ 29882 h 17"/>
                <a:gd name="T34" fmla="*/ 0 w 17"/>
                <a:gd name="T35" fmla="*/ 29882 h 17"/>
                <a:gd name="T36" fmla="*/ 0 w 17"/>
                <a:gd name="T37" fmla="*/ 20544 h 17"/>
                <a:gd name="T38" fmla="*/ 2054 w 17"/>
                <a:gd name="T39" fmla="*/ 16809 h 17"/>
                <a:gd name="T40" fmla="*/ 2054 w 17"/>
                <a:gd name="T41" fmla="*/ 11206 h 17"/>
                <a:gd name="T42" fmla="*/ 0 w 17"/>
                <a:gd name="T43" fmla="*/ 7471 h 17"/>
                <a:gd name="T44" fmla="*/ 4109 w 17"/>
                <a:gd name="T45" fmla="*/ 3735 h 17"/>
                <a:gd name="T46" fmla="*/ 8218 w 17"/>
                <a:gd name="T47" fmla="*/ 7471 h 17"/>
                <a:gd name="T48" fmla="*/ 12326 w 17"/>
                <a:gd name="T49" fmla="*/ 7471 h 17"/>
                <a:gd name="T50" fmla="*/ 14381 w 17"/>
                <a:gd name="T51" fmla="*/ 0 h 17"/>
                <a:gd name="T52" fmla="*/ 16435 w 17"/>
                <a:gd name="T53" fmla="*/ 0 h 17"/>
                <a:gd name="T54" fmla="*/ 18490 w 17"/>
                <a:gd name="T55" fmla="*/ 3735 h 17"/>
                <a:gd name="T56" fmla="*/ 18490 w 17"/>
                <a:gd name="T57" fmla="*/ 7471 h 17"/>
                <a:gd name="T58" fmla="*/ 20544 w 17"/>
                <a:gd name="T59" fmla="*/ 7471 h 1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17"/>
                <a:gd name="T92" fmla="*/ 17 w 17"/>
                <a:gd name="T93" fmla="*/ 17 h 1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17">
                  <a:moveTo>
                    <a:pt x="10" y="4"/>
                  </a:moveTo>
                  <a:lnTo>
                    <a:pt x="16" y="6"/>
                  </a:lnTo>
                  <a:lnTo>
                    <a:pt x="15" y="16"/>
                  </a:lnTo>
                  <a:lnTo>
                    <a:pt x="13" y="13"/>
                  </a:lnTo>
                  <a:lnTo>
                    <a:pt x="12" y="11"/>
                  </a:lnTo>
                  <a:lnTo>
                    <a:pt x="11" y="9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9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9"/>
                  </a:lnTo>
                  <a:lnTo>
                    <a:pt x="1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10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8" name="Freeform 157"/>
            <p:cNvSpPr>
              <a:spLocks/>
            </p:cNvSpPr>
            <p:nvPr/>
          </p:nvSpPr>
          <p:spPr bwMode="auto">
            <a:xfrm>
              <a:off x="2619375" y="2497138"/>
              <a:ext cx="44450" cy="31750"/>
            </a:xfrm>
            <a:custGeom>
              <a:avLst/>
              <a:gdLst>
                <a:gd name="T0" fmla="*/ 25400 w 21"/>
                <a:gd name="T1" fmla="*/ 7471 h 17"/>
                <a:gd name="T2" fmla="*/ 42333 w 21"/>
                <a:gd name="T3" fmla="*/ 9338 h 17"/>
                <a:gd name="T4" fmla="*/ 38100 w 21"/>
                <a:gd name="T5" fmla="*/ 29882 h 17"/>
                <a:gd name="T6" fmla="*/ 33867 w 21"/>
                <a:gd name="T7" fmla="*/ 24279 h 17"/>
                <a:gd name="T8" fmla="*/ 31750 w 21"/>
                <a:gd name="T9" fmla="*/ 18676 h 17"/>
                <a:gd name="T10" fmla="*/ 29633 w 21"/>
                <a:gd name="T11" fmla="*/ 16809 h 17"/>
                <a:gd name="T12" fmla="*/ 25400 w 21"/>
                <a:gd name="T13" fmla="*/ 11206 h 17"/>
                <a:gd name="T14" fmla="*/ 21167 w 21"/>
                <a:gd name="T15" fmla="*/ 9338 h 17"/>
                <a:gd name="T16" fmla="*/ 16933 w 21"/>
                <a:gd name="T17" fmla="*/ 7471 h 17"/>
                <a:gd name="T18" fmla="*/ 12700 w 21"/>
                <a:gd name="T19" fmla="*/ 7471 h 17"/>
                <a:gd name="T20" fmla="*/ 8467 w 21"/>
                <a:gd name="T21" fmla="*/ 9338 h 17"/>
                <a:gd name="T22" fmla="*/ 6350 w 21"/>
                <a:gd name="T23" fmla="*/ 11206 h 17"/>
                <a:gd name="T24" fmla="*/ 6350 w 21"/>
                <a:gd name="T25" fmla="*/ 14941 h 17"/>
                <a:gd name="T26" fmla="*/ 6350 w 21"/>
                <a:gd name="T27" fmla="*/ 16809 h 17"/>
                <a:gd name="T28" fmla="*/ 12700 w 21"/>
                <a:gd name="T29" fmla="*/ 22412 h 17"/>
                <a:gd name="T30" fmla="*/ 12700 w 21"/>
                <a:gd name="T31" fmla="*/ 24279 h 17"/>
                <a:gd name="T32" fmla="*/ 8467 w 21"/>
                <a:gd name="T33" fmla="*/ 26147 h 17"/>
                <a:gd name="T34" fmla="*/ 4233 w 21"/>
                <a:gd name="T35" fmla="*/ 29882 h 17"/>
                <a:gd name="T36" fmla="*/ 0 w 21"/>
                <a:gd name="T37" fmla="*/ 26147 h 17"/>
                <a:gd name="T38" fmla="*/ 0 w 21"/>
                <a:gd name="T39" fmla="*/ 22412 h 17"/>
                <a:gd name="T40" fmla="*/ 2117 w 21"/>
                <a:gd name="T41" fmla="*/ 16809 h 17"/>
                <a:gd name="T42" fmla="*/ 2117 w 21"/>
                <a:gd name="T43" fmla="*/ 11206 h 17"/>
                <a:gd name="T44" fmla="*/ 0 w 21"/>
                <a:gd name="T45" fmla="*/ 7471 h 17"/>
                <a:gd name="T46" fmla="*/ 6350 w 21"/>
                <a:gd name="T47" fmla="*/ 3735 h 17"/>
                <a:gd name="T48" fmla="*/ 10583 w 21"/>
                <a:gd name="T49" fmla="*/ 7471 h 17"/>
                <a:gd name="T50" fmla="*/ 16933 w 21"/>
                <a:gd name="T51" fmla="*/ 7471 h 17"/>
                <a:gd name="T52" fmla="*/ 19050 w 21"/>
                <a:gd name="T53" fmla="*/ 0 h 17"/>
                <a:gd name="T54" fmla="*/ 21167 w 21"/>
                <a:gd name="T55" fmla="*/ 0 h 17"/>
                <a:gd name="T56" fmla="*/ 23283 w 21"/>
                <a:gd name="T57" fmla="*/ 1868 h 17"/>
                <a:gd name="T58" fmla="*/ 25400 w 21"/>
                <a:gd name="T59" fmla="*/ 7471 h 17"/>
                <a:gd name="T60" fmla="*/ 25400 w 21"/>
                <a:gd name="T61" fmla="*/ 7471 h 1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1"/>
                <a:gd name="T94" fmla="*/ 0 h 17"/>
                <a:gd name="T95" fmla="*/ 21 w 21"/>
                <a:gd name="T96" fmla="*/ 17 h 1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1" h="17">
                  <a:moveTo>
                    <a:pt x="12" y="4"/>
                  </a:moveTo>
                  <a:lnTo>
                    <a:pt x="20" y="5"/>
                  </a:lnTo>
                  <a:lnTo>
                    <a:pt x="18" y="16"/>
                  </a:lnTo>
                  <a:lnTo>
                    <a:pt x="16" y="13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1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4"/>
                  </a:lnTo>
                  <a:lnTo>
                    <a:pt x="8" y="4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9" name="Freeform 158"/>
            <p:cNvSpPr>
              <a:spLocks/>
            </p:cNvSpPr>
            <p:nvPr/>
          </p:nvSpPr>
          <p:spPr bwMode="auto">
            <a:xfrm>
              <a:off x="3397250" y="2500313"/>
              <a:ext cx="36513" cy="30162"/>
            </a:xfrm>
            <a:custGeom>
              <a:avLst/>
              <a:gdLst>
                <a:gd name="T0" fmla="*/ 0 w 17"/>
                <a:gd name="T1" fmla="*/ 28388 h 17"/>
                <a:gd name="T2" fmla="*/ 34365 w 17"/>
                <a:gd name="T3" fmla="*/ 0 h 17"/>
                <a:gd name="T4" fmla="*/ 34365 w 17"/>
                <a:gd name="T5" fmla="*/ 28388 h 17"/>
                <a:gd name="T6" fmla="*/ 0 w 17"/>
                <a:gd name="T7" fmla="*/ 2838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0" name="Freeform 159"/>
            <p:cNvSpPr>
              <a:spLocks/>
            </p:cNvSpPr>
            <p:nvPr/>
          </p:nvSpPr>
          <p:spPr bwMode="auto">
            <a:xfrm>
              <a:off x="3406775" y="2501900"/>
              <a:ext cx="34925" cy="31750"/>
            </a:xfrm>
            <a:custGeom>
              <a:avLst/>
              <a:gdLst>
                <a:gd name="T0" fmla="*/ 32871 w 17"/>
                <a:gd name="T1" fmla="*/ 0 h 17"/>
                <a:gd name="T2" fmla="*/ 32871 w 17"/>
                <a:gd name="T3" fmla="*/ 9338 h 17"/>
                <a:gd name="T4" fmla="*/ 32871 w 17"/>
                <a:gd name="T5" fmla="*/ 18676 h 17"/>
                <a:gd name="T6" fmla="*/ 0 w 17"/>
                <a:gd name="T7" fmla="*/ 18676 h 17"/>
                <a:gd name="T8" fmla="*/ 0 w 17"/>
                <a:gd name="T9" fmla="*/ 29882 h 17"/>
                <a:gd name="T10" fmla="*/ 0 w 17"/>
                <a:gd name="T11" fmla="*/ 0 h 17"/>
                <a:gd name="T12" fmla="*/ 32871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5"/>
                  </a:lnTo>
                  <a:lnTo>
                    <a:pt x="16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1" name="Freeform 160"/>
            <p:cNvSpPr>
              <a:spLocks/>
            </p:cNvSpPr>
            <p:nvPr/>
          </p:nvSpPr>
          <p:spPr bwMode="auto">
            <a:xfrm>
              <a:off x="4427538" y="2505075"/>
              <a:ext cx="34925" cy="31750"/>
            </a:xfrm>
            <a:custGeom>
              <a:avLst/>
              <a:gdLst>
                <a:gd name="T0" fmla="*/ 0 w 17"/>
                <a:gd name="T1" fmla="*/ 29882 h 17"/>
                <a:gd name="T2" fmla="*/ 0 w 17"/>
                <a:gd name="T3" fmla="*/ 14941 h 17"/>
                <a:gd name="T4" fmla="*/ 0 w 17"/>
                <a:gd name="T5" fmla="*/ 0 h 17"/>
                <a:gd name="T6" fmla="*/ 32871 w 17"/>
                <a:gd name="T7" fmla="*/ 0 h 17"/>
                <a:gd name="T8" fmla="*/ 32871 w 17"/>
                <a:gd name="T9" fmla="*/ 29882 h 17"/>
                <a:gd name="T10" fmla="*/ 0 w 17"/>
                <a:gd name="T11" fmla="*/ 2988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2" name="Freeform 161"/>
            <p:cNvSpPr>
              <a:spLocks/>
            </p:cNvSpPr>
            <p:nvPr/>
          </p:nvSpPr>
          <p:spPr bwMode="auto">
            <a:xfrm>
              <a:off x="4432300" y="2509838"/>
              <a:ext cx="36513" cy="31750"/>
            </a:xfrm>
            <a:custGeom>
              <a:avLst/>
              <a:gdLst>
                <a:gd name="T0" fmla="*/ 34365 w 17"/>
                <a:gd name="T1" fmla="*/ 14941 h 17"/>
                <a:gd name="T2" fmla="*/ 34365 w 17"/>
                <a:gd name="T3" fmla="*/ 29882 h 17"/>
                <a:gd name="T4" fmla="*/ 0 w 17"/>
                <a:gd name="T5" fmla="*/ 29882 h 17"/>
                <a:gd name="T6" fmla="*/ 0 w 17"/>
                <a:gd name="T7" fmla="*/ 14941 h 17"/>
                <a:gd name="T8" fmla="*/ 17183 w 17"/>
                <a:gd name="T9" fmla="*/ 0 h 17"/>
                <a:gd name="T10" fmla="*/ 25774 w 17"/>
                <a:gd name="T11" fmla="*/ 0 h 17"/>
                <a:gd name="T12" fmla="*/ 34365 w 17"/>
                <a:gd name="T13" fmla="*/ 1494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8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3" name="Freeform 162"/>
            <p:cNvSpPr>
              <a:spLocks/>
            </p:cNvSpPr>
            <p:nvPr/>
          </p:nvSpPr>
          <p:spPr bwMode="auto">
            <a:xfrm>
              <a:off x="3406775" y="2508250"/>
              <a:ext cx="34925" cy="30163"/>
            </a:xfrm>
            <a:custGeom>
              <a:avLst/>
              <a:gdLst>
                <a:gd name="T0" fmla="*/ 0 w 17"/>
                <a:gd name="T1" fmla="*/ 0 h 17"/>
                <a:gd name="T2" fmla="*/ 32871 w 17"/>
                <a:gd name="T3" fmla="*/ 0 h 17"/>
                <a:gd name="T4" fmla="*/ 32871 w 17"/>
                <a:gd name="T5" fmla="*/ 28389 h 17"/>
                <a:gd name="T6" fmla="*/ 20544 w 17"/>
                <a:gd name="T7" fmla="*/ 14194 h 17"/>
                <a:gd name="T8" fmla="*/ 0 w 17"/>
                <a:gd name="T9" fmla="*/ 14194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0" y="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4" name="Freeform 163"/>
            <p:cNvSpPr>
              <a:spLocks/>
            </p:cNvSpPr>
            <p:nvPr/>
          </p:nvSpPr>
          <p:spPr bwMode="auto">
            <a:xfrm>
              <a:off x="3411538" y="2509838"/>
              <a:ext cx="34925" cy="31750"/>
            </a:xfrm>
            <a:custGeom>
              <a:avLst/>
              <a:gdLst>
                <a:gd name="T0" fmla="*/ 32871 w 17"/>
                <a:gd name="T1" fmla="*/ 29882 h 17"/>
                <a:gd name="T2" fmla="*/ 0 w 17"/>
                <a:gd name="T3" fmla="*/ 29882 h 17"/>
                <a:gd name="T4" fmla="*/ 0 w 17"/>
                <a:gd name="T5" fmla="*/ 0 h 17"/>
                <a:gd name="T6" fmla="*/ 16435 w 17"/>
                <a:gd name="T7" fmla="*/ 14941 h 17"/>
                <a:gd name="T8" fmla="*/ 32871 w 17"/>
                <a:gd name="T9" fmla="*/ 14941 h 17"/>
                <a:gd name="T10" fmla="*/ 32871 w 17"/>
                <a:gd name="T11" fmla="*/ 2988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5" name="Freeform 164"/>
            <p:cNvSpPr>
              <a:spLocks/>
            </p:cNvSpPr>
            <p:nvPr/>
          </p:nvSpPr>
          <p:spPr bwMode="auto">
            <a:xfrm>
              <a:off x="4411663" y="2509838"/>
              <a:ext cx="36512" cy="31750"/>
            </a:xfrm>
            <a:custGeom>
              <a:avLst/>
              <a:gdLst>
                <a:gd name="T0" fmla="*/ 34364 w 17"/>
                <a:gd name="T1" fmla="*/ 29882 h 17"/>
                <a:gd name="T2" fmla="*/ 30069 w 17"/>
                <a:gd name="T3" fmla="*/ 29882 h 17"/>
                <a:gd name="T4" fmla="*/ 23625 w 17"/>
                <a:gd name="T5" fmla="*/ 29882 h 17"/>
                <a:gd name="T6" fmla="*/ 17182 w 17"/>
                <a:gd name="T7" fmla="*/ 29882 h 17"/>
                <a:gd name="T8" fmla="*/ 12887 w 17"/>
                <a:gd name="T9" fmla="*/ 29882 h 17"/>
                <a:gd name="T10" fmla="*/ 6443 w 17"/>
                <a:gd name="T11" fmla="*/ 22412 h 17"/>
                <a:gd name="T12" fmla="*/ 2148 w 17"/>
                <a:gd name="T13" fmla="*/ 16809 h 17"/>
                <a:gd name="T14" fmla="*/ 0 w 17"/>
                <a:gd name="T15" fmla="*/ 16809 h 17"/>
                <a:gd name="T16" fmla="*/ 0 w 17"/>
                <a:gd name="T17" fmla="*/ 5603 h 17"/>
                <a:gd name="T18" fmla="*/ 2148 w 17"/>
                <a:gd name="T19" fmla="*/ 5603 h 17"/>
                <a:gd name="T20" fmla="*/ 6443 w 17"/>
                <a:gd name="T21" fmla="*/ 0 h 17"/>
                <a:gd name="T22" fmla="*/ 12887 w 17"/>
                <a:gd name="T23" fmla="*/ 0 h 17"/>
                <a:gd name="T24" fmla="*/ 19330 w 17"/>
                <a:gd name="T25" fmla="*/ 5603 h 17"/>
                <a:gd name="T26" fmla="*/ 25773 w 17"/>
                <a:gd name="T27" fmla="*/ 11206 h 17"/>
                <a:gd name="T28" fmla="*/ 30069 w 17"/>
                <a:gd name="T29" fmla="*/ 16809 h 17"/>
                <a:gd name="T30" fmla="*/ 34364 w 17"/>
                <a:gd name="T31" fmla="*/ 2988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6"/>
                  </a:moveTo>
                  <a:lnTo>
                    <a:pt x="14" y="16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4" y="9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6" name="Freeform 165"/>
            <p:cNvSpPr>
              <a:spLocks/>
            </p:cNvSpPr>
            <p:nvPr/>
          </p:nvSpPr>
          <p:spPr bwMode="auto">
            <a:xfrm>
              <a:off x="4411663" y="2509838"/>
              <a:ext cx="36512" cy="31750"/>
            </a:xfrm>
            <a:custGeom>
              <a:avLst/>
              <a:gdLst>
                <a:gd name="T0" fmla="*/ 34364 w 17"/>
                <a:gd name="T1" fmla="*/ 26147 h 17"/>
                <a:gd name="T2" fmla="*/ 30069 w 17"/>
                <a:gd name="T3" fmla="*/ 29882 h 17"/>
                <a:gd name="T4" fmla="*/ 23625 w 17"/>
                <a:gd name="T5" fmla="*/ 29882 h 17"/>
                <a:gd name="T6" fmla="*/ 17182 w 17"/>
                <a:gd name="T7" fmla="*/ 29882 h 17"/>
                <a:gd name="T8" fmla="*/ 15034 w 17"/>
                <a:gd name="T9" fmla="*/ 29882 h 17"/>
                <a:gd name="T10" fmla="*/ 8591 w 17"/>
                <a:gd name="T11" fmla="*/ 22412 h 17"/>
                <a:gd name="T12" fmla="*/ 2148 w 17"/>
                <a:gd name="T13" fmla="*/ 20544 h 17"/>
                <a:gd name="T14" fmla="*/ 0 w 17"/>
                <a:gd name="T15" fmla="*/ 14941 h 17"/>
                <a:gd name="T16" fmla="*/ 0 w 17"/>
                <a:gd name="T17" fmla="*/ 7471 h 17"/>
                <a:gd name="T18" fmla="*/ 2148 w 17"/>
                <a:gd name="T19" fmla="*/ 5603 h 17"/>
                <a:gd name="T20" fmla="*/ 6443 w 17"/>
                <a:gd name="T21" fmla="*/ 1868 h 17"/>
                <a:gd name="T22" fmla="*/ 8591 w 17"/>
                <a:gd name="T23" fmla="*/ 0 h 17"/>
                <a:gd name="T24" fmla="*/ 15034 w 17"/>
                <a:gd name="T25" fmla="*/ 1868 h 17"/>
                <a:gd name="T26" fmla="*/ 19330 w 17"/>
                <a:gd name="T27" fmla="*/ 7471 h 17"/>
                <a:gd name="T28" fmla="*/ 25773 w 17"/>
                <a:gd name="T29" fmla="*/ 11206 h 17"/>
                <a:gd name="T30" fmla="*/ 32216 w 17"/>
                <a:gd name="T31" fmla="*/ 20544 h 17"/>
                <a:gd name="T32" fmla="*/ 34364 w 17"/>
                <a:gd name="T33" fmla="*/ 2614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4"/>
                  </a:moveTo>
                  <a:lnTo>
                    <a:pt x="14" y="16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1"/>
                  </a:lnTo>
                  <a:lnTo>
                    <a:pt x="9" y="4"/>
                  </a:lnTo>
                  <a:lnTo>
                    <a:pt x="12" y="6"/>
                  </a:lnTo>
                  <a:lnTo>
                    <a:pt x="15" y="11"/>
                  </a:lnTo>
                  <a:lnTo>
                    <a:pt x="16" y="1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7" name="Freeform 166"/>
            <p:cNvSpPr>
              <a:spLocks/>
            </p:cNvSpPr>
            <p:nvPr/>
          </p:nvSpPr>
          <p:spPr bwMode="auto">
            <a:xfrm>
              <a:off x="2605088" y="2516188"/>
              <a:ext cx="34925" cy="30162"/>
            </a:xfrm>
            <a:custGeom>
              <a:avLst/>
              <a:gdLst>
                <a:gd name="T0" fmla="*/ 32871 w 17"/>
                <a:gd name="T1" fmla="*/ 0 h 17"/>
                <a:gd name="T2" fmla="*/ 20544 w 17"/>
                <a:gd name="T3" fmla="*/ 0 h 17"/>
                <a:gd name="T4" fmla="*/ 10272 w 17"/>
                <a:gd name="T5" fmla="*/ 0 h 17"/>
                <a:gd name="T6" fmla="*/ 0 w 17"/>
                <a:gd name="T7" fmla="*/ 0 h 17"/>
                <a:gd name="T8" fmla="*/ 0 w 17"/>
                <a:gd name="T9" fmla="*/ 28388 h 17"/>
                <a:gd name="T10" fmla="*/ 10272 w 17"/>
                <a:gd name="T11" fmla="*/ 28388 h 17"/>
                <a:gd name="T12" fmla="*/ 32871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8" name="Freeform 167"/>
            <p:cNvSpPr>
              <a:spLocks/>
            </p:cNvSpPr>
            <p:nvPr/>
          </p:nvSpPr>
          <p:spPr bwMode="auto">
            <a:xfrm>
              <a:off x="2605088" y="2520950"/>
              <a:ext cx="34925" cy="30163"/>
            </a:xfrm>
            <a:custGeom>
              <a:avLst/>
              <a:gdLst>
                <a:gd name="T0" fmla="*/ 32871 w 17"/>
                <a:gd name="T1" fmla="*/ 21292 h 17"/>
                <a:gd name="T2" fmla="*/ 24653 w 17"/>
                <a:gd name="T3" fmla="*/ 21292 h 17"/>
                <a:gd name="T4" fmla="*/ 16435 w 17"/>
                <a:gd name="T5" fmla="*/ 28389 h 17"/>
                <a:gd name="T6" fmla="*/ 12326 w 17"/>
                <a:gd name="T7" fmla="*/ 28389 h 17"/>
                <a:gd name="T8" fmla="*/ 0 w 17"/>
                <a:gd name="T9" fmla="*/ 28389 h 17"/>
                <a:gd name="T10" fmla="*/ 0 w 17"/>
                <a:gd name="T11" fmla="*/ 21292 h 17"/>
                <a:gd name="T12" fmla="*/ 0 w 17"/>
                <a:gd name="T13" fmla="*/ 14194 h 17"/>
                <a:gd name="T14" fmla="*/ 0 w 17"/>
                <a:gd name="T15" fmla="*/ 7097 h 17"/>
                <a:gd name="T16" fmla="*/ 8218 w 17"/>
                <a:gd name="T17" fmla="*/ 0 h 17"/>
                <a:gd name="T18" fmla="*/ 32871 w 17"/>
                <a:gd name="T19" fmla="*/ 21292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2"/>
                  </a:moveTo>
                  <a:lnTo>
                    <a:pt x="12" y="12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6" y="1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9" name="Freeform 168"/>
            <p:cNvSpPr>
              <a:spLocks/>
            </p:cNvSpPr>
            <p:nvPr/>
          </p:nvSpPr>
          <p:spPr bwMode="auto">
            <a:xfrm>
              <a:off x="3368675" y="2520950"/>
              <a:ext cx="34925" cy="30163"/>
            </a:xfrm>
            <a:custGeom>
              <a:avLst/>
              <a:gdLst>
                <a:gd name="T0" fmla="*/ 32871 w 17"/>
                <a:gd name="T1" fmla="*/ 28389 h 17"/>
                <a:gd name="T2" fmla="*/ 24653 w 17"/>
                <a:gd name="T3" fmla="*/ 28389 h 17"/>
                <a:gd name="T4" fmla="*/ 18490 w 17"/>
                <a:gd name="T5" fmla="*/ 24840 h 17"/>
                <a:gd name="T6" fmla="*/ 12326 w 17"/>
                <a:gd name="T7" fmla="*/ 24840 h 17"/>
                <a:gd name="T8" fmla="*/ 2054 w 17"/>
                <a:gd name="T9" fmla="*/ 21292 h 17"/>
                <a:gd name="T10" fmla="*/ 2054 w 17"/>
                <a:gd name="T11" fmla="*/ 17743 h 17"/>
                <a:gd name="T12" fmla="*/ 0 w 17"/>
                <a:gd name="T13" fmla="*/ 12420 h 17"/>
                <a:gd name="T14" fmla="*/ 0 w 17"/>
                <a:gd name="T15" fmla="*/ 8871 h 17"/>
                <a:gd name="T16" fmla="*/ 2054 w 17"/>
                <a:gd name="T17" fmla="*/ 1774 h 17"/>
                <a:gd name="T18" fmla="*/ 12326 w 17"/>
                <a:gd name="T19" fmla="*/ 0 h 17"/>
                <a:gd name="T20" fmla="*/ 18490 w 17"/>
                <a:gd name="T21" fmla="*/ 5323 h 17"/>
                <a:gd name="T22" fmla="*/ 24653 w 17"/>
                <a:gd name="T23" fmla="*/ 12420 h 17"/>
                <a:gd name="T24" fmla="*/ 28762 w 17"/>
                <a:gd name="T25" fmla="*/ 21292 h 17"/>
                <a:gd name="T26" fmla="*/ 32871 w 17"/>
                <a:gd name="T27" fmla="*/ 2838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6"/>
                  </a:moveTo>
                  <a:lnTo>
                    <a:pt x="12" y="16"/>
                  </a:lnTo>
                  <a:lnTo>
                    <a:pt x="9" y="14"/>
                  </a:lnTo>
                  <a:lnTo>
                    <a:pt x="6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9" y="3"/>
                  </a:lnTo>
                  <a:lnTo>
                    <a:pt x="12" y="7"/>
                  </a:lnTo>
                  <a:lnTo>
                    <a:pt x="14" y="12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0" name="Freeform 169"/>
            <p:cNvSpPr>
              <a:spLocks/>
            </p:cNvSpPr>
            <p:nvPr/>
          </p:nvSpPr>
          <p:spPr bwMode="auto">
            <a:xfrm>
              <a:off x="3368675" y="2520950"/>
              <a:ext cx="34925" cy="30163"/>
            </a:xfrm>
            <a:custGeom>
              <a:avLst/>
              <a:gdLst>
                <a:gd name="T0" fmla="*/ 32871 w 17"/>
                <a:gd name="T1" fmla="*/ 28389 h 17"/>
                <a:gd name="T2" fmla="*/ 22599 w 17"/>
                <a:gd name="T3" fmla="*/ 28389 h 17"/>
                <a:gd name="T4" fmla="*/ 18490 w 17"/>
                <a:gd name="T5" fmla="*/ 24840 h 17"/>
                <a:gd name="T6" fmla="*/ 10272 w 17"/>
                <a:gd name="T7" fmla="*/ 23066 h 17"/>
                <a:gd name="T8" fmla="*/ 4109 w 17"/>
                <a:gd name="T9" fmla="*/ 21292 h 17"/>
                <a:gd name="T10" fmla="*/ 2054 w 17"/>
                <a:gd name="T11" fmla="*/ 15969 h 17"/>
                <a:gd name="T12" fmla="*/ 0 w 17"/>
                <a:gd name="T13" fmla="*/ 12420 h 17"/>
                <a:gd name="T14" fmla="*/ 0 w 17"/>
                <a:gd name="T15" fmla="*/ 7097 h 17"/>
                <a:gd name="T16" fmla="*/ 2054 w 17"/>
                <a:gd name="T17" fmla="*/ 3549 h 17"/>
                <a:gd name="T18" fmla="*/ 10272 w 17"/>
                <a:gd name="T19" fmla="*/ 0 h 17"/>
                <a:gd name="T20" fmla="*/ 18490 w 17"/>
                <a:gd name="T21" fmla="*/ 3549 h 17"/>
                <a:gd name="T22" fmla="*/ 22599 w 17"/>
                <a:gd name="T23" fmla="*/ 12420 h 17"/>
                <a:gd name="T24" fmla="*/ 26707 w 17"/>
                <a:gd name="T25" fmla="*/ 21292 h 17"/>
                <a:gd name="T26" fmla="*/ 32871 w 17"/>
                <a:gd name="T27" fmla="*/ 2838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6"/>
                  </a:moveTo>
                  <a:lnTo>
                    <a:pt x="11" y="16"/>
                  </a:lnTo>
                  <a:lnTo>
                    <a:pt x="9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7"/>
                  </a:lnTo>
                  <a:lnTo>
                    <a:pt x="13" y="12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1" name="Freeform 170"/>
            <p:cNvSpPr>
              <a:spLocks/>
            </p:cNvSpPr>
            <p:nvPr/>
          </p:nvSpPr>
          <p:spPr bwMode="auto">
            <a:xfrm>
              <a:off x="3413125" y="2520950"/>
              <a:ext cx="36513" cy="30163"/>
            </a:xfrm>
            <a:custGeom>
              <a:avLst/>
              <a:gdLst>
                <a:gd name="T0" fmla="*/ 34365 w 17"/>
                <a:gd name="T1" fmla="*/ 23066 h 17"/>
                <a:gd name="T2" fmla="*/ 34365 w 17"/>
                <a:gd name="T3" fmla="*/ 28389 h 17"/>
                <a:gd name="T4" fmla="*/ 21478 w 17"/>
                <a:gd name="T5" fmla="*/ 23066 h 17"/>
                <a:gd name="T6" fmla="*/ 17183 w 17"/>
                <a:gd name="T7" fmla="*/ 15969 h 17"/>
                <a:gd name="T8" fmla="*/ 10739 w 17"/>
                <a:gd name="T9" fmla="*/ 10646 h 17"/>
                <a:gd name="T10" fmla="*/ 0 w 17"/>
                <a:gd name="T11" fmla="*/ 0 h 17"/>
                <a:gd name="T12" fmla="*/ 10739 w 17"/>
                <a:gd name="T13" fmla="*/ 7097 h 17"/>
                <a:gd name="T14" fmla="*/ 17183 w 17"/>
                <a:gd name="T15" fmla="*/ 10646 h 17"/>
                <a:gd name="T16" fmla="*/ 25774 w 17"/>
                <a:gd name="T17" fmla="*/ 19517 h 17"/>
                <a:gd name="T18" fmla="*/ 34365 w 17"/>
                <a:gd name="T19" fmla="*/ 2306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3"/>
                  </a:moveTo>
                  <a:lnTo>
                    <a:pt x="16" y="16"/>
                  </a:lnTo>
                  <a:lnTo>
                    <a:pt x="10" y="13"/>
                  </a:lnTo>
                  <a:lnTo>
                    <a:pt x="8" y="9"/>
                  </a:lnTo>
                  <a:lnTo>
                    <a:pt x="5" y="6"/>
                  </a:lnTo>
                  <a:lnTo>
                    <a:pt x="0" y="0"/>
                  </a:lnTo>
                  <a:lnTo>
                    <a:pt x="5" y="4"/>
                  </a:lnTo>
                  <a:lnTo>
                    <a:pt x="8" y="6"/>
                  </a:lnTo>
                  <a:lnTo>
                    <a:pt x="12" y="11"/>
                  </a:lnTo>
                  <a:lnTo>
                    <a:pt x="16" y="13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2" name="Freeform 171"/>
            <p:cNvSpPr>
              <a:spLocks/>
            </p:cNvSpPr>
            <p:nvPr/>
          </p:nvSpPr>
          <p:spPr bwMode="auto">
            <a:xfrm>
              <a:off x="3413125" y="2520950"/>
              <a:ext cx="36513" cy="30163"/>
            </a:xfrm>
            <a:custGeom>
              <a:avLst/>
              <a:gdLst>
                <a:gd name="T0" fmla="*/ 34365 w 17"/>
                <a:gd name="T1" fmla="*/ 23066 h 17"/>
                <a:gd name="T2" fmla="*/ 34365 w 17"/>
                <a:gd name="T3" fmla="*/ 28389 h 17"/>
                <a:gd name="T4" fmla="*/ 23626 w 17"/>
                <a:gd name="T5" fmla="*/ 23066 h 17"/>
                <a:gd name="T6" fmla="*/ 17183 w 17"/>
                <a:gd name="T7" fmla="*/ 14194 h 17"/>
                <a:gd name="T8" fmla="*/ 8591 w 17"/>
                <a:gd name="T9" fmla="*/ 8871 h 17"/>
                <a:gd name="T10" fmla="*/ 0 w 17"/>
                <a:gd name="T11" fmla="*/ 0 h 17"/>
                <a:gd name="T12" fmla="*/ 10739 w 17"/>
                <a:gd name="T13" fmla="*/ 3549 h 17"/>
                <a:gd name="T14" fmla="*/ 19330 w 17"/>
                <a:gd name="T15" fmla="*/ 8871 h 17"/>
                <a:gd name="T16" fmla="*/ 25774 w 17"/>
                <a:gd name="T17" fmla="*/ 17743 h 17"/>
                <a:gd name="T18" fmla="*/ 34365 w 17"/>
                <a:gd name="T19" fmla="*/ 2306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3"/>
                  </a:moveTo>
                  <a:lnTo>
                    <a:pt x="16" y="16"/>
                  </a:lnTo>
                  <a:lnTo>
                    <a:pt x="11" y="13"/>
                  </a:lnTo>
                  <a:lnTo>
                    <a:pt x="8" y="8"/>
                  </a:lnTo>
                  <a:lnTo>
                    <a:pt x="4" y="5"/>
                  </a:lnTo>
                  <a:lnTo>
                    <a:pt x="0" y="0"/>
                  </a:lnTo>
                  <a:lnTo>
                    <a:pt x="5" y="2"/>
                  </a:lnTo>
                  <a:lnTo>
                    <a:pt x="9" y="5"/>
                  </a:lnTo>
                  <a:lnTo>
                    <a:pt x="12" y="10"/>
                  </a:lnTo>
                  <a:lnTo>
                    <a:pt x="16" y="1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3" name="Freeform 172"/>
            <p:cNvSpPr>
              <a:spLocks/>
            </p:cNvSpPr>
            <p:nvPr/>
          </p:nvSpPr>
          <p:spPr bwMode="auto">
            <a:xfrm>
              <a:off x="4456113" y="2822575"/>
              <a:ext cx="3175" cy="28575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26894 h 17"/>
                <a:gd name="T4" fmla="*/ 0 w 1"/>
                <a:gd name="T5" fmla="*/ 0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4" name="Freeform 173"/>
            <p:cNvSpPr>
              <a:spLocks/>
            </p:cNvSpPr>
            <p:nvPr/>
          </p:nvSpPr>
          <p:spPr bwMode="auto">
            <a:xfrm>
              <a:off x="4459288" y="2533650"/>
              <a:ext cx="34925" cy="28575"/>
            </a:xfrm>
            <a:custGeom>
              <a:avLst/>
              <a:gdLst>
                <a:gd name="T0" fmla="*/ 32871 w 17"/>
                <a:gd name="T1" fmla="*/ 3362 h 17"/>
                <a:gd name="T2" fmla="*/ 18490 w 17"/>
                <a:gd name="T3" fmla="*/ 13447 h 17"/>
                <a:gd name="T4" fmla="*/ 32871 w 17"/>
                <a:gd name="T5" fmla="*/ 13447 h 17"/>
                <a:gd name="T6" fmla="*/ 32871 w 17"/>
                <a:gd name="T7" fmla="*/ 16809 h 17"/>
                <a:gd name="T8" fmla="*/ 32871 w 17"/>
                <a:gd name="T9" fmla="*/ 21851 h 17"/>
                <a:gd name="T10" fmla="*/ 32871 w 17"/>
                <a:gd name="T11" fmla="*/ 26894 h 17"/>
                <a:gd name="T12" fmla="*/ 18490 w 17"/>
                <a:gd name="T13" fmla="*/ 21851 h 17"/>
                <a:gd name="T14" fmla="*/ 12326 w 17"/>
                <a:gd name="T15" fmla="*/ 13447 h 17"/>
                <a:gd name="T16" fmla="*/ 0 w 17"/>
                <a:gd name="T17" fmla="*/ 3362 h 17"/>
                <a:gd name="T18" fmla="*/ 0 w 17"/>
                <a:gd name="T19" fmla="*/ 0 h 17"/>
                <a:gd name="T20" fmla="*/ 32871 w 17"/>
                <a:gd name="T21" fmla="*/ 3362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2"/>
                  </a:moveTo>
                  <a:lnTo>
                    <a:pt x="9" y="8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9" y="13"/>
                  </a:lnTo>
                  <a:lnTo>
                    <a:pt x="6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5" name="Freeform 174"/>
            <p:cNvSpPr>
              <a:spLocks/>
            </p:cNvSpPr>
            <p:nvPr/>
          </p:nvSpPr>
          <p:spPr bwMode="auto">
            <a:xfrm>
              <a:off x="3449638" y="2557463"/>
              <a:ext cx="98425" cy="49212"/>
            </a:xfrm>
            <a:custGeom>
              <a:avLst/>
              <a:gdLst>
                <a:gd name="T0" fmla="*/ 83766 w 47"/>
                <a:gd name="T1" fmla="*/ 36909 h 28"/>
                <a:gd name="T2" fmla="*/ 87954 w 47"/>
                <a:gd name="T3" fmla="*/ 38667 h 28"/>
                <a:gd name="T4" fmla="*/ 92143 w 47"/>
                <a:gd name="T5" fmla="*/ 40424 h 28"/>
                <a:gd name="T6" fmla="*/ 92143 w 47"/>
                <a:gd name="T7" fmla="*/ 43939 h 28"/>
                <a:gd name="T8" fmla="*/ 96331 w 47"/>
                <a:gd name="T9" fmla="*/ 47454 h 28"/>
                <a:gd name="T10" fmla="*/ 81672 w 47"/>
                <a:gd name="T11" fmla="*/ 47454 h 28"/>
                <a:gd name="T12" fmla="*/ 73295 w 47"/>
                <a:gd name="T13" fmla="*/ 45697 h 28"/>
                <a:gd name="T14" fmla="*/ 62824 w 47"/>
                <a:gd name="T15" fmla="*/ 42182 h 28"/>
                <a:gd name="T16" fmla="*/ 52354 w 47"/>
                <a:gd name="T17" fmla="*/ 38667 h 28"/>
                <a:gd name="T18" fmla="*/ 43977 w 47"/>
                <a:gd name="T19" fmla="*/ 33394 h 28"/>
                <a:gd name="T20" fmla="*/ 33506 w 47"/>
                <a:gd name="T21" fmla="*/ 28121 h 28"/>
                <a:gd name="T22" fmla="*/ 23036 w 47"/>
                <a:gd name="T23" fmla="*/ 24606 h 28"/>
                <a:gd name="T24" fmla="*/ 12565 w 47"/>
                <a:gd name="T25" fmla="*/ 19333 h 28"/>
                <a:gd name="T26" fmla="*/ 12565 w 47"/>
                <a:gd name="T27" fmla="*/ 17576 h 28"/>
                <a:gd name="T28" fmla="*/ 8377 w 47"/>
                <a:gd name="T29" fmla="*/ 15818 h 28"/>
                <a:gd name="T30" fmla="*/ 4188 w 47"/>
                <a:gd name="T31" fmla="*/ 12303 h 28"/>
                <a:gd name="T32" fmla="*/ 2094 w 47"/>
                <a:gd name="T33" fmla="*/ 10545 h 28"/>
                <a:gd name="T34" fmla="*/ 0 w 47"/>
                <a:gd name="T35" fmla="*/ 7030 h 28"/>
                <a:gd name="T36" fmla="*/ 0 w 47"/>
                <a:gd name="T37" fmla="*/ 5273 h 28"/>
                <a:gd name="T38" fmla="*/ 0 w 47"/>
                <a:gd name="T39" fmla="*/ 1758 h 28"/>
                <a:gd name="T40" fmla="*/ 4188 w 47"/>
                <a:gd name="T41" fmla="*/ 0 h 28"/>
                <a:gd name="T42" fmla="*/ 12565 w 47"/>
                <a:gd name="T43" fmla="*/ 3515 h 28"/>
                <a:gd name="T44" fmla="*/ 23036 w 47"/>
                <a:gd name="T45" fmla="*/ 8788 h 28"/>
                <a:gd name="T46" fmla="*/ 33506 w 47"/>
                <a:gd name="T47" fmla="*/ 14061 h 28"/>
                <a:gd name="T48" fmla="*/ 43977 w 47"/>
                <a:gd name="T49" fmla="*/ 19333 h 28"/>
                <a:gd name="T50" fmla="*/ 52354 w 47"/>
                <a:gd name="T51" fmla="*/ 22848 h 28"/>
                <a:gd name="T52" fmla="*/ 64919 w 47"/>
                <a:gd name="T53" fmla="*/ 28121 h 28"/>
                <a:gd name="T54" fmla="*/ 73295 w 47"/>
                <a:gd name="T55" fmla="*/ 31636 h 28"/>
                <a:gd name="T56" fmla="*/ 83766 w 47"/>
                <a:gd name="T57" fmla="*/ 36909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"/>
                <a:gd name="T88" fmla="*/ 0 h 28"/>
                <a:gd name="T89" fmla="*/ 47 w 47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" h="28">
                  <a:moveTo>
                    <a:pt x="40" y="21"/>
                  </a:moveTo>
                  <a:lnTo>
                    <a:pt x="42" y="22"/>
                  </a:lnTo>
                  <a:lnTo>
                    <a:pt x="44" y="23"/>
                  </a:lnTo>
                  <a:lnTo>
                    <a:pt x="44" y="25"/>
                  </a:lnTo>
                  <a:lnTo>
                    <a:pt x="46" y="27"/>
                  </a:lnTo>
                  <a:lnTo>
                    <a:pt x="39" y="27"/>
                  </a:lnTo>
                  <a:lnTo>
                    <a:pt x="35" y="26"/>
                  </a:lnTo>
                  <a:lnTo>
                    <a:pt x="30" y="24"/>
                  </a:lnTo>
                  <a:lnTo>
                    <a:pt x="25" y="22"/>
                  </a:lnTo>
                  <a:lnTo>
                    <a:pt x="21" y="19"/>
                  </a:lnTo>
                  <a:lnTo>
                    <a:pt x="16" y="16"/>
                  </a:lnTo>
                  <a:lnTo>
                    <a:pt x="11" y="14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4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2"/>
                  </a:lnTo>
                  <a:lnTo>
                    <a:pt x="11" y="5"/>
                  </a:lnTo>
                  <a:lnTo>
                    <a:pt x="16" y="8"/>
                  </a:lnTo>
                  <a:lnTo>
                    <a:pt x="21" y="11"/>
                  </a:lnTo>
                  <a:lnTo>
                    <a:pt x="25" y="13"/>
                  </a:lnTo>
                  <a:lnTo>
                    <a:pt x="31" y="16"/>
                  </a:lnTo>
                  <a:lnTo>
                    <a:pt x="35" y="18"/>
                  </a:lnTo>
                  <a:lnTo>
                    <a:pt x="40" y="21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6" name="Freeform 175"/>
            <p:cNvSpPr>
              <a:spLocks/>
            </p:cNvSpPr>
            <p:nvPr/>
          </p:nvSpPr>
          <p:spPr bwMode="auto">
            <a:xfrm>
              <a:off x="3449638" y="2557463"/>
              <a:ext cx="106362" cy="57150"/>
            </a:xfrm>
            <a:custGeom>
              <a:avLst/>
              <a:gdLst>
                <a:gd name="T0" fmla="*/ 91763 w 51"/>
                <a:gd name="T1" fmla="*/ 42862 h 32"/>
                <a:gd name="T2" fmla="*/ 95934 w 51"/>
                <a:gd name="T3" fmla="*/ 44648 h 32"/>
                <a:gd name="T4" fmla="*/ 100105 w 51"/>
                <a:gd name="T5" fmla="*/ 48220 h 32"/>
                <a:gd name="T6" fmla="*/ 100105 w 51"/>
                <a:gd name="T7" fmla="*/ 51792 h 32"/>
                <a:gd name="T8" fmla="*/ 104276 w 51"/>
                <a:gd name="T9" fmla="*/ 55364 h 32"/>
                <a:gd name="T10" fmla="*/ 91763 w 51"/>
                <a:gd name="T11" fmla="*/ 55364 h 32"/>
                <a:gd name="T12" fmla="*/ 77165 w 51"/>
                <a:gd name="T13" fmla="*/ 53578 h 32"/>
                <a:gd name="T14" fmla="*/ 66737 w 51"/>
                <a:gd name="T15" fmla="*/ 50006 h 32"/>
                <a:gd name="T16" fmla="*/ 56309 w 51"/>
                <a:gd name="T17" fmla="*/ 44648 h 32"/>
                <a:gd name="T18" fmla="*/ 47967 w 51"/>
                <a:gd name="T19" fmla="*/ 39291 h 32"/>
                <a:gd name="T20" fmla="*/ 37540 w 51"/>
                <a:gd name="T21" fmla="*/ 33933 h 32"/>
                <a:gd name="T22" fmla="*/ 27112 w 51"/>
                <a:gd name="T23" fmla="*/ 28575 h 32"/>
                <a:gd name="T24" fmla="*/ 12513 w 51"/>
                <a:gd name="T25" fmla="*/ 23217 h 32"/>
                <a:gd name="T26" fmla="*/ 12513 w 51"/>
                <a:gd name="T27" fmla="*/ 21431 h 32"/>
                <a:gd name="T28" fmla="*/ 8342 w 51"/>
                <a:gd name="T29" fmla="*/ 17859 h 32"/>
                <a:gd name="T30" fmla="*/ 6257 w 51"/>
                <a:gd name="T31" fmla="*/ 14288 h 32"/>
                <a:gd name="T32" fmla="*/ 2086 w 51"/>
                <a:gd name="T33" fmla="*/ 12502 h 32"/>
                <a:gd name="T34" fmla="*/ 0 w 51"/>
                <a:gd name="T35" fmla="*/ 8930 h 32"/>
                <a:gd name="T36" fmla="*/ 0 w 51"/>
                <a:gd name="T37" fmla="*/ 5358 h 32"/>
                <a:gd name="T38" fmla="*/ 0 w 51"/>
                <a:gd name="T39" fmla="*/ 3572 h 32"/>
                <a:gd name="T40" fmla="*/ 4171 w 51"/>
                <a:gd name="T41" fmla="*/ 0 h 32"/>
                <a:gd name="T42" fmla="*/ 12513 w 51"/>
                <a:gd name="T43" fmla="*/ 3572 h 32"/>
                <a:gd name="T44" fmla="*/ 25026 w 51"/>
                <a:gd name="T45" fmla="*/ 10716 h 32"/>
                <a:gd name="T46" fmla="*/ 35454 w 51"/>
                <a:gd name="T47" fmla="*/ 16073 h 32"/>
                <a:gd name="T48" fmla="*/ 47967 w 51"/>
                <a:gd name="T49" fmla="*/ 21431 h 32"/>
                <a:gd name="T50" fmla="*/ 56309 w 51"/>
                <a:gd name="T51" fmla="*/ 25003 h 32"/>
                <a:gd name="T52" fmla="*/ 70908 w 51"/>
                <a:gd name="T53" fmla="*/ 32147 h 32"/>
                <a:gd name="T54" fmla="*/ 81336 w 51"/>
                <a:gd name="T55" fmla="*/ 37505 h 32"/>
                <a:gd name="T56" fmla="*/ 91763 w 51"/>
                <a:gd name="T57" fmla="*/ 42862 h 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32"/>
                <a:gd name="T89" fmla="*/ 51 w 51"/>
                <a:gd name="T90" fmla="*/ 32 h 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32">
                  <a:moveTo>
                    <a:pt x="44" y="24"/>
                  </a:moveTo>
                  <a:lnTo>
                    <a:pt x="46" y="25"/>
                  </a:lnTo>
                  <a:lnTo>
                    <a:pt x="48" y="27"/>
                  </a:lnTo>
                  <a:lnTo>
                    <a:pt x="48" y="29"/>
                  </a:lnTo>
                  <a:lnTo>
                    <a:pt x="50" y="31"/>
                  </a:lnTo>
                  <a:lnTo>
                    <a:pt x="44" y="31"/>
                  </a:lnTo>
                  <a:lnTo>
                    <a:pt x="37" y="30"/>
                  </a:lnTo>
                  <a:lnTo>
                    <a:pt x="32" y="28"/>
                  </a:lnTo>
                  <a:lnTo>
                    <a:pt x="27" y="25"/>
                  </a:lnTo>
                  <a:lnTo>
                    <a:pt x="23" y="22"/>
                  </a:lnTo>
                  <a:lnTo>
                    <a:pt x="18" y="19"/>
                  </a:lnTo>
                  <a:lnTo>
                    <a:pt x="13" y="16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6"/>
                  </a:lnTo>
                  <a:lnTo>
                    <a:pt x="17" y="9"/>
                  </a:lnTo>
                  <a:lnTo>
                    <a:pt x="23" y="12"/>
                  </a:lnTo>
                  <a:lnTo>
                    <a:pt x="27" y="14"/>
                  </a:lnTo>
                  <a:lnTo>
                    <a:pt x="34" y="18"/>
                  </a:lnTo>
                  <a:lnTo>
                    <a:pt x="39" y="21"/>
                  </a:lnTo>
                  <a:lnTo>
                    <a:pt x="44" y="2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7" name="Freeform 176"/>
            <p:cNvSpPr>
              <a:spLocks/>
            </p:cNvSpPr>
            <p:nvPr/>
          </p:nvSpPr>
          <p:spPr bwMode="auto">
            <a:xfrm>
              <a:off x="4760913" y="2586038"/>
              <a:ext cx="57150" cy="28575"/>
            </a:xfrm>
            <a:custGeom>
              <a:avLst/>
              <a:gdLst>
                <a:gd name="T0" fmla="*/ 55033 w 27"/>
                <a:gd name="T1" fmla="*/ 23532 h 17"/>
                <a:gd name="T2" fmla="*/ 46567 w 27"/>
                <a:gd name="T3" fmla="*/ 26894 h 17"/>
                <a:gd name="T4" fmla="*/ 38100 w 27"/>
                <a:gd name="T5" fmla="*/ 23532 h 17"/>
                <a:gd name="T6" fmla="*/ 31750 w 27"/>
                <a:gd name="T7" fmla="*/ 21851 h 17"/>
                <a:gd name="T8" fmla="*/ 25400 w 27"/>
                <a:gd name="T9" fmla="*/ 20171 h 17"/>
                <a:gd name="T10" fmla="*/ 19050 w 27"/>
                <a:gd name="T11" fmla="*/ 15128 h 17"/>
                <a:gd name="T12" fmla="*/ 12700 w 27"/>
                <a:gd name="T13" fmla="*/ 10085 h 17"/>
                <a:gd name="T14" fmla="*/ 8467 w 27"/>
                <a:gd name="T15" fmla="*/ 6724 h 17"/>
                <a:gd name="T16" fmla="*/ 0 w 27"/>
                <a:gd name="T17" fmla="*/ 5043 h 17"/>
                <a:gd name="T18" fmla="*/ 0 w 27"/>
                <a:gd name="T19" fmla="*/ 3362 h 17"/>
                <a:gd name="T20" fmla="*/ 0 w 27"/>
                <a:gd name="T21" fmla="*/ 1681 h 17"/>
                <a:gd name="T22" fmla="*/ 2117 w 27"/>
                <a:gd name="T23" fmla="*/ 0 h 17"/>
                <a:gd name="T24" fmla="*/ 8467 w 27"/>
                <a:gd name="T25" fmla="*/ 1681 h 17"/>
                <a:gd name="T26" fmla="*/ 16933 w 27"/>
                <a:gd name="T27" fmla="*/ 1681 h 17"/>
                <a:gd name="T28" fmla="*/ 23283 w 27"/>
                <a:gd name="T29" fmla="*/ 5043 h 17"/>
                <a:gd name="T30" fmla="*/ 31750 w 27"/>
                <a:gd name="T31" fmla="*/ 6724 h 17"/>
                <a:gd name="T32" fmla="*/ 38100 w 27"/>
                <a:gd name="T33" fmla="*/ 10085 h 17"/>
                <a:gd name="T34" fmla="*/ 44450 w 27"/>
                <a:gd name="T35" fmla="*/ 15128 h 17"/>
                <a:gd name="T36" fmla="*/ 50800 w 27"/>
                <a:gd name="T37" fmla="*/ 20171 h 17"/>
                <a:gd name="T38" fmla="*/ 55033 w 27"/>
                <a:gd name="T39" fmla="*/ 23532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17"/>
                <a:gd name="T62" fmla="*/ 27 w 2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17">
                  <a:moveTo>
                    <a:pt x="26" y="14"/>
                  </a:moveTo>
                  <a:lnTo>
                    <a:pt x="22" y="16"/>
                  </a:lnTo>
                  <a:lnTo>
                    <a:pt x="18" y="14"/>
                  </a:lnTo>
                  <a:lnTo>
                    <a:pt x="15" y="13"/>
                  </a:lnTo>
                  <a:lnTo>
                    <a:pt x="12" y="12"/>
                  </a:lnTo>
                  <a:lnTo>
                    <a:pt x="9" y="9"/>
                  </a:lnTo>
                  <a:lnTo>
                    <a:pt x="6" y="6"/>
                  </a:lnTo>
                  <a:lnTo>
                    <a:pt x="4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1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5" y="4"/>
                  </a:lnTo>
                  <a:lnTo>
                    <a:pt x="18" y="6"/>
                  </a:lnTo>
                  <a:lnTo>
                    <a:pt x="21" y="9"/>
                  </a:lnTo>
                  <a:lnTo>
                    <a:pt x="24" y="12"/>
                  </a:lnTo>
                  <a:lnTo>
                    <a:pt x="26" y="1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8" name="Freeform 177"/>
            <p:cNvSpPr>
              <a:spLocks/>
            </p:cNvSpPr>
            <p:nvPr/>
          </p:nvSpPr>
          <p:spPr bwMode="auto">
            <a:xfrm>
              <a:off x="4760913" y="2586038"/>
              <a:ext cx="61912" cy="28575"/>
            </a:xfrm>
            <a:custGeom>
              <a:avLst/>
              <a:gdLst>
                <a:gd name="T0" fmla="*/ 59777 w 29"/>
                <a:gd name="T1" fmla="*/ 25213 h 17"/>
                <a:gd name="T2" fmla="*/ 49103 w 29"/>
                <a:gd name="T3" fmla="*/ 26894 h 17"/>
                <a:gd name="T4" fmla="*/ 42698 w 29"/>
                <a:gd name="T5" fmla="*/ 25213 h 17"/>
                <a:gd name="T6" fmla="*/ 36293 w 29"/>
                <a:gd name="T7" fmla="*/ 21851 h 17"/>
                <a:gd name="T8" fmla="*/ 27754 w 29"/>
                <a:gd name="T9" fmla="*/ 20171 h 17"/>
                <a:gd name="T10" fmla="*/ 21349 w 29"/>
                <a:gd name="T11" fmla="*/ 13447 h 17"/>
                <a:gd name="T12" fmla="*/ 14944 w 29"/>
                <a:gd name="T13" fmla="*/ 11766 h 17"/>
                <a:gd name="T14" fmla="*/ 8540 w 29"/>
                <a:gd name="T15" fmla="*/ 6724 h 17"/>
                <a:gd name="T16" fmla="*/ 0 w 29"/>
                <a:gd name="T17" fmla="*/ 5043 h 17"/>
                <a:gd name="T18" fmla="*/ 0 w 29"/>
                <a:gd name="T19" fmla="*/ 3362 h 17"/>
                <a:gd name="T20" fmla="*/ 0 w 29"/>
                <a:gd name="T21" fmla="*/ 1681 h 17"/>
                <a:gd name="T22" fmla="*/ 0 w 29"/>
                <a:gd name="T23" fmla="*/ 0 h 17"/>
                <a:gd name="T24" fmla="*/ 2135 w 29"/>
                <a:gd name="T25" fmla="*/ 0 h 17"/>
                <a:gd name="T26" fmla="*/ 10674 w 29"/>
                <a:gd name="T27" fmla="*/ 0 h 17"/>
                <a:gd name="T28" fmla="*/ 19214 w 29"/>
                <a:gd name="T29" fmla="*/ 1681 h 17"/>
                <a:gd name="T30" fmla="*/ 27754 w 29"/>
                <a:gd name="T31" fmla="*/ 3362 h 17"/>
                <a:gd name="T32" fmla="*/ 34158 w 29"/>
                <a:gd name="T33" fmla="*/ 6724 h 17"/>
                <a:gd name="T34" fmla="*/ 40563 w 29"/>
                <a:gd name="T35" fmla="*/ 11766 h 17"/>
                <a:gd name="T36" fmla="*/ 49103 w 29"/>
                <a:gd name="T37" fmla="*/ 13447 h 17"/>
                <a:gd name="T38" fmla="*/ 53372 w 29"/>
                <a:gd name="T39" fmla="*/ 20171 h 17"/>
                <a:gd name="T40" fmla="*/ 59777 w 29"/>
                <a:gd name="T41" fmla="*/ 25213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"/>
                <a:gd name="T64" fmla="*/ 0 h 17"/>
                <a:gd name="T65" fmla="*/ 29 w 29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" h="17">
                  <a:moveTo>
                    <a:pt x="28" y="15"/>
                  </a:moveTo>
                  <a:lnTo>
                    <a:pt x="23" y="16"/>
                  </a:lnTo>
                  <a:lnTo>
                    <a:pt x="20" y="15"/>
                  </a:lnTo>
                  <a:lnTo>
                    <a:pt x="17" y="13"/>
                  </a:lnTo>
                  <a:lnTo>
                    <a:pt x="13" y="12"/>
                  </a:lnTo>
                  <a:lnTo>
                    <a:pt x="10" y="8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9" y="1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23" y="8"/>
                  </a:lnTo>
                  <a:lnTo>
                    <a:pt x="25" y="12"/>
                  </a:lnTo>
                  <a:lnTo>
                    <a:pt x="28" y="1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" name="Freeform 178"/>
            <p:cNvSpPr>
              <a:spLocks/>
            </p:cNvSpPr>
            <p:nvPr/>
          </p:nvSpPr>
          <p:spPr bwMode="auto">
            <a:xfrm>
              <a:off x="4570413" y="2760663"/>
              <a:ext cx="36512" cy="30162"/>
            </a:xfrm>
            <a:custGeom>
              <a:avLst/>
              <a:gdLst>
                <a:gd name="T0" fmla="*/ 34364 w 17"/>
                <a:gd name="T1" fmla="*/ 0 h 17"/>
                <a:gd name="T2" fmla="*/ 30069 w 17"/>
                <a:gd name="T3" fmla="*/ 8871 h 17"/>
                <a:gd name="T4" fmla="*/ 30069 w 17"/>
                <a:gd name="T5" fmla="*/ 14194 h 17"/>
                <a:gd name="T6" fmla="*/ 21478 w 17"/>
                <a:gd name="T7" fmla="*/ 23065 h 17"/>
                <a:gd name="T8" fmla="*/ 12887 w 17"/>
                <a:gd name="T9" fmla="*/ 28388 h 17"/>
                <a:gd name="T10" fmla="*/ 8591 w 17"/>
                <a:gd name="T11" fmla="*/ 28388 h 17"/>
                <a:gd name="T12" fmla="*/ 4296 w 17"/>
                <a:gd name="T13" fmla="*/ 28388 h 17"/>
                <a:gd name="T14" fmla="*/ 0 w 17"/>
                <a:gd name="T15" fmla="*/ 23065 h 17"/>
                <a:gd name="T16" fmla="*/ 0 w 17"/>
                <a:gd name="T17" fmla="*/ 14194 h 17"/>
                <a:gd name="T18" fmla="*/ 4296 w 17"/>
                <a:gd name="T19" fmla="*/ 8871 h 17"/>
                <a:gd name="T20" fmla="*/ 12887 w 17"/>
                <a:gd name="T21" fmla="*/ 3548 h 17"/>
                <a:gd name="T22" fmla="*/ 21478 w 17"/>
                <a:gd name="T23" fmla="*/ 0 h 17"/>
                <a:gd name="T24" fmla="*/ 25773 w 17"/>
                <a:gd name="T25" fmla="*/ 0 h 17"/>
                <a:gd name="T26" fmla="*/ 30069 w 17"/>
                <a:gd name="T27" fmla="*/ 0 h 17"/>
                <a:gd name="T28" fmla="*/ 34364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0"/>
                  </a:moveTo>
                  <a:lnTo>
                    <a:pt x="14" y="5"/>
                  </a:lnTo>
                  <a:lnTo>
                    <a:pt x="14" y="8"/>
                  </a:lnTo>
                  <a:lnTo>
                    <a:pt x="10" y="13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5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" name="Freeform 179"/>
            <p:cNvSpPr>
              <a:spLocks/>
            </p:cNvSpPr>
            <p:nvPr/>
          </p:nvSpPr>
          <p:spPr bwMode="auto">
            <a:xfrm>
              <a:off x="4570413" y="2760663"/>
              <a:ext cx="36512" cy="30162"/>
            </a:xfrm>
            <a:custGeom>
              <a:avLst/>
              <a:gdLst>
                <a:gd name="T0" fmla="*/ 34364 w 17"/>
                <a:gd name="T1" fmla="*/ 1774 h 17"/>
                <a:gd name="T2" fmla="*/ 30069 w 17"/>
                <a:gd name="T3" fmla="*/ 8871 h 17"/>
                <a:gd name="T4" fmla="*/ 27921 w 17"/>
                <a:gd name="T5" fmla="*/ 15968 h 17"/>
                <a:gd name="T6" fmla="*/ 23625 w 17"/>
                <a:gd name="T7" fmla="*/ 23065 h 17"/>
                <a:gd name="T8" fmla="*/ 12887 w 17"/>
                <a:gd name="T9" fmla="*/ 28388 h 17"/>
                <a:gd name="T10" fmla="*/ 6443 w 17"/>
                <a:gd name="T11" fmla="*/ 28388 h 17"/>
                <a:gd name="T12" fmla="*/ 6443 w 17"/>
                <a:gd name="T13" fmla="*/ 24839 h 17"/>
                <a:gd name="T14" fmla="*/ 2148 w 17"/>
                <a:gd name="T15" fmla="*/ 24839 h 17"/>
                <a:gd name="T16" fmla="*/ 0 w 17"/>
                <a:gd name="T17" fmla="*/ 23065 h 17"/>
                <a:gd name="T18" fmla="*/ 0 w 17"/>
                <a:gd name="T19" fmla="*/ 15968 h 17"/>
                <a:gd name="T20" fmla="*/ 4296 w 17"/>
                <a:gd name="T21" fmla="*/ 7097 h 17"/>
                <a:gd name="T22" fmla="*/ 12887 w 17"/>
                <a:gd name="T23" fmla="*/ 3548 h 17"/>
                <a:gd name="T24" fmla="*/ 19330 w 17"/>
                <a:gd name="T25" fmla="*/ 0 h 17"/>
                <a:gd name="T26" fmla="*/ 25773 w 17"/>
                <a:gd name="T27" fmla="*/ 1774 h 17"/>
                <a:gd name="T28" fmla="*/ 27921 w 17"/>
                <a:gd name="T29" fmla="*/ 1774 h 17"/>
                <a:gd name="T30" fmla="*/ 34364 w 17"/>
                <a:gd name="T31" fmla="*/ 1774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1"/>
                  </a:moveTo>
                  <a:lnTo>
                    <a:pt x="14" y="5"/>
                  </a:lnTo>
                  <a:lnTo>
                    <a:pt x="13" y="9"/>
                  </a:lnTo>
                  <a:lnTo>
                    <a:pt x="11" y="13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4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6" y="1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" name="Freeform 180"/>
            <p:cNvSpPr>
              <a:spLocks/>
            </p:cNvSpPr>
            <p:nvPr/>
          </p:nvSpPr>
          <p:spPr bwMode="auto">
            <a:xfrm>
              <a:off x="3702050" y="2973388"/>
              <a:ext cx="38100" cy="31750"/>
            </a:xfrm>
            <a:custGeom>
              <a:avLst/>
              <a:gdLst>
                <a:gd name="T0" fmla="*/ 35859 w 17"/>
                <a:gd name="T1" fmla="*/ 18676 h 17"/>
                <a:gd name="T2" fmla="*/ 35859 w 17"/>
                <a:gd name="T3" fmla="*/ 22412 h 17"/>
                <a:gd name="T4" fmla="*/ 35859 w 17"/>
                <a:gd name="T5" fmla="*/ 26147 h 17"/>
                <a:gd name="T6" fmla="*/ 35859 w 17"/>
                <a:gd name="T7" fmla="*/ 29882 h 17"/>
                <a:gd name="T8" fmla="*/ 0 w 17"/>
                <a:gd name="T9" fmla="*/ 29882 h 17"/>
                <a:gd name="T10" fmla="*/ 0 w 17"/>
                <a:gd name="T11" fmla="*/ 22412 h 17"/>
                <a:gd name="T12" fmla="*/ 0 w 17"/>
                <a:gd name="T13" fmla="*/ 13074 h 17"/>
                <a:gd name="T14" fmla="*/ 0 w 17"/>
                <a:gd name="T15" fmla="*/ 5603 h 17"/>
                <a:gd name="T16" fmla="*/ 0 w 17"/>
                <a:gd name="T17" fmla="*/ 0 h 17"/>
                <a:gd name="T18" fmla="*/ 35859 w 17"/>
                <a:gd name="T19" fmla="*/ 1867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0"/>
                  </a:moveTo>
                  <a:lnTo>
                    <a:pt x="16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" name="Freeform 181"/>
            <p:cNvSpPr>
              <a:spLocks/>
            </p:cNvSpPr>
            <p:nvPr/>
          </p:nvSpPr>
          <p:spPr bwMode="auto">
            <a:xfrm>
              <a:off x="4494213" y="3013075"/>
              <a:ext cx="36512" cy="30163"/>
            </a:xfrm>
            <a:custGeom>
              <a:avLst/>
              <a:gdLst>
                <a:gd name="T0" fmla="*/ 34364 w 17"/>
                <a:gd name="T1" fmla="*/ 28389 h 17"/>
                <a:gd name="T2" fmla="*/ 25773 w 17"/>
                <a:gd name="T3" fmla="*/ 24840 h 17"/>
                <a:gd name="T4" fmla="*/ 8591 w 17"/>
                <a:gd name="T5" fmla="*/ 23066 h 17"/>
                <a:gd name="T6" fmla="*/ 0 w 17"/>
                <a:gd name="T7" fmla="*/ 21292 h 17"/>
                <a:gd name="T8" fmla="*/ 0 w 17"/>
                <a:gd name="T9" fmla="*/ 14194 h 17"/>
                <a:gd name="T10" fmla="*/ 0 w 17"/>
                <a:gd name="T11" fmla="*/ 10646 h 17"/>
                <a:gd name="T12" fmla="*/ 0 w 17"/>
                <a:gd name="T13" fmla="*/ 7097 h 17"/>
                <a:gd name="T14" fmla="*/ 0 w 17"/>
                <a:gd name="T15" fmla="*/ 3549 h 17"/>
                <a:gd name="T16" fmla="*/ 8591 w 17"/>
                <a:gd name="T17" fmla="*/ 0 h 17"/>
                <a:gd name="T18" fmla="*/ 17182 w 17"/>
                <a:gd name="T19" fmla="*/ 1774 h 17"/>
                <a:gd name="T20" fmla="*/ 25773 w 17"/>
                <a:gd name="T21" fmla="*/ 3549 h 17"/>
                <a:gd name="T22" fmla="*/ 25773 w 17"/>
                <a:gd name="T23" fmla="*/ 8871 h 17"/>
                <a:gd name="T24" fmla="*/ 25773 w 17"/>
                <a:gd name="T25" fmla="*/ 10646 h 17"/>
                <a:gd name="T26" fmla="*/ 34364 w 17"/>
                <a:gd name="T27" fmla="*/ 15969 h 17"/>
                <a:gd name="T28" fmla="*/ 34364 w 17"/>
                <a:gd name="T29" fmla="*/ 21292 h 17"/>
                <a:gd name="T30" fmla="*/ 34364 w 17"/>
                <a:gd name="T31" fmla="*/ 23066 h 17"/>
                <a:gd name="T32" fmla="*/ 34364 w 17"/>
                <a:gd name="T33" fmla="*/ 28389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6"/>
                  </a:moveTo>
                  <a:lnTo>
                    <a:pt x="12" y="14"/>
                  </a:lnTo>
                  <a:lnTo>
                    <a:pt x="4" y="13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" name="Freeform 182"/>
            <p:cNvSpPr>
              <a:spLocks/>
            </p:cNvSpPr>
            <p:nvPr/>
          </p:nvSpPr>
          <p:spPr bwMode="auto">
            <a:xfrm>
              <a:off x="4494213" y="3013075"/>
              <a:ext cx="36512" cy="30163"/>
            </a:xfrm>
            <a:custGeom>
              <a:avLst/>
              <a:gdLst>
                <a:gd name="T0" fmla="*/ 34364 w 17"/>
                <a:gd name="T1" fmla="*/ 28389 h 17"/>
                <a:gd name="T2" fmla="*/ 25773 w 17"/>
                <a:gd name="T3" fmla="*/ 24840 h 17"/>
                <a:gd name="T4" fmla="*/ 10739 w 17"/>
                <a:gd name="T5" fmla="*/ 23066 h 17"/>
                <a:gd name="T6" fmla="*/ 2148 w 17"/>
                <a:gd name="T7" fmla="*/ 19517 h 17"/>
                <a:gd name="T8" fmla="*/ 0 w 17"/>
                <a:gd name="T9" fmla="*/ 14194 h 17"/>
                <a:gd name="T10" fmla="*/ 0 w 17"/>
                <a:gd name="T11" fmla="*/ 8871 h 17"/>
                <a:gd name="T12" fmla="*/ 0 w 17"/>
                <a:gd name="T13" fmla="*/ 5323 h 17"/>
                <a:gd name="T14" fmla="*/ 0 w 17"/>
                <a:gd name="T15" fmla="*/ 1774 h 17"/>
                <a:gd name="T16" fmla="*/ 6443 w 17"/>
                <a:gd name="T17" fmla="*/ 0 h 17"/>
                <a:gd name="T18" fmla="*/ 15034 w 17"/>
                <a:gd name="T19" fmla="*/ 1774 h 17"/>
                <a:gd name="T20" fmla="*/ 21478 w 17"/>
                <a:gd name="T21" fmla="*/ 3549 h 17"/>
                <a:gd name="T22" fmla="*/ 25773 w 17"/>
                <a:gd name="T23" fmla="*/ 8871 h 17"/>
                <a:gd name="T24" fmla="*/ 25773 w 17"/>
                <a:gd name="T25" fmla="*/ 10646 h 17"/>
                <a:gd name="T26" fmla="*/ 30069 w 17"/>
                <a:gd name="T27" fmla="*/ 15969 h 17"/>
                <a:gd name="T28" fmla="*/ 34364 w 17"/>
                <a:gd name="T29" fmla="*/ 19517 h 17"/>
                <a:gd name="T30" fmla="*/ 34364 w 17"/>
                <a:gd name="T31" fmla="*/ 24840 h 17"/>
                <a:gd name="T32" fmla="*/ 34364 w 17"/>
                <a:gd name="T33" fmla="*/ 28389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6"/>
                  </a:moveTo>
                  <a:lnTo>
                    <a:pt x="12" y="14"/>
                  </a:lnTo>
                  <a:lnTo>
                    <a:pt x="5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1"/>
                  </a:lnTo>
                  <a:lnTo>
                    <a:pt x="10" y="2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4" y="9"/>
                  </a:lnTo>
                  <a:lnTo>
                    <a:pt x="16" y="11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" name="Freeform 183"/>
            <p:cNvSpPr>
              <a:spLocks/>
            </p:cNvSpPr>
            <p:nvPr/>
          </p:nvSpPr>
          <p:spPr bwMode="auto">
            <a:xfrm>
              <a:off x="4475163" y="3035300"/>
              <a:ext cx="36512" cy="31750"/>
            </a:xfrm>
            <a:custGeom>
              <a:avLst/>
              <a:gdLst>
                <a:gd name="T0" fmla="*/ 25773 w 17"/>
                <a:gd name="T1" fmla="*/ 14941 h 17"/>
                <a:gd name="T2" fmla="*/ 27921 w 17"/>
                <a:gd name="T3" fmla="*/ 18676 h 17"/>
                <a:gd name="T4" fmla="*/ 30069 w 17"/>
                <a:gd name="T5" fmla="*/ 18676 h 17"/>
                <a:gd name="T6" fmla="*/ 34364 w 17"/>
                <a:gd name="T7" fmla="*/ 22412 h 17"/>
                <a:gd name="T8" fmla="*/ 27921 w 17"/>
                <a:gd name="T9" fmla="*/ 24279 h 17"/>
                <a:gd name="T10" fmla="*/ 27921 w 17"/>
                <a:gd name="T11" fmla="*/ 22412 h 17"/>
                <a:gd name="T12" fmla="*/ 12887 w 17"/>
                <a:gd name="T13" fmla="*/ 29882 h 17"/>
                <a:gd name="T14" fmla="*/ 12887 w 17"/>
                <a:gd name="T15" fmla="*/ 26147 h 17"/>
                <a:gd name="T16" fmla="*/ 8591 w 17"/>
                <a:gd name="T17" fmla="*/ 22412 h 17"/>
                <a:gd name="T18" fmla="*/ 6443 w 17"/>
                <a:gd name="T19" fmla="*/ 18676 h 17"/>
                <a:gd name="T20" fmla="*/ 4296 w 17"/>
                <a:gd name="T21" fmla="*/ 14941 h 17"/>
                <a:gd name="T22" fmla="*/ 2148 w 17"/>
                <a:gd name="T23" fmla="*/ 9338 h 17"/>
                <a:gd name="T24" fmla="*/ 0 w 17"/>
                <a:gd name="T25" fmla="*/ 5603 h 17"/>
                <a:gd name="T26" fmla="*/ 2148 w 17"/>
                <a:gd name="T27" fmla="*/ 1868 h 17"/>
                <a:gd name="T28" fmla="*/ 2148 w 17"/>
                <a:gd name="T29" fmla="*/ 0 h 17"/>
                <a:gd name="T30" fmla="*/ 8591 w 17"/>
                <a:gd name="T31" fmla="*/ 0 h 17"/>
                <a:gd name="T32" fmla="*/ 17182 w 17"/>
                <a:gd name="T33" fmla="*/ 5603 h 17"/>
                <a:gd name="T34" fmla="*/ 23625 w 17"/>
                <a:gd name="T35" fmla="*/ 9338 h 17"/>
                <a:gd name="T36" fmla="*/ 25773 w 17"/>
                <a:gd name="T37" fmla="*/ 14941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2" y="8"/>
                  </a:moveTo>
                  <a:lnTo>
                    <a:pt x="13" y="10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8" y="3"/>
                  </a:lnTo>
                  <a:lnTo>
                    <a:pt x="11" y="5"/>
                  </a:lnTo>
                  <a:lnTo>
                    <a:pt x="12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" name="Freeform 184"/>
            <p:cNvSpPr>
              <a:spLocks/>
            </p:cNvSpPr>
            <p:nvPr/>
          </p:nvSpPr>
          <p:spPr bwMode="auto">
            <a:xfrm>
              <a:off x="4475163" y="3035300"/>
              <a:ext cx="36512" cy="31750"/>
            </a:xfrm>
            <a:custGeom>
              <a:avLst/>
              <a:gdLst>
                <a:gd name="T0" fmla="*/ 25773 w 17"/>
                <a:gd name="T1" fmla="*/ 14941 h 17"/>
                <a:gd name="T2" fmla="*/ 27921 w 17"/>
                <a:gd name="T3" fmla="*/ 18676 h 17"/>
                <a:gd name="T4" fmla="*/ 30069 w 17"/>
                <a:gd name="T5" fmla="*/ 18676 h 17"/>
                <a:gd name="T6" fmla="*/ 32216 w 17"/>
                <a:gd name="T7" fmla="*/ 18676 h 17"/>
                <a:gd name="T8" fmla="*/ 34364 w 17"/>
                <a:gd name="T9" fmla="*/ 22412 h 17"/>
                <a:gd name="T10" fmla="*/ 27921 w 17"/>
                <a:gd name="T11" fmla="*/ 24279 h 17"/>
                <a:gd name="T12" fmla="*/ 27921 w 17"/>
                <a:gd name="T13" fmla="*/ 24279 h 17"/>
                <a:gd name="T14" fmla="*/ 15034 w 17"/>
                <a:gd name="T15" fmla="*/ 29882 h 17"/>
                <a:gd name="T16" fmla="*/ 12887 w 17"/>
                <a:gd name="T17" fmla="*/ 24279 h 17"/>
                <a:gd name="T18" fmla="*/ 8591 w 17"/>
                <a:gd name="T19" fmla="*/ 22412 h 17"/>
                <a:gd name="T20" fmla="*/ 6443 w 17"/>
                <a:gd name="T21" fmla="*/ 18676 h 17"/>
                <a:gd name="T22" fmla="*/ 4296 w 17"/>
                <a:gd name="T23" fmla="*/ 14941 h 17"/>
                <a:gd name="T24" fmla="*/ 0 w 17"/>
                <a:gd name="T25" fmla="*/ 11206 h 17"/>
                <a:gd name="T26" fmla="*/ 0 w 17"/>
                <a:gd name="T27" fmla="*/ 5603 h 17"/>
                <a:gd name="T28" fmla="*/ 0 w 17"/>
                <a:gd name="T29" fmla="*/ 3735 h 17"/>
                <a:gd name="T30" fmla="*/ 2148 w 17"/>
                <a:gd name="T31" fmla="*/ 0 h 17"/>
                <a:gd name="T32" fmla="*/ 8591 w 17"/>
                <a:gd name="T33" fmla="*/ 1868 h 17"/>
                <a:gd name="T34" fmla="*/ 17182 w 17"/>
                <a:gd name="T35" fmla="*/ 5603 h 17"/>
                <a:gd name="T36" fmla="*/ 23625 w 17"/>
                <a:gd name="T37" fmla="*/ 11206 h 17"/>
                <a:gd name="T38" fmla="*/ 25773 w 17"/>
                <a:gd name="T39" fmla="*/ 14941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2" y="8"/>
                  </a:moveTo>
                  <a:lnTo>
                    <a:pt x="13" y="10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6" y="12"/>
                  </a:lnTo>
                  <a:lnTo>
                    <a:pt x="13" y="13"/>
                  </a:lnTo>
                  <a:lnTo>
                    <a:pt x="7" y="16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1"/>
                  </a:lnTo>
                  <a:lnTo>
                    <a:pt x="8" y="3"/>
                  </a:lnTo>
                  <a:lnTo>
                    <a:pt x="11" y="6"/>
                  </a:lnTo>
                  <a:lnTo>
                    <a:pt x="12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" name="Freeform 185"/>
            <p:cNvSpPr>
              <a:spLocks/>
            </p:cNvSpPr>
            <p:nvPr/>
          </p:nvSpPr>
          <p:spPr bwMode="auto">
            <a:xfrm>
              <a:off x="4524375" y="3049588"/>
              <a:ext cx="36513" cy="28575"/>
            </a:xfrm>
            <a:custGeom>
              <a:avLst/>
              <a:gdLst>
                <a:gd name="T0" fmla="*/ 34365 w 17"/>
                <a:gd name="T1" fmla="*/ 16809 h 17"/>
                <a:gd name="T2" fmla="*/ 21478 w 17"/>
                <a:gd name="T3" fmla="*/ 26894 h 17"/>
                <a:gd name="T4" fmla="*/ 10739 w 17"/>
                <a:gd name="T5" fmla="*/ 26894 h 17"/>
                <a:gd name="T6" fmla="*/ 4296 w 17"/>
                <a:gd name="T7" fmla="*/ 26894 h 17"/>
                <a:gd name="T8" fmla="*/ 0 w 17"/>
                <a:gd name="T9" fmla="*/ 16809 h 17"/>
                <a:gd name="T10" fmla="*/ 0 w 17"/>
                <a:gd name="T11" fmla="*/ 0 h 17"/>
                <a:gd name="T12" fmla="*/ 10739 w 17"/>
                <a:gd name="T13" fmla="*/ 0 h 17"/>
                <a:gd name="T14" fmla="*/ 21478 w 17"/>
                <a:gd name="T15" fmla="*/ 0 h 17"/>
                <a:gd name="T16" fmla="*/ 27922 w 17"/>
                <a:gd name="T17" fmla="*/ 8404 h 17"/>
                <a:gd name="T18" fmla="*/ 34365 w 17"/>
                <a:gd name="T19" fmla="*/ 16809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0"/>
                  </a:moveTo>
                  <a:lnTo>
                    <a:pt x="10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3" y="5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7" name="Freeform 186"/>
            <p:cNvSpPr>
              <a:spLocks/>
            </p:cNvSpPr>
            <p:nvPr/>
          </p:nvSpPr>
          <p:spPr bwMode="auto">
            <a:xfrm>
              <a:off x="4524375" y="3049588"/>
              <a:ext cx="36513" cy="28575"/>
            </a:xfrm>
            <a:custGeom>
              <a:avLst/>
              <a:gdLst>
                <a:gd name="T0" fmla="*/ 34365 w 17"/>
                <a:gd name="T1" fmla="*/ 20171 h 17"/>
                <a:gd name="T2" fmla="*/ 23626 w 17"/>
                <a:gd name="T3" fmla="*/ 23532 h 17"/>
                <a:gd name="T4" fmla="*/ 10739 w 17"/>
                <a:gd name="T5" fmla="*/ 26894 h 17"/>
                <a:gd name="T6" fmla="*/ 4296 w 17"/>
                <a:gd name="T7" fmla="*/ 26894 h 17"/>
                <a:gd name="T8" fmla="*/ 0 w 17"/>
                <a:gd name="T9" fmla="*/ 13447 h 17"/>
                <a:gd name="T10" fmla="*/ 0 w 17"/>
                <a:gd name="T11" fmla="*/ 0 h 17"/>
                <a:gd name="T12" fmla="*/ 10739 w 17"/>
                <a:gd name="T13" fmla="*/ 0 h 17"/>
                <a:gd name="T14" fmla="*/ 21478 w 17"/>
                <a:gd name="T15" fmla="*/ 1681 h 17"/>
                <a:gd name="T16" fmla="*/ 27922 w 17"/>
                <a:gd name="T17" fmla="*/ 11766 h 17"/>
                <a:gd name="T18" fmla="*/ 34365 w 17"/>
                <a:gd name="T19" fmla="*/ 20171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2"/>
                  </a:moveTo>
                  <a:lnTo>
                    <a:pt x="11" y="14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1"/>
                  </a:lnTo>
                  <a:lnTo>
                    <a:pt x="13" y="7"/>
                  </a:lnTo>
                  <a:lnTo>
                    <a:pt x="16" y="1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" name="Freeform 187"/>
            <p:cNvSpPr>
              <a:spLocks/>
            </p:cNvSpPr>
            <p:nvPr/>
          </p:nvSpPr>
          <p:spPr bwMode="auto">
            <a:xfrm>
              <a:off x="4505325" y="3343275"/>
              <a:ext cx="1588" cy="31750"/>
            </a:xfrm>
            <a:custGeom>
              <a:avLst/>
              <a:gdLst>
                <a:gd name="T0" fmla="*/ 0 w 1"/>
                <a:gd name="T1" fmla="*/ 29882 h 17"/>
                <a:gd name="T2" fmla="*/ 0 w 1"/>
                <a:gd name="T3" fmla="*/ 14941 h 17"/>
                <a:gd name="T4" fmla="*/ 0 w 1"/>
                <a:gd name="T5" fmla="*/ 0 h 17"/>
                <a:gd name="T6" fmla="*/ 0 w 1"/>
                <a:gd name="T7" fmla="*/ 2988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7"/>
                <a:gd name="T14" fmla="*/ 1 w 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" name="Freeform 188"/>
            <p:cNvSpPr>
              <a:spLocks/>
            </p:cNvSpPr>
            <p:nvPr/>
          </p:nvSpPr>
          <p:spPr bwMode="auto">
            <a:xfrm>
              <a:off x="4505325" y="3054350"/>
              <a:ext cx="36513" cy="31750"/>
            </a:xfrm>
            <a:custGeom>
              <a:avLst/>
              <a:gdLst>
                <a:gd name="T0" fmla="*/ 34365 w 17"/>
                <a:gd name="T1" fmla="*/ 29882 h 17"/>
                <a:gd name="T2" fmla="*/ 17183 w 17"/>
                <a:gd name="T3" fmla="*/ 29882 h 17"/>
                <a:gd name="T4" fmla="*/ 0 w 17"/>
                <a:gd name="T5" fmla="*/ 24279 h 17"/>
                <a:gd name="T6" fmla="*/ 0 w 17"/>
                <a:gd name="T7" fmla="*/ 9338 h 17"/>
                <a:gd name="T8" fmla="*/ 10739 w 17"/>
                <a:gd name="T9" fmla="*/ 0 h 17"/>
                <a:gd name="T10" fmla="*/ 34365 w 17"/>
                <a:gd name="T11" fmla="*/ 2988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8" y="16"/>
                  </a:lnTo>
                  <a:lnTo>
                    <a:pt x="0" y="13"/>
                  </a:lnTo>
                  <a:lnTo>
                    <a:pt x="0" y="5"/>
                  </a:lnTo>
                  <a:lnTo>
                    <a:pt x="5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" name="Freeform 189"/>
            <p:cNvSpPr>
              <a:spLocks/>
            </p:cNvSpPr>
            <p:nvPr/>
          </p:nvSpPr>
          <p:spPr bwMode="auto">
            <a:xfrm>
              <a:off x="4524375" y="3062288"/>
              <a:ext cx="36513" cy="30162"/>
            </a:xfrm>
            <a:custGeom>
              <a:avLst/>
              <a:gdLst>
                <a:gd name="T0" fmla="*/ 34365 w 17"/>
                <a:gd name="T1" fmla="*/ 28388 h 17"/>
                <a:gd name="T2" fmla="*/ 25774 w 17"/>
                <a:gd name="T3" fmla="*/ 21291 h 17"/>
                <a:gd name="T4" fmla="*/ 17183 w 17"/>
                <a:gd name="T5" fmla="*/ 15968 h 17"/>
                <a:gd name="T6" fmla="*/ 4296 w 17"/>
                <a:gd name="T7" fmla="*/ 5323 h 17"/>
                <a:gd name="T8" fmla="*/ 0 w 17"/>
                <a:gd name="T9" fmla="*/ 0 h 17"/>
                <a:gd name="T10" fmla="*/ 12887 w 17"/>
                <a:gd name="T11" fmla="*/ 5323 h 17"/>
                <a:gd name="T12" fmla="*/ 21478 w 17"/>
                <a:gd name="T13" fmla="*/ 5323 h 17"/>
                <a:gd name="T14" fmla="*/ 30070 w 17"/>
                <a:gd name="T15" fmla="*/ 15968 h 17"/>
                <a:gd name="T16" fmla="*/ 34365 w 17"/>
                <a:gd name="T17" fmla="*/ 28388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6"/>
                  </a:moveTo>
                  <a:lnTo>
                    <a:pt x="12" y="12"/>
                  </a:lnTo>
                  <a:lnTo>
                    <a:pt x="8" y="9"/>
                  </a:lnTo>
                  <a:lnTo>
                    <a:pt x="2" y="3"/>
                  </a:lnTo>
                  <a:lnTo>
                    <a:pt x="0" y="0"/>
                  </a:lnTo>
                  <a:lnTo>
                    <a:pt x="6" y="3"/>
                  </a:lnTo>
                  <a:lnTo>
                    <a:pt x="10" y="3"/>
                  </a:lnTo>
                  <a:lnTo>
                    <a:pt x="14" y="9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" name="Freeform 190"/>
            <p:cNvSpPr>
              <a:spLocks/>
            </p:cNvSpPr>
            <p:nvPr/>
          </p:nvSpPr>
          <p:spPr bwMode="auto">
            <a:xfrm>
              <a:off x="4524375" y="3062288"/>
              <a:ext cx="36513" cy="30162"/>
            </a:xfrm>
            <a:custGeom>
              <a:avLst/>
              <a:gdLst>
                <a:gd name="T0" fmla="*/ 34365 w 17"/>
                <a:gd name="T1" fmla="*/ 28388 h 17"/>
                <a:gd name="T2" fmla="*/ 25774 w 17"/>
                <a:gd name="T3" fmla="*/ 23065 h 17"/>
                <a:gd name="T4" fmla="*/ 15035 w 17"/>
                <a:gd name="T5" fmla="*/ 17742 h 17"/>
                <a:gd name="T6" fmla="*/ 4296 w 17"/>
                <a:gd name="T7" fmla="*/ 7097 h 17"/>
                <a:gd name="T8" fmla="*/ 0 w 17"/>
                <a:gd name="T9" fmla="*/ 0 h 17"/>
                <a:gd name="T10" fmla="*/ 8591 w 17"/>
                <a:gd name="T11" fmla="*/ 3548 h 17"/>
                <a:gd name="T12" fmla="*/ 23626 w 17"/>
                <a:gd name="T13" fmla="*/ 7097 h 17"/>
                <a:gd name="T14" fmla="*/ 30070 w 17"/>
                <a:gd name="T15" fmla="*/ 17742 h 17"/>
                <a:gd name="T16" fmla="*/ 34365 w 17"/>
                <a:gd name="T17" fmla="*/ 28388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6"/>
                  </a:moveTo>
                  <a:lnTo>
                    <a:pt x="12" y="13"/>
                  </a:lnTo>
                  <a:lnTo>
                    <a:pt x="7" y="10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4" y="1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" name="Freeform 191"/>
            <p:cNvSpPr>
              <a:spLocks/>
            </p:cNvSpPr>
            <p:nvPr/>
          </p:nvSpPr>
          <p:spPr bwMode="auto">
            <a:xfrm>
              <a:off x="4554538" y="3062288"/>
              <a:ext cx="34925" cy="30162"/>
            </a:xfrm>
            <a:custGeom>
              <a:avLst/>
              <a:gdLst>
                <a:gd name="T0" fmla="*/ 32871 w 17"/>
                <a:gd name="T1" fmla="*/ 28388 h 17"/>
                <a:gd name="T2" fmla="*/ 0 w 17"/>
                <a:gd name="T3" fmla="*/ 28388 h 17"/>
                <a:gd name="T4" fmla="*/ 12326 w 17"/>
                <a:gd name="T5" fmla="*/ 0 h 17"/>
                <a:gd name="T6" fmla="*/ 18490 w 17"/>
                <a:gd name="T7" fmla="*/ 0 h 17"/>
                <a:gd name="T8" fmla="*/ 24653 w 17"/>
                <a:gd name="T9" fmla="*/ 10645 h 17"/>
                <a:gd name="T10" fmla="*/ 32871 w 17"/>
                <a:gd name="T11" fmla="*/ 15968 h 17"/>
                <a:gd name="T12" fmla="*/ 32871 w 17"/>
                <a:gd name="T13" fmla="*/ 28388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6"/>
                  </a:lnTo>
                  <a:lnTo>
                    <a:pt x="16" y="9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" name="Freeform 192"/>
            <p:cNvSpPr>
              <a:spLocks/>
            </p:cNvSpPr>
            <p:nvPr/>
          </p:nvSpPr>
          <p:spPr bwMode="auto">
            <a:xfrm>
              <a:off x="4538663" y="3348038"/>
              <a:ext cx="3175" cy="31750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4941 h 17"/>
                <a:gd name="T4" fmla="*/ 0 w 1"/>
                <a:gd name="T5" fmla="*/ 29882 h 17"/>
                <a:gd name="T6" fmla="*/ 0 w 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7"/>
                <a:gd name="T14" fmla="*/ 1 w 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4" name="Freeform 193"/>
            <p:cNvSpPr>
              <a:spLocks/>
            </p:cNvSpPr>
            <p:nvPr/>
          </p:nvSpPr>
          <p:spPr bwMode="auto">
            <a:xfrm>
              <a:off x="4541838" y="3067050"/>
              <a:ext cx="34925" cy="28575"/>
            </a:xfrm>
            <a:custGeom>
              <a:avLst/>
              <a:gdLst>
                <a:gd name="T0" fmla="*/ 32871 w 17"/>
                <a:gd name="T1" fmla="*/ 26894 h 17"/>
                <a:gd name="T2" fmla="*/ 18490 w 17"/>
                <a:gd name="T3" fmla="*/ 26894 h 17"/>
                <a:gd name="T4" fmla="*/ 6163 w 17"/>
                <a:gd name="T5" fmla="*/ 16809 h 17"/>
                <a:gd name="T6" fmla="*/ 0 w 17"/>
                <a:gd name="T7" fmla="*/ 8404 h 17"/>
                <a:gd name="T8" fmla="*/ 0 w 17"/>
                <a:gd name="T9" fmla="*/ 0 h 17"/>
                <a:gd name="T10" fmla="*/ 32871 w 17"/>
                <a:gd name="T11" fmla="*/ 0 h 17"/>
                <a:gd name="T12" fmla="*/ 32871 w 17"/>
                <a:gd name="T13" fmla="*/ 2689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9" y="16"/>
                  </a:lnTo>
                  <a:lnTo>
                    <a:pt x="3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" name="Freeform 194"/>
            <p:cNvSpPr>
              <a:spLocks/>
            </p:cNvSpPr>
            <p:nvPr/>
          </p:nvSpPr>
          <p:spPr bwMode="auto">
            <a:xfrm>
              <a:off x="4332288" y="3078163"/>
              <a:ext cx="214312" cy="50800"/>
            </a:xfrm>
            <a:custGeom>
              <a:avLst/>
              <a:gdLst>
                <a:gd name="T0" fmla="*/ 123070 w 101"/>
                <a:gd name="T1" fmla="*/ 8759 h 29"/>
                <a:gd name="T2" fmla="*/ 146411 w 101"/>
                <a:gd name="T3" fmla="*/ 14014 h 29"/>
                <a:gd name="T4" fmla="*/ 165508 w 101"/>
                <a:gd name="T5" fmla="*/ 22772 h 29"/>
                <a:gd name="T6" fmla="*/ 186727 w 101"/>
                <a:gd name="T7" fmla="*/ 29779 h 29"/>
                <a:gd name="T8" fmla="*/ 203702 w 101"/>
                <a:gd name="T9" fmla="*/ 35034 h 29"/>
                <a:gd name="T10" fmla="*/ 210068 w 101"/>
                <a:gd name="T11" fmla="*/ 40290 h 29"/>
                <a:gd name="T12" fmla="*/ 203702 w 101"/>
                <a:gd name="T13" fmla="*/ 43793 h 29"/>
                <a:gd name="T14" fmla="*/ 188849 w 101"/>
                <a:gd name="T15" fmla="*/ 45545 h 29"/>
                <a:gd name="T16" fmla="*/ 173996 w 101"/>
                <a:gd name="T17" fmla="*/ 45545 h 29"/>
                <a:gd name="T18" fmla="*/ 159143 w 101"/>
                <a:gd name="T19" fmla="*/ 47297 h 29"/>
                <a:gd name="T20" fmla="*/ 150655 w 101"/>
                <a:gd name="T21" fmla="*/ 47297 h 29"/>
                <a:gd name="T22" fmla="*/ 146411 w 101"/>
                <a:gd name="T23" fmla="*/ 49048 h 29"/>
                <a:gd name="T24" fmla="*/ 146411 w 101"/>
                <a:gd name="T25" fmla="*/ 45545 h 29"/>
                <a:gd name="T26" fmla="*/ 148533 w 101"/>
                <a:gd name="T27" fmla="*/ 43793 h 29"/>
                <a:gd name="T28" fmla="*/ 144289 w 101"/>
                <a:gd name="T29" fmla="*/ 36786 h 29"/>
                <a:gd name="T30" fmla="*/ 123070 w 101"/>
                <a:gd name="T31" fmla="*/ 28028 h 29"/>
                <a:gd name="T32" fmla="*/ 103973 w 101"/>
                <a:gd name="T33" fmla="*/ 21021 h 29"/>
                <a:gd name="T34" fmla="*/ 82754 w 101"/>
                <a:gd name="T35" fmla="*/ 14014 h 29"/>
                <a:gd name="T36" fmla="*/ 65779 w 101"/>
                <a:gd name="T37" fmla="*/ 10510 h 29"/>
                <a:gd name="T38" fmla="*/ 53048 w 101"/>
                <a:gd name="T39" fmla="*/ 10510 h 29"/>
                <a:gd name="T40" fmla="*/ 38194 w 101"/>
                <a:gd name="T41" fmla="*/ 14014 h 29"/>
                <a:gd name="T42" fmla="*/ 27585 w 101"/>
                <a:gd name="T43" fmla="*/ 19269 h 29"/>
                <a:gd name="T44" fmla="*/ 16975 w 101"/>
                <a:gd name="T45" fmla="*/ 21021 h 29"/>
                <a:gd name="T46" fmla="*/ 4244 w 101"/>
                <a:gd name="T47" fmla="*/ 24524 h 29"/>
                <a:gd name="T48" fmla="*/ 0 w 101"/>
                <a:gd name="T49" fmla="*/ 19269 h 29"/>
                <a:gd name="T50" fmla="*/ 4244 w 101"/>
                <a:gd name="T51" fmla="*/ 10510 h 29"/>
                <a:gd name="T52" fmla="*/ 14853 w 101"/>
                <a:gd name="T53" fmla="*/ 5255 h 29"/>
                <a:gd name="T54" fmla="*/ 25463 w 101"/>
                <a:gd name="T55" fmla="*/ 1752 h 29"/>
                <a:gd name="T56" fmla="*/ 42438 w 101"/>
                <a:gd name="T57" fmla="*/ 0 h 29"/>
                <a:gd name="T58" fmla="*/ 63657 w 101"/>
                <a:gd name="T59" fmla="*/ 0 h 29"/>
                <a:gd name="T60" fmla="*/ 82754 w 101"/>
                <a:gd name="T61" fmla="*/ 1752 h 29"/>
                <a:gd name="T62" fmla="*/ 101851 w 101"/>
                <a:gd name="T63" fmla="*/ 5255 h 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1"/>
                <a:gd name="T97" fmla="*/ 0 h 29"/>
                <a:gd name="T98" fmla="*/ 101 w 101"/>
                <a:gd name="T99" fmla="*/ 29 h 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1" h="29">
                  <a:moveTo>
                    <a:pt x="52" y="5"/>
                  </a:moveTo>
                  <a:lnTo>
                    <a:pt x="58" y="5"/>
                  </a:lnTo>
                  <a:lnTo>
                    <a:pt x="63" y="7"/>
                  </a:lnTo>
                  <a:lnTo>
                    <a:pt x="69" y="8"/>
                  </a:lnTo>
                  <a:lnTo>
                    <a:pt x="73" y="11"/>
                  </a:lnTo>
                  <a:lnTo>
                    <a:pt x="78" y="13"/>
                  </a:lnTo>
                  <a:lnTo>
                    <a:pt x="83" y="15"/>
                  </a:lnTo>
                  <a:lnTo>
                    <a:pt x="88" y="17"/>
                  </a:lnTo>
                  <a:lnTo>
                    <a:pt x="94" y="18"/>
                  </a:lnTo>
                  <a:lnTo>
                    <a:pt x="96" y="20"/>
                  </a:lnTo>
                  <a:lnTo>
                    <a:pt x="97" y="22"/>
                  </a:lnTo>
                  <a:lnTo>
                    <a:pt x="99" y="23"/>
                  </a:lnTo>
                  <a:lnTo>
                    <a:pt x="100" y="25"/>
                  </a:lnTo>
                  <a:lnTo>
                    <a:pt x="96" y="25"/>
                  </a:lnTo>
                  <a:lnTo>
                    <a:pt x="92" y="25"/>
                  </a:lnTo>
                  <a:lnTo>
                    <a:pt x="89" y="26"/>
                  </a:lnTo>
                  <a:lnTo>
                    <a:pt x="86" y="26"/>
                  </a:lnTo>
                  <a:lnTo>
                    <a:pt x="82" y="26"/>
                  </a:lnTo>
                  <a:lnTo>
                    <a:pt x="79" y="27"/>
                  </a:lnTo>
                  <a:lnTo>
                    <a:pt x="75" y="27"/>
                  </a:lnTo>
                  <a:lnTo>
                    <a:pt x="71" y="26"/>
                  </a:lnTo>
                  <a:lnTo>
                    <a:pt x="71" y="27"/>
                  </a:lnTo>
                  <a:lnTo>
                    <a:pt x="70" y="28"/>
                  </a:lnTo>
                  <a:lnTo>
                    <a:pt x="69" y="28"/>
                  </a:lnTo>
                  <a:lnTo>
                    <a:pt x="69" y="26"/>
                  </a:lnTo>
                  <a:lnTo>
                    <a:pt x="70" y="25"/>
                  </a:lnTo>
                  <a:lnTo>
                    <a:pt x="71" y="24"/>
                  </a:lnTo>
                  <a:lnTo>
                    <a:pt x="68" y="21"/>
                  </a:lnTo>
                  <a:lnTo>
                    <a:pt x="64" y="18"/>
                  </a:lnTo>
                  <a:lnTo>
                    <a:pt x="58" y="16"/>
                  </a:lnTo>
                  <a:lnTo>
                    <a:pt x="54" y="14"/>
                  </a:lnTo>
                  <a:lnTo>
                    <a:pt x="49" y="12"/>
                  </a:lnTo>
                  <a:lnTo>
                    <a:pt x="44" y="10"/>
                  </a:lnTo>
                  <a:lnTo>
                    <a:pt x="39" y="8"/>
                  </a:lnTo>
                  <a:lnTo>
                    <a:pt x="35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5" y="6"/>
                  </a:lnTo>
                  <a:lnTo>
                    <a:pt x="22" y="8"/>
                  </a:lnTo>
                  <a:lnTo>
                    <a:pt x="18" y="8"/>
                  </a:lnTo>
                  <a:lnTo>
                    <a:pt x="16" y="9"/>
                  </a:lnTo>
                  <a:lnTo>
                    <a:pt x="13" y="11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4" y="2"/>
                  </a:lnTo>
                  <a:lnTo>
                    <a:pt x="48" y="3"/>
                  </a:lnTo>
                  <a:lnTo>
                    <a:pt x="52" y="5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" name="Freeform 195"/>
            <p:cNvSpPr>
              <a:spLocks/>
            </p:cNvSpPr>
            <p:nvPr/>
          </p:nvSpPr>
          <p:spPr bwMode="auto">
            <a:xfrm>
              <a:off x="4332288" y="3078163"/>
              <a:ext cx="223837" cy="57150"/>
            </a:xfrm>
            <a:custGeom>
              <a:avLst/>
              <a:gdLst>
                <a:gd name="T0" fmla="*/ 127907 w 105"/>
                <a:gd name="T1" fmla="*/ 10716 h 32"/>
                <a:gd name="T2" fmla="*/ 151356 w 105"/>
                <a:gd name="T3" fmla="*/ 17859 h 32"/>
                <a:gd name="T4" fmla="*/ 172674 w 105"/>
                <a:gd name="T5" fmla="*/ 26789 h 32"/>
                <a:gd name="T6" fmla="*/ 196124 w 105"/>
                <a:gd name="T7" fmla="*/ 33933 h 32"/>
                <a:gd name="T8" fmla="*/ 213178 w 105"/>
                <a:gd name="T9" fmla="*/ 39291 h 32"/>
                <a:gd name="T10" fmla="*/ 219573 w 105"/>
                <a:gd name="T11" fmla="*/ 46434 h 32"/>
                <a:gd name="T12" fmla="*/ 213178 w 105"/>
                <a:gd name="T13" fmla="*/ 50006 h 32"/>
                <a:gd name="T14" fmla="*/ 196124 w 105"/>
                <a:gd name="T15" fmla="*/ 51792 h 32"/>
                <a:gd name="T16" fmla="*/ 183333 w 105"/>
                <a:gd name="T17" fmla="*/ 51792 h 32"/>
                <a:gd name="T18" fmla="*/ 166279 w 105"/>
                <a:gd name="T19" fmla="*/ 53578 h 32"/>
                <a:gd name="T20" fmla="*/ 155620 w 105"/>
                <a:gd name="T21" fmla="*/ 53578 h 32"/>
                <a:gd name="T22" fmla="*/ 155620 w 105"/>
                <a:gd name="T23" fmla="*/ 55364 h 32"/>
                <a:gd name="T24" fmla="*/ 151356 w 105"/>
                <a:gd name="T25" fmla="*/ 51792 h 32"/>
                <a:gd name="T26" fmla="*/ 155620 w 105"/>
                <a:gd name="T27" fmla="*/ 50006 h 32"/>
                <a:gd name="T28" fmla="*/ 151356 w 105"/>
                <a:gd name="T29" fmla="*/ 42862 h 32"/>
                <a:gd name="T30" fmla="*/ 130039 w 105"/>
                <a:gd name="T31" fmla="*/ 32147 h 32"/>
                <a:gd name="T32" fmla="*/ 108721 w 105"/>
                <a:gd name="T33" fmla="*/ 23217 h 32"/>
                <a:gd name="T34" fmla="*/ 85271 w 105"/>
                <a:gd name="T35" fmla="*/ 17859 h 32"/>
                <a:gd name="T36" fmla="*/ 70349 w 105"/>
                <a:gd name="T37" fmla="*/ 12502 h 32"/>
                <a:gd name="T38" fmla="*/ 55426 w 105"/>
                <a:gd name="T39" fmla="*/ 12502 h 32"/>
                <a:gd name="T40" fmla="*/ 40504 w 105"/>
                <a:gd name="T41" fmla="*/ 16073 h 32"/>
                <a:gd name="T42" fmla="*/ 27713 w 105"/>
                <a:gd name="T43" fmla="*/ 21431 h 32"/>
                <a:gd name="T44" fmla="*/ 17054 w 105"/>
                <a:gd name="T45" fmla="*/ 23217 h 32"/>
                <a:gd name="T46" fmla="*/ 6395 w 105"/>
                <a:gd name="T47" fmla="*/ 28575 h 32"/>
                <a:gd name="T48" fmla="*/ 0 w 105"/>
                <a:gd name="T49" fmla="*/ 21431 h 32"/>
                <a:gd name="T50" fmla="*/ 6395 w 105"/>
                <a:gd name="T51" fmla="*/ 12502 h 32"/>
                <a:gd name="T52" fmla="*/ 14922 w 105"/>
                <a:gd name="T53" fmla="*/ 7144 h 32"/>
                <a:gd name="T54" fmla="*/ 25581 w 105"/>
                <a:gd name="T55" fmla="*/ 3572 h 32"/>
                <a:gd name="T56" fmla="*/ 44767 w 105"/>
                <a:gd name="T57" fmla="*/ 0 h 32"/>
                <a:gd name="T58" fmla="*/ 66085 w 105"/>
                <a:gd name="T59" fmla="*/ 0 h 32"/>
                <a:gd name="T60" fmla="*/ 85271 w 105"/>
                <a:gd name="T61" fmla="*/ 1786 h 32"/>
                <a:gd name="T62" fmla="*/ 106589 w 105"/>
                <a:gd name="T63" fmla="*/ 5358 h 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5"/>
                <a:gd name="T97" fmla="*/ 0 h 32"/>
                <a:gd name="T98" fmla="*/ 105 w 105"/>
                <a:gd name="T99" fmla="*/ 32 h 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5" h="32">
                  <a:moveTo>
                    <a:pt x="55" y="5"/>
                  </a:moveTo>
                  <a:lnTo>
                    <a:pt x="60" y="6"/>
                  </a:lnTo>
                  <a:lnTo>
                    <a:pt x="65" y="8"/>
                  </a:lnTo>
                  <a:lnTo>
                    <a:pt x="71" y="10"/>
                  </a:lnTo>
                  <a:lnTo>
                    <a:pt x="76" y="12"/>
                  </a:lnTo>
                  <a:lnTo>
                    <a:pt x="81" y="15"/>
                  </a:lnTo>
                  <a:lnTo>
                    <a:pt x="86" y="17"/>
                  </a:lnTo>
                  <a:lnTo>
                    <a:pt x="92" y="19"/>
                  </a:lnTo>
                  <a:lnTo>
                    <a:pt x="98" y="20"/>
                  </a:lnTo>
                  <a:lnTo>
                    <a:pt x="100" y="22"/>
                  </a:lnTo>
                  <a:lnTo>
                    <a:pt x="101" y="24"/>
                  </a:lnTo>
                  <a:lnTo>
                    <a:pt x="103" y="26"/>
                  </a:lnTo>
                  <a:lnTo>
                    <a:pt x="104" y="28"/>
                  </a:lnTo>
                  <a:lnTo>
                    <a:pt x="100" y="28"/>
                  </a:lnTo>
                  <a:lnTo>
                    <a:pt x="96" y="28"/>
                  </a:lnTo>
                  <a:lnTo>
                    <a:pt x="92" y="29"/>
                  </a:lnTo>
                  <a:lnTo>
                    <a:pt x="89" y="29"/>
                  </a:lnTo>
                  <a:lnTo>
                    <a:pt x="86" y="29"/>
                  </a:lnTo>
                  <a:lnTo>
                    <a:pt x="82" y="30"/>
                  </a:lnTo>
                  <a:lnTo>
                    <a:pt x="78" y="30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73" y="31"/>
                  </a:lnTo>
                  <a:lnTo>
                    <a:pt x="71" y="31"/>
                  </a:lnTo>
                  <a:lnTo>
                    <a:pt x="71" y="29"/>
                  </a:lnTo>
                  <a:lnTo>
                    <a:pt x="73" y="29"/>
                  </a:lnTo>
                  <a:lnTo>
                    <a:pt x="73" y="28"/>
                  </a:lnTo>
                  <a:lnTo>
                    <a:pt x="74" y="27"/>
                  </a:lnTo>
                  <a:lnTo>
                    <a:pt x="71" y="24"/>
                  </a:lnTo>
                  <a:lnTo>
                    <a:pt x="66" y="20"/>
                  </a:lnTo>
                  <a:lnTo>
                    <a:pt x="61" y="18"/>
                  </a:lnTo>
                  <a:lnTo>
                    <a:pt x="56" y="16"/>
                  </a:lnTo>
                  <a:lnTo>
                    <a:pt x="51" y="13"/>
                  </a:lnTo>
                  <a:lnTo>
                    <a:pt x="46" y="11"/>
                  </a:lnTo>
                  <a:lnTo>
                    <a:pt x="40" y="10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3" y="8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3" y="12"/>
                  </a:lnTo>
                  <a:lnTo>
                    <a:pt x="12" y="14"/>
                  </a:lnTo>
                  <a:lnTo>
                    <a:pt x="8" y="13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6" y="2"/>
                  </a:lnTo>
                  <a:lnTo>
                    <a:pt x="50" y="3"/>
                  </a:lnTo>
                  <a:lnTo>
                    <a:pt x="55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" name="Freeform 196"/>
            <p:cNvSpPr>
              <a:spLocks/>
            </p:cNvSpPr>
            <p:nvPr/>
          </p:nvSpPr>
          <p:spPr bwMode="auto">
            <a:xfrm>
              <a:off x="4554538" y="3078163"/>
              <a:ext cx="34925" cy="28575"/>
            </a:xfrm>
            <a:custGeom>
              <a:avLst/>
              <a:gdLst>
                <a:gd name="T0" fmla="*/ 32871 w 17"/>
                <a:gd name="T1" fmla="*/ 26894 h 17"/>
                <a:gd name="T2" fmla="*/ 20544 w 17"/>
                <a:gd name="T3" fmla="*/ 26894 h 17"/>
                <a:gd name="T4" fmla="*/ 10272 w 17"/>
                <a:gd name="T5" fmla="*/ 26894 h 17"/>
                <a:gd name="T6" fmla="*/ 0 w 17"/>
                <a:gd name="T7" fmla="*/ 0 h 17"/>
                <a:gd name="T8" fmla="*/ 10272 w 17"/>
                <a:gd name="T9" fmla="*/ 0 h 17"/>
                <a:gd name="T10" fmla="*/ 20544 w 17"/>
                <a:gd name="T11" fmla="*/ 0 h 17"/>
                <a:gd name="T12" fmla="*/ 32871 w 17"/>
                <a:gd name="T13" fmla="*/ 2689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10" y="16"/>
                  </a:lnTo>
                  <a:lnTo>
                    <a:pt x="5" y="1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" name="Freeform 197"/>
            <p:cNvSpPr>
              <a:spLocks/>
            </p:cNvSpPr>
            <p:nvPr/>
          </p:nvSpPr>
          <p:spPr bwMode="auto">
            <a:xfrm>
              <a:off x="4554538" y="3078163"/>
              <a:ext cx="34925" cy="28575"/>
            </a:xfrm>
            <a:custGeom>
              <a:avLst/>
              <a:gdLst>
                <a:gd name="T0" fmla="*/ 32871 w 17"/>
                <a:gd name="T1" fmla="*/ 26894 h 17"/>
                <a:gd name="T2" fmla="*/ 24653 w 17"/>
                <a:gd name="T3" fmla="*/ 26894 h 17"/>
                <a:gd name="T4" fmla="*/ 16435 w 17"/>
                <a:gd name="T5" fmla="*/ 20171 h 17"/>
                <a:gd name="T6" fmla="*/ 8218 w 17"/>
                <a:gd name="T7" fmla="*/ 13447 h 17"/>
                <a:gd name="T8" fmla="*/ 0 w 17"/>
                <a:gd name="T9" fmla="*/ 6724 h 17"/>
                <a:gd name="T10" fmla="*/ 8218 w 17"/>
                <a:gd name="T11" fmla="*/ 0 h 17"/>
                <a:gd name="T12" fmla="*/ 16435 w 17"/>
                <a:gd name="T13" fmla="*/ 6724 h 17"/>
                <a:gd name="T14" fmla="*/ 20544 w 17"/>
                <a:gd name="T15" fmla="*/ 13447 h 17"/>
                <a:gd name="T16" fmla="*/ 28762 w 17"/>
                <a:gd name="T17" fmla="*/ 20171 h 17"/>
                <a:gd name="T18" fmla="*/ 32871 w 17"/>
                <a:gd name="T19" fmla="*/ 2689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6"/>
                  </a:moveTo>
                  <a:lnTo>
                    <a:pt x="12" y="16"/>
                  </a:lnTo>
                  <a:lnTo>
                    <a:pt x="8" y="12"/>
                  </a:ln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4"/>
                  </a:lnTo>
                  <a:lnTo>
                    <a:pt x="10" y="8"/>
                  </a:lnTo>
                  <a:lnTo>
                    <a:pt x="14" y="12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9" name="Freeform 198"/>
            <p:cNvSpPr>
              <a:spLocks/>
            </p:cNvSpPr>
            <p:nvPr/>
          </p:nvSpPr>
          <p:spPr bwMode="auto">
            <a:xfrm>
              <a:off x="4573588" y="3371850"/>
              <a:ext cx="34925" cy="0"/>
            </a:xfrm>
            <a:custGeom>
              <a:avLst/>
              <a:gdLst>
                <a:gd name="T0" fmla="*/ 32871 w 17"/>
                <a:gd name="T1" fmla="*/ 0 h 1"/>
                <a:gd name="T2" fmla="*/ 18490 w 17"/>
                <a:gd name="T3" fmla="*/ 0 h 1"/>
                <a:gd name="T4" fmla="*/ 12326 w 17"/>
                <a:gd name="T5" fmla="*/ 0 h 1"/>
                <a:gd name="T6" fmla="*/ 0 w 17"/>
                <a:gd name="T7" fmla="*/ 0 h 1"/>
                <a:gd name="T8" fmla="*/ 6163 w 17"/>
                <a:gd name="T9" fmla="*/ 0 h 1"/>
                <a:gd name="T10" fmla="*/ 12326 w 17"/>
                <a:gd name="T11" fmla="*/ 0 h 1"/>
                <a:gd name="T12" fmla="*/ 18490 w 17"/>
                <a:gd name="T13" fmla="*/ 0 h 1"/>
                <a:gd name="T14" fmla="*/ 24653 w 17"/>
                <a:gd name="T15" fmla="*/ 0 h 1"/>
                <a:gd name="T16" fmla="*/ 32871 w 17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"/>
                <a:gd name="T29" fmla="*/ 17 w 17"/>
                <a:gd name="T30" fmla="*/ 0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">
                  <a:moveTo>
                    <a:pt x="16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" name="Freeform 199"/>
            <p:cNvSpPr>
              <a:spLocks/>
            </p:cNvSpPr>
            <p:nvPr/>
          </p:nvSpPr>
          <p:spPr bwMode="auto">
            <a:xfrm>
              <a:off x="4573588" y="3082925"/>
              <a:ext cx="34925" cy="31750"/>
            </a:xfrm>
            <a:custGeom>
              <a:avLst/>
              <a:gdLst>
                <a:gd name="T0" fmla="*/ 32871 w 17"/>
                <a:gd name="T1" fmla="*/ 29882 h 17"/>
                <a:gd name="T2" fmla="*/ 22599 w 17"/>
                <a:gd name="T3" fmla="*/ 29882 h 17"/>
                <a:gd name="T4" fmla="*/ 8218 w 17"/>
                <a:gd name="T5" fmla="*/ 24279 h 17"/>
                <a:gd name="T6" fmla="*/ 2054 w 17"/>
                <a:gd name="T7" fmla="*/ 14941 h 17"/>
                <a:gd name="T8" fmla="*/ 0 w 17"/>
                <a:gd name="T9" fmla="*/ 3735 h 17"/>
                <a:gd name="T10" fmla="*/ 2054 w 17"/>
                <a:gd name="T11" fmla="*/ 0 h 17"/>
                <a:gd name="T12" fmla="*/ 8218 w 17"/>
                <a:gd name="T13" fmla="*/ 0 h 17"/>
                <a:gd name="T14" fmla="*/ 12326 w 17"/>
                <a:gd name="T15" fmla="*/ 3735 h 17"/>
                <a:gd name="T16" fmla="*/ 12326 w 17"/>
                <a:gd name="T17" fmla="*/ 9338 h 17"/>
                <a:gd name="T18" fmla="*/ 16435 w 17"/>
                <a:gd name="T19" fmla="*/ 14941 h 17"/>
                <a:gd name="T20" fmla="*/ 24653 w 17"/>
                <a:gd name="T21" fmla="*/ 14941 h 17"/>
                <a:gd name="T22" fmla="*/ 28762 w 17"/>
                <a:gd name="T23" fmla="*/ 18676 h 17"/>
                <a:gd name="T24" fmla="*/ 32871 w 17"/>
                <a:gd name="T25" fmla="*/ 24279 h 17"/>
                <a:gd name="T26" fmla="*/ 32871 w 17"/>
                <a:gd name="T27" fmla="*/ 29882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6"/>
                  </a:moveTo>
                  <a:lnTo>
                    <a:pt x="11" y="16"/>
                  </a:lnTo>
                  <a:lnTo>
                    <a:pt x="4" y="13"/>
                  </a:lnTo>
                  <a:lnTo>
                    <a:pt x="1" y="8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5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6" y="13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1" name="Freeform 200"/>
            <p:cNvSpPr>
              <a:spLocks/>
            </p:cNvSpPr>
            <p:nvPr/>
          </p:nvSpPr>
          <p:spPr bwMode="auto">
            <a:xfrm>
              <a:off x="4603750" y="3082925"/>
              <a:ext cx="36513" cy="31750"/>
            </a:xfrm>
            <a:custGeom>
              <a:avLst/>
              <a:gdLst>
                <a:gd name="T0" fmla="*/ 0 w 17"/>
                <a:gd name="T1" fmla="*/ 29882 h 17"/>
                <a:gd name="T2" fmla="*/ 0 w 17"/>
                <a:gd name="T3" fmla="*/ 14941 h 17"/>
                <a:gd name="T4" fmla="*/ 0 w 17"/>
                <a:gd name="T5" fmla="*/ 0 h 17"/>
                <a:gd name="T6" fmla="*/ 17183 w 17"/>
                <a:gd name="T7" fmla="*/ 0 h 17"/>
                <a:gd name="T8" fmla="*/ 34365 w 17"/>
                <a:gd name="T9" fmla="*/ 29882 h 17"/>
                <a:gd name="T10" fmla="*/ 0 w 17"/>
                <a:gd name="T11" fmla="*/ 2988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" name="Freeform 201"/>
            <p:cNvSpPr>
              <a:spLocks/>
            </p:cNvSpPr>
            <p:nvPr/>
          </p:nvSpPr>
          <p:spPr bwMode="auto">
            <a:xfrm>
              <a:off x="4603750" y="3087688"/>
              <a:ext cx="36513" cy="31750"/>
            </a:xfrm>
            <a:custGeom>
              <a:avLst/>
              <a:gdLst>
                <a:gd name="T0" fmla="*/ 34365 w 17"/>
                <a:gd name="T1" fmla="*/ 0 h 17"/>
                <a:gd name="T2" fmla="*/ 34365 w 17"/>
                <a:gd name="T3" fmla="*/ 14941 h 17"/>
                <a:gd name="T4" fmla="*/ 34365 w 17"/>
                <a:gd name="T5" fmla="*/ 29882 h 17"/>
                <a:gd name="T6" fmla="*/ 21478 w 17"/>
                <a:gd name="T7" fmla="*/ 29882 h 17"/>
                <a:gd name="T8" fmla="*/ 0 w 17"/>
                <a:gd name="T9" fmla="*/ 0 h 17"/>
                <a:gd name="T10" fmla="*/ 10739 w 17"/>
                <a:gd name="T11" fmla="*/ 0 h 17"/>
                <a:gd name="T12" fmla="*/ 34365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3" name="Freeform 202"/>
            <p:cNvSpPr>
              <a:spLocks/>
            </p:cNvSpPr>
            <p:nvPr/>
          </p:nvSpPr>
          <p:spPr bwMode="auto">
            <a:xfrm>
              <a:off x="4594225" y="3384550"/>
              <a:ext cx="1588" cy="28575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26894 h 17"/>
                <a:gd name="T4" fmla="*/ 0 w 1"/>
                <a:gd name="T5" fmla="*/ 0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4" name="Freeform 203"/>
            <p:cNvSpPr>
              <a:spLocks/>
            </p:cNvSpPr>
            <p:nvPr/>
          </p:nvSpPr>
          <p:spPr bwMode="auto">
            <a:xfrm>
              <a:off x="4594225" y="3095625"/>
              <a:ext cx="36513" cy="28575"/>
            </a:xfrm>
            <a:custGeom>
              <a:avLst/>
              <a:gdLst>
                <a:gd name="T0" fmla="*/ 34365 w 17"/>
                <a:gd name="T1" fmla="*/ 13447 h 17"/>
                <a:gd name="T2" fmla="*/ 34365 w 17"/>
                <a:gd name="T3" fmla="*/ 16809 h 17"/>
                <a:gd name="T4" fmla="*/ 27922 w 17"/>
                <a:gd name="T5" fmla="*/ 21851 h 17"/>
                <a:gd name="T6" fmla="*/ 17183 w 17"/>
                <a:gd name="T7" fmla="*/ 26894 h 17"/>
                <a:gd name="T8" fmla="*/ 4296 w 17"/>
                <a:gd name="T9" fmla="*/ 26894 h 17"/>
                <a:gd name="T10" fmla="*/ 0 w 17"/>
                <a:gd name="T11" fmla="*/ 21851 h 17"/>
                <a:gd name="T12" fmla="*/ 4296 w 17"/>
                <a:gd name="T13" fmla="*/ 13447 h 17"/>
                <a:gd name="T14" fmla="*/ 0 w 17"/>
                <a:gd name="T15" fmla="*/ 0 h 17"/>
                <a:gd name="T16" fmla="*/ 17183 w 17"/>
                <a:gd name="T17" fmla="*/ 0 h 17"/>
                <a:gd name="T18" fmla="*/ 27922 w 17"/>
                <a:gd name="T19" fmla="*/ 0 h 17"/>
                <a:gd name="T20" fmla="*/ 34365 w 17"/>
                <a:gd name="T21" fmla="*/ 3362 h 17"/>
                <a:gd name="T22" fmla="*/ 34365 w 17"/>
                <a:gd name="T23" fmla="*/ 13447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8"/>
                  </a:moveTo>
                  <a:lnTo>
                    <a:pt x="16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2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5" name="Freeform 204"/>
            <p:cNvSpPr>
              <a:spLocks/>
            </p:cNvSpPr>
            <p:nvPr/>
          </p:nvSpPr>
          <p:spPr bwMode="auto">
            <a:xfrm>
              <a:off x="4613275" y="3387725"/>
              <a:ext cx="1588" cy="30163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28389 h 17"/>
                <a:gd name="T4" fmla="*/ 0 w 1"/>
                <a:gd name="T5" fmla="*/ 0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6" name="Freeform 205"/>
            <p:cNvSpPr>
              <a:spLocks/>
            </p:cNvSpPr>
            <p:nvPr/>
          </p:nvSpPr>
          <p:spPr bwMode="auto">
            <a:xfrm>
              <a:off x="4613275" y="3100388"/>
              <a:ext cx="36513" cy="28575"/>
            </a:xfrm>
            <a:custGeom>
              <a:avLst/>
              <a:gdLst>
                <a:gd name="T0" fmla="*/ 19330 w 17"/>
                <a:gd name="T1" fmla="*/ 26894 h 17"/>
                <a:gd name="T2" fmla="*/ 0 w 17"/>
                <a:gd name="T3" fmla="*/ 13447 h 17"/>
                <a:gd name="T4" fmla="*/ 12887 w 17"/>
                <a:gd name="T5" fmla="*/ 6724 h 17"/>
                <a:gd name="T6" fmla="*/ 19330 w 17"/>
                <a:gd name="T7" fmla="*/ 0 h 17"/>
                <a:gd name="T8" fmla="*/ 25774 w 17"/>
                <a:gd name="T9" fmla="*/ 0 h 17"/>
                <a:gd name="T10" fmla="*/ 34365 w 17"/>
                <a:gd name="T11" fmla="*/ 6724 h 17"/>
                <a:gd name="T12" fmla="*/ 19330 w 17"/>
                <a:gd name="T13" fmla="*/ 2689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9" y="16"/>
                  </a:moveTo>
                  <a:lnTo>
                    <a:pt x="0" y="8"/>
                  </a:lnTo>
                  <a:lnTo>
                    <a:pt x="6" y="4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9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7" name="Freeform 206"/>
            <p:cNvSpPr>
              <a:spLocks/>
            </p:cNvSpPr>
            <p:nvPr/>
          </p:nvSpPr>
          <p:spPr bwMode="auto">
            <a:xfrm>
              <a:off x="3878263" y="3098800"/>
              <a:ext cx="34925" cy="30163"/>
            </a:xfrm>
            <a:custGeom>
              <a:avLst/>
              <a:gdLst>
                <a:gd name="T0" fmla="*/ 0 w 17"/>
                <a:gd name="T1" fmla="*/ 28389 h 17"/>
                <a:gd name="T2" fmla="*/ 0 w 17"/>
                <a:gd name="T3" fmla="*/ 14194 h 17"/>
                <a:gd name="T4" fmla="*/ 20544 w 17"/>
                <a:gd name="T5" fmla="*/ 0 h 17"/>
                <a:gd name="T6" fmla="*/ 32871 w 17"/>
                <a:gd name="T7" fmla="*/ 28389 h 17"/>
                <a:gd name="T8" fmla="*/ 0 w 17"/>
                <a:gd name="T9" fmla="*/ 2838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8" name="Freeform 207"/>
            <p:cNvSpPr>
              <a:spLocks/>
            </p:cNvSpPr>
            <p:nvPr/>
          </p:nvSpPr>
          <p:spPr bwMode="auto">
            <a:xfrm>
              <a:off x="4633913" y="3106738"/>
              <a:ext cx="36512" cy="30162"/>
            </a:xfrm>
            <a:custGeom>
              <a:avLst/>
              <a:gdLst>
                <a:gd name="T0" fmla="*/ 0 w 17"/>
                <a:gd name="T1" fmla="*/ 0 h 17"/>
                <a:gd name="T2" fmla="*/ 17182 w 17"/>
                <a:gd name="T3" fmla="*/ 0 h 17"/>
                <a:gd name="T4" fmla="*/ 34364 w 17"/>
                <a:gd name="T5" fmla="*/ 0 h 17"/>
                <a:gd name="T6" fmla="*/ 34364 w 17"/>
                <a:gd name="T7" fmla="*/ 28388 h 17"/>
                <a:gd name="T8" fmla="*/ 0 w 17"/>
                <a:gd name="T9" fmla="*/ 28388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9" name="Freeform 208"/>
            <p:cNvSpPr>
              <a:spLocks/>
            </p:cNvSpPr>
            <p:nvPr/>
          </p:nvSpPr>
          <p:spPr bwMode="auto">
            <a:xfrm>
              <a:off x="4637088" y="3106738"/>
              <a:ext cx="34925" cy="30162"/>
            </a:xfrm>
            <a:custGeom>
              <a:avLst/>
              <a:gdLst>
                <a:gd name="T0" fmla="*/ 32871 w 17"/>
                <a:gd name="T1" fmla="*/ 28388 h 17"/>
                <a:gd name="T2" fmla="*/ 20544 w 17"/>
                <a:gd name="T3" fmla="*/ 28388 h 17"/>
                <a:gd name="T4" fmla="*/ 10272 w 17"/>
                <a:gd name="T5" fmla="*/ 28388 h 17"/>
                <a:gd name="T6" fmla="*/ 0 w 17"/>
                <a:gd name="T7" fmla="*/ 28388 h 17"/>
                <a:gd name="T8" fmla="*/ 0 w 17"/>
                <a:gd name="T9" fmla="*/ 0 h 17"/>
                <a:gd name="T10" fmla="*/ 32871 w 17"/>
                <a:gd name="T11" fmla="*/ 0 h 17"/>
                <a:gd name="T12" fmla="*/ 32871 w 17"/>
                <a:gd name="T13" fmla="*/ 28388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10" y="1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" name="Freeform 209"/>
            <p:cNvSpPr>
              <a:spLocks/>
            </p:cNvSpPr>
            <p:nvPr/>
          </p:nvSpPr>
          <p:spPr bwMode="auto">
            <a:xfrm>
              <a:off x="4621213" y="3106738"/>
              <a:ext cx="36512" cy="30162"/>
            </a:xfrm>
            <a:custGeom>
              <a:avLst/>
              <a:gdLst>
                <a:gd name="T0" fmla="*/ 34364 w 17"/>
                <a:gd name="T1" fmla="*/ 28388 h 17"/>
                <a:gd name="T2" fmla="*/ 17182 w 17"/>
                <a:gd name="T3" fmla="*/ 0 h 17"/>
                <a:gd name="T4" fmla="*/ 0 w 17"/>
                <a:gd name="T5" fmla="*/ 0 h 17"/>
                <a:gd name="T6" fmla="*/ 0 w 17"/>
                <a:gd name="T7" fmla="*/ 28388 h 17"/>
                <a:gd name="T8" fmla="*/ 17182 w 17"/>
                <a:gd name="T9" fmla="*/ 28388 h 17"/>
                <a:gd name="T10" fmla="*/ 34364 w 17"/>
                <a:gd name="T11" fmla="*/ 2838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1" name="Freeform 210"/>
            <p:cNvSpPr>
              <a:spLocks/>
            </p:cNvSpPr>
            <p:nvPr/>
          </p:nvSpPr>
          <p:spPr bwMode="auto">
            <a:xfrm>
              <a:off x="4621213" y="3108325"/>
              <a:ext cx="36512" cy="31750"/>
            </a:xfrm>
            <a:custGeom>
              <a:avLst/>
              <a:gdLst>
                <a:gd name="T0" fmla="*/ 34364 w 17"/>
                <a:gd name="T1" fmla="*/ 0 h 17"/>
                <a:gd name="T2" fmla="*/ 27921 w 17"/>
                <a:gd name="T3" fmla="*/ 18676 h 17"/>
                <a:gd name="T4" fmla="*/ 19330 w 17"/>
                <a:gd name="T5" fmla="*/ 18676 h 17"/>
                <a:gd name="T6" fmla="*/ 12887 w 17"/>
                <a:gd name="T7" fmla="*/ 18676 h 17"/>
                <a:gd name="T8" fmla="*/ 8591 w 17"/>
                <a:gd name="T9" fmla="*/ 29882 h 17"/>
                <a:gd name="T10" fmla="*/ 4296 w 17"/>
                <a:gd name="T11" fmla="*/ 18676 h 17"/>
                <a:gd name="T12" fmla="*/ 0 w 17"/>
                <a:gd name="T13" fmla="*/ 18676 h 17"/>
                <a:gd name="T14" fmla="*/ 8591 w 17"/>
                <a:gd name="T15" fmla="*/ 18676 h 17"/>
                <a:gd name="T16" fmla="*/ 19330 w 17"/>
                <a:gd name="T17" fmla="*/ 9338 h 17"/>
                <a:gd name="T18" fmla="*/ 19330 w 17"/>
                <a:gd name="T19" fmla="*/ 0 h 17"/>
                <a:gd name="T20" fmla="*/ 34364 w 17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0"/>
                  </a:moveTo>
                  <a:lnTo>
                    <a:pt x="13" y="10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9" y="5"/>
                  </a:lnTo>
                  <a:lnTo>
                    <a:pt x="9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2" name="Freeform 211"/>
            <p:cNvSpPr>
              <a:spLocks/>
            </p:cNvSpPr>
            <p:nvPr/>
          </p:nvSpPr>
          <p:spPr bwMode="auto">
            <a:xfrm>
              <a:off x="4554538" y="3136900"/>
              <a:ext cx="122237" cy="28575"/>
            </a:xfrm>
            <a:custGeom>
              <a:avLst/>
              <a:gdLst>
                <a:gd name="T0" fmla="*/ 107484 w 58"/>
                <a:gd name="T1" fmla="*/ 3362 h 17"/>
                <a:gd name="T2" fmla="*/ 111699 w 58"/>
                <a:gd name="T3" fmla="*/ 5043 h 17"/>
                <a:gd name="T4" fmla="*/ 115914 w 58"/>
                <a:gd name="T5" fmla="*/ 6724 h 17"/>
                <a:gd name="T6" fmla="*/ 120129 w 58"/>
                <a:gd name="T7" fmla="*/ 10085 h 17"/>
                <a:gd name="T8" fmla="*/ 120129 w 58"/>
                <a:gd name="T9" fmla="*/ 11766 h 17"/>
                <a:gd name="T10" fmla="*/ 115914 w 58"/>
                <a:gd name="T11" fmla="*/ 15128 h 17"/>
                <a:gd name="T12" fmla="*/ 109592 w 58"/>
                <a:gd name="T13" fmla="*/ 15128 h 17"/>
                <a:gd name="T14" fmla="*/ 105377 w 58"/>
                <a:gd name="T15" fmla="*/ 16809 h 17"/>
                <a:gd name="T16" fmla="*/ 99054 w 58"/>
                <a:gd name="T17" fmla="*/ 16809 h 17"/>
                <a:gd name="T18" fmla="*/ 94839 w 58"/>
                <a:gd name="T19" fmla="*/ 15128 h 17"/>
                <a:gd name="T20" fmla="*/ 88516 w 58"/>
                <a:gd name="T21" fmla="*/ 15128 h 17"/>
                <a:gd name="T22" fmla="*/ 82194 w 58"/>
                <a:gd name="T23" fmla="*/ 15128 h 17"/>
                <a:gd name="T24" fmla="*/ 77979 w 58"/>
                <a:gd name="T25" fmla="*/ 16809 h 17"/>
                <a:gd name="T26" fmla="*/ 77979 w 58"/>
                <a:gd name="T27" fmla="*/ 20171 h 17"/>
                <a:gd name="T28" fmla="*/ 73764 w 58"/>
                <a:gd name="T29" fmla="*/ 21851 h 17"/>
                <a:gd name="T30" fmla="*/ 71656 w 58"/>
                <a:gd name="T31" fmla="*/ 25213 h 17"/>
                <a:gd name="T32" fmla="*/ 65334 w 58"/>
                <a:gd name="T33" fmla="*/ 26894 h 17"/>
                <a:gd name="T34" fmla="*/ 56903 w 58"/>
                <a:gd name="T35" fmla="*/ 25213 h 17"/>
                <a:gd name="T36" fmla="*/ 54796 w 58"/>
                <a:gd name="T37" fmla="*/ 23532 h 17"/>
                <a:gd name="T38" fmla="*/ 50581 w 58"/>
                <a:gd name="T39" fmla="*/ 21851 h 17"/>
                <a:gd name="T40" fmla="*/ 48473 w 58"/>
                <a:gd name="T41" fmla="*/ 16809 h 17"/>
                <a:gd name="T42" fmla="*/ 42151 w 58"/>
                <a:gd name="T43" fmla="*/ 16809 h 17"/>
                <a:gd name="T44" fmla="*/ 37936 w 58"/>
                <a:gd name="T45" fmla="*/ 16809 h 17"/>
                <a:gd name="T46" fmla="*/ 33721 w 58"/>
                <a:gd name="T47" fmla="*/ 16809 h 17"/>
                <a:gd name="T48" fmla="*/ 29505 w 58"/>
                <a:gd name="T49" fmla="*/ 15128 h 17"/>
                <a:gd name="T50" fmla="*/ 25290 w 58"/>
                <a:gd name="T51" fmla="*/ 15128 h 17"/>
                <a:gd name="T52" fmla="*/ 18968 w 58"/>
                <a:gd name="T53" fmla="*/ 16809 h 17"/>
                <a:gd name="T54" fmla="*/ 14753 w 58"/>
                <a:gd name="T55" fmla="*/ 16809 h 17"/>
                <a:gd name="T56" fmla="*/ 10538 w 58"/>
                <a:gd name="T57" fmla="*/ 20171 h 17"/>
                <a:gd name="T58" fmla="*/ 6323 w 58"/>
                <a:gd name="T59" fmla="*/ 20171 h 17"/>
                <a:gd name="T60" fmla="*/ 4215 w 58"/>
                <a:gd name="T61" fmla="*/ 16809 h 17"/>
                <a:gd name="T62" fmla="*/ 0 w 58"/>
                <a:gd name="T63" fmla="*/ 16809 h 17"/>
                <a:gd name="T64" fmla="*/ 0 w 58"/>
                <a:gd name="T65" fmla="*/ 15128 h 17"/>
                <a:gd name="T66" fmla="*/ 2108 w 58"/>
                <a:gd name="T67" fmla="*/ 13447 h 17"/>
                <a:gd name="T68" fmla="*/ 4215 w 58"/>
                <a:gd name="T69" fmla="*/ 11766 h 17"/>
                <a:gd name="T70" fmla="*/ 8430 w 58"/>
                <a:gd name="T71" fmla="*/ 11766 h 17"/>
                <a:gd name="T72" fmla="*/ 12645 w 58"/>
                <a:gd name="T73" fmla="*/ 11766 h 17"/>
                <a:gd name="T74" fmla="*/ 14753 w 58"/>
                <a:gd name="T75" fmla="*/ 10085 h 17"/>
                <a:gd name="T76" fmla="*/ 21075 w 58"/>
                <a:gd name="T77" fmla="*/ 10085 h 17"/>
                <a:gd name="T78" fmla="*/ 25290 w 58"/>
                <a:gd name="T79" fmla="*/ 10085 h 17"/>
                <a:gd name="T80" fmla="*/ 29505 w 58"/>
                <a:gd name="T81" fmla="*/ 10085 h 17"/>
                <a:gd name="T82" fmla="*/ 27398 w 58"/>
                <a:gd name="T83" fmla="*/ 6724 h 17"/>
                <a:gd name="T84" fmla="*/ 23183 w 58"/>
                <a:gd name="T85" fmla="*/ 5043 h 17"/>
                <a:gd name="T86" fmla="*/ 21075 w 58"/>
                <a:gd name="T87" fmla="*/ 1681 h 17"/>
                <a:gd name="T88" fmla="*/ 25290 w 58"/>
                <a:gd name="T89" fmla="*/ 0 h 17"/>
                <a:gd name="T90" fmla="*/ 35828 w 58"/>
                <a:gd name="T91" fmla="*/ 0 h 17"/>
                <a:gd name="T92" fmla="*/ 46366 w 58"/>
                <a:gd name="T93" fmla="*/ 0 h 17"/>
                <a:gd name="T94" fmla="*/ 56903 w 58"/>
                <a:gd name="T95" fmla="*/ 0 h 17"/>
                <a:gd name="T96" fmla="*/ 67441 w 58"/>
                <a:gd name="T97" fmla="*/ 1681 h 17"/>
                <a:gd name="T98" fmla="*/ 77979 w 58"/>
                <a:gd name="T99" fmla="*/ 3362 h 17"/>
                <a:gd name="T100" fmla="*/ 88516 w 58"/>
                <a:gd name="T101" fmla="*/ 3362 h 17"/>
                <a:gd name="T102" fmla="*/ 99054 w 58"/>
                <a:gd name="T103" fmla="*/ 3362 h 17"/>
                <a:gd name="T104" fmla="*/ 107484 w 58"/>
                <a:gd name="T105" fmla="*/ 3362 h 1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8"/>
                <a:gd name="T160" fmla="*/ 0 h 17"/>
                <a:gd name="T161" fmla="*/ 58 w 58"/>
                <a:gd name="T162" fmla="*/ 17 h 1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8" h="17">
                  <a:moveTo>
                    <a:pt x="51" y="2"/>
                  </a:moveTo>
                  <a:lnTo>
                    <a:pt x="53" y="3"/>
                  </a:lnTo>
                  <a:lnTo>
                    <a:pt x="55" y="4"/>
                  </a:lnTo>
                  <a:lnTo>
                    <a:pt x="57" y="6"/>
                  </a:lnTo>
                  <a:lnTo>
                    <a:pt x="57" y="7"/>
                  </a:lnTo>
                  <a:lnTo>
                    <a:pt x="55" y="9"/>
                  </a:lnTo>
                  <a:lnTo>
                    <a:pt x="52" y="9"/>
                  </a:lnTo>
                  <a:lnTo>
                    <a:pt x="50" y="10"/>
                  </a:lnTo>
                  <a:lnTo>
                    <a:pt x="47" y="10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7" y="10"/>
                  </a:lnTo>
                  <a:lnTo>
                    <a:pt x="37" y="12"/>
                  </a:lnTo>
                  <a:lnTo>
                    <a:pt x="35" y="13"/>
                  </a:lnTo>
                  <a:lnTo>
                    <a:pt x="34" y="15"/>
                  </a:lnTo>
                  <a:lnTo>
                    <a:pt x="31" y="16"/>
                  </a:lnTo>
                  <a:lnTo>
                    <a:pt x="27" y="15"/>
                  </a:lnTo>
                  <a:lnTo>
                    <a:pt x="26" y="14"/>
                  </a:lnTo>
                  <a:lnTo>
                    <a:pt x="24" y="13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3" y="4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7" y="2"/>
                  </a:lnTo>
                  <a:lnTo>
                    <a:pt x="42" y="2"/>
                  </a:lnTo>
                  <a:lnTo>
                    <a:pt x="47" y="2"/>
                  </a:lnTo>
                  <a:lnTo>
                    <a:pt x="51" y="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" name="Freeform 212"/>
            <p:cNvSpPr>
              <a:spLocks/>
            </p:cNvSpPr>
            <p:nvPr/>
          </p:nvSpPr>
          <p:spPr bwMode="auto">
            <a:xfrm>
              <a:off x="4554538" y="3136900"/>
              <a:ext cx="130175" cy="36513"/>
            </a:xfrm>
            <a:custGeom>
              <a:avLst/>
              <a:gdLst>
                <a:gd name="T0" fmla="*/ 115478 w 62"/>
                <a:gd name="T1" fmla="*/ 3477 h 21"/>
                <a:gd name="T2" fmla="*/ 119677 w 62"/>
                <a:gd name="T3" fmla="*/ 6955 h 21"/>
                <a:gd name="T4" fmla="*/ 123876 w 62"/>
                <a:gd name="T5" fmla="*/ 10432 h 21"/>
                <a:gd name="T6" fmla="*/ 128075 w 62"/>
                <a:gd name="T7" fmla="*/ 12171 h 21"/>
                <a:gd name="T8" fmla="*/ 128075 w 62"/>
                <a:gd name="T9" fmla="*/ 15648 h 21"/>
                <a:gd name="T10" fmla="*/ 121777 w 62"/>
                <a:gd name="T11" fmla="*/ 19126 h 21"/>
                <a:gd name="T12" fmla="*/ 117577 w 62"/>
                <a:gd name="T13" fmla="*/ 20865 h 21"/>
                <a:gd name="T14" fmla="*/ 111279 w 62"/>
                <a:gd name="T15" fmla="*/ 20865 h 21"/>
                <a:gd name="T16" fmla="*/ 104980 w 62"/>
                <a:gd name="T17" fmla="*/ 20865 h 21"/>
                <a:gd name="T18" fmla="*/ 100781 w 62"/>
                <a:gd name="T19" fmla="*/ 20865 h 21"/>
                <a:gd name="T20" fmla="*/ 94482 w 62"/>
                <a:gd name="T21" fmla="*/ 20865 h 21"/>
                <a:gd name="T22" fmla="*/ 88183 w 62"/>
                <a:gd name="T23" fmla="*/ 20865 h 21"/>
                <a:gd name="T24" fmla="*/ 83984 w 62"/>
                <a:gd name="T25" fmla="*/ 20865 h 21"/>
                <a:gd name="T26" fmla="*/ 83984 w 62"/>
                <a:gd name="T27" fmla="*/ 24342 h 21"/>
                <a:gd name="T28" fmla="*/ 79785 w 62"/>
                <a:gd name="T29" fmla="*/ 29558 h 21"/>
                <a:gd name="T30" fmla="*/ 75585 w 62"/>
                <a:gd name="T31" fmla="*/ 33036 h 21"/>
                <a:gd name="T32" fmla="*/ 69287 w 62"/>
                <a:gd name="T33" fmla="*/ 34774 h 21"/>
                <a:gd name="T34" fmla="*/ 60888 w 62"/>
                <a:gd name="T35" fmla="*/ 33036 h 21"/>
                <a:gd name="T36" fmla="*/ 56689 w 62"/>
                <a:gd name="T37" fmla="*/ 29558 h 21"/>
                <a:gd name="T38" fmla="*/ 54590 w 62"/>
                <a:gd name="T39" fmla="*/ 27819 h 21"/>
                <a:gd name="T40" fmla="*/ 52490 w 62"/>
                <a:gd name="T41" fmla="*/ 22603 h 21"/>
                <a:gd name="T42" fmla="*/ 46191 w 62"/>
                <a:gd name="T43" fmla="*/ 22603 h 21"/>
                <a:gd name="T44" fmla="*/ 41992 w 62"/>
                <a:gd name="T45" fmla="*/ 20865 h 21"/>
                <a:gd name="T46" fmla="*/ 35693 w 62"/>
                <a:gd name="T47" fmla="*/ 20865 h 21"/>
                <a:gd name="T48" fmla="*/ 31494 w 62"/>
                <a:gd name="T49" fmla="*/ 20865 h 21"/>
                <a:gd name="T50" fmla="*/ 25195 w 62"/>
                <a:gd name="T51" fmla="*/ 20865 h 21"/>
                <a:gd name="T52" fmla="*/ 20996 w 62"/>
                <a:gd name="T53" fmla="*/ 20865 h 21"/>
                <a:gd name="T54" fmla="*/ 16797 w 62"/>
                <a:gd name="T55" fmla="*/ 22603 h 21"/>
                <a:gd name="T56" fmla="*/ 10498 w 62"/>
                <a:gd name="T57" fmla="*/ 26081 h 21"/>
                <a:gd name="T58" fmla="*/ 8398 w 62"/>
                <a:gd name="T59" fmla="*/ 24342 h 21"/>
                <a:gd name="T60" fmla="*/ 4199 w 62"/>
                <a:gd name="T61" fmla="*/ 22603 h 21"/>
                <a:gd name="T62" fmla="*/ 0 w 62"/>
                <a:gd name="T63" fmla="*/ 20865 h 21"/>
                <a:gd name="T64" fmla="*/ 0 w 62"/>
                <a:gd name="T65" fmla="*/ 19126 h 21"/>
                <a:gd name="T66" fmla="*/ 2100 w 62"/>
                <a:gd name="T67" fmla="*/ 17387 h 21"/>
                <a:gd name="T68" fmla="*/ 4199 w 62"/>
                <a:gd name="T69" fmla="*/ 15648 h 21"/>
                <a:gd name="T70" fmla="*/ 8398 w 62"/>
                <a:gd name="T71" fmla="*/ 13910 h 21"/>
                <a:gd name="T72" fmla="*/ 12598 w 62"/>
                <a:gd name="T73" fmla="*/ 13910 h 21"/>
                <a:gd name="T74" fmla="*/ 16797 w 62"/>
                <a:gd name="T75" fmla="*/ 13910 h 21"/>
                <a:gd name="T76" fmla="*/ 20996 w 62"/>
                <a:gd name="T77" fmla="*/ 13910 h 21"/>
                <a:gd name="T78" fmla="*/ 25195 w 62"/>
                <a:gd name="T79" fmla="*/ 13910 h 21"/>
                <a:gd name="T80" fmla="*/ 31494 w 62"/>
                <a:gd name="T81" fmla="*/ 12171 h 21"/>
                <a:gd name="T82" fmla="*/ 29394 w 62"/>
                <a:gd name="T83" fmla="*/ 10432 h 21"/>
                <a:gd name="T84" fmla="*/ 25195 w 62"/>
                <a:gd name="T85" fmla="*/ 6955 h 21"/>
                <a:gd name="T86" fmla="*/ 23096 w 62"/>
                <a:gd name="T87" fmla="*/ 3477 h 21"/>
                <a:gd name="T88" fmla="*/ 27295 w 62"/>
                <a:gd name="T89" fmla="*/ 0 h 21"/>
                <a:gd name="T90" fmla="*/ 37793 w 62"/>
                <a:gd name="T91" fmla="*/ 0 h 21"/>
                <a:gd name="T92" fmla="*/ 50390 w 62"/>
                <a:gd name="T93" fmla="*/ 1739 h 21"/>
                <a:gd name="T94" fmla="*/ 60888 w 62"/>
                <a:gd name="T95" fmla="*/ 1739 h 21"/>
                <a:gd name="T96" fmla="*/ 71386 w 62"/>
                <a:gd name="T97" fmla="*/ 1739 h 21"/>
                <a:gd name="T98" fmla="*/ 83984 w 62"/>
                <a:gd name="T99" fmla="*/ 3477 h 21"/>
                <a:gd name="T100" fmla="*/ 94482 w 62"/>
                <a:gd name="T101" fmla="*/ 3477 h 21"/>
                <a:gd name="T102" fmla="*/ 104980 w 62"/>
                <a:gd name="T103" fmla="*/ 5216 h 21"/>
                <a:gd name="T104" fmla="*/ 115478 w 62"/>
                <a:gd name="T105" fmla="*/ 3477 h 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21"/>
                <a:gd name="T161" fmla="*/ 62 w 62"/>
                <a:gd name="T162" fmla="*/ 21 h 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21">
                  <a:moveTo>
                    <a:pt x="55" y="2"/>
                  </a:moveTo>
                  <a:lnTo>
                    <a:pt x="57" y="4"/>
                  </a:lnTo>
                  <a:lnTo>
                    <a:pt x="59" y="6"/>
                  </a:lnTo>
                  <a:lnTo>
                    <a:pt x="61" y="7"/>
                  </a:lnTo>
                  <a:lnTo>
                    <a:pt x="61" y="9"/>
                  </a:lnTo>
                  <a:lnTo>
                    <a:pt x="58" y="11"/>
                  </a:lnTo>
                  <a:lnTo>
                    <a:pt x="56" y="12"/>
                  </a:lnTo>
                  <a:lnTo>
                    <a:pt x="53" y="12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5" y="12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38" y="17"/>
                  </a:lnTo>
                  <a:lnTo>
                    <a:pt x="36" y="19"/>
                  </a:lnTo>
                  <a:lnTo>
                    <a:pt x="33" y="20"/>
                  </a:lnTo>
                  <a:lnTo>
                    <a:pt x="29" y="19"/>
                  </a:lnTo>
                  <a:lnTo>
                    <a:pt x="27" y="17"/>
                  </a:lnTo>
                  <a:lnTo>
                    <a:pt x="26" y="16"/>
                  </a:lnTo>
                  <a:lnTo>
                    <a:pt x="25" y="13"/>
                  </a:lnTo>
                  <a:lnTo>
                    <a:pt x="22" y="13"/>
                  </a:lnTo>
                  <a:lnTo>
                    <a:pt x="20" y="12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8" y="13"/>
                  </a:lnTo>
                  <a:lnTo>
                    <a:pt x="5" y="15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5" y="7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1"/>
                  </a:lnTo>
                  <a:lnTo>
                    <a:pt x="34" y="1"/>
                  </a:lnTo>
                  <a:lnTo>
                    <a:pt x="40" y="2"/>
                  </a:lnTo>
                  <a:lnTo>
                    <a:pt x="45" y="2"/>
                  </a:lnTo>
                  <a:lnTo>
                    <a:pt x="50" y="3"/>
                  </a:lnTo>
                  <a:lnTo>
                    <a:pt x="55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4" name="Freeform 213"/>
            <p:cNvSpPr>
              <a:spLocks/>
            </p:cNvSpPr>
            <p:nvPr/>
          </p:nvSpPr>
          <p:spPr bwMode="auto">
            <a:xfrm>
              <a:off x="4778375" y="3440113"/>
              <a:ext cx="34925" cy="1587"/>
            </a:xfrm>
            <a:custGeom>
              <a:avLst/>
              <a:gdLst>
                <a:gd name="T0" fmla="*/ 32871 w 17"/>
                <a:gd name="T1" fmla="*/ 0 h 1"/>
                <a:gd name="T2" fmla="*/ 0 w 17"/>
                <a:gd name="T3" fmla="*/ 0 h 1"/>
                <a:gd name="T4" fmla="*/ 8218 w 17"/>
                <a:gd name="T5" fmla="*/ 0 h 1"/>
                <a:gd name="T6" fmla="*/ 16435 w 17"/>
                <a:gd name="T7" fmla="*/ 0 h 1"/>
                <a:gd name="T8" fmla="*/ 24653 w 17"/>
                <a:gd name="T9" fmla="*/ 0 h 1"/>
                <a:gd name="T10" fmla="*/ 32871 w 1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"/>
                <a:gd name="T20" fmla="*/ 17 w 17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">
                  <a:moveTo>
                    <a:pt x="16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rgbClr val="D6D6D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5" name="Freeform 214"/>
            <p:cNvSpPr>
              <a:spLocks/>
            </p:cNvSpPr>
            <p:nvPr/>
          </p:nvSpPr>
          <p:spPr bwMode="auto">
            <a:xfrm>
              <a:off x="4778375" y="3151188"/>
              <a:ext cx="34925" cy="30162"/>
            </a:xfrm>
            <a:custGeom>
              <a:avLst/>
              <a:gdLst>
                <a:gd name="T0" fmla="*/ 28762 w 17"/>
                <a:gd name="T1" fmla="*/ 28388 h 17"/>
                <a:gd name="T2" fmla="*/ 0 w 17"/>
                <a:gd name="T3" fmla="*/ 28388 h 17"/>
                <a:gd name="T4" fmla="*/ 0 w 17"/>
                <a:gd name="T5" fmla="*/ 14194 h 17"/>
                <a:gd name="T6" fmla="*/ 10272 w 17"/>
                <a:gd name="T7" fmla="*/ 7097 h 17"/>
                <a:gd name="T8" fmla="*/ 16435 w 17"/>
                <a:gd name="T9" fmla="*/ 7097 h 17"/>
                <a:gd name="T10" fmla="*/ 20544 w 17"/>
                <a:gd name="T11" fmla="*/ 0 h 17"/>
                <a:gd name="T12" fmla="*/ 28762 w 17"/>
                <a:gd name="T13" fmla="*/ 7097 h 17"/>
                <a:gd name="T14" fmla="*/ 32871 w 17"/>
                <a:gd name="T15" fmla="*/ 7097 h 17"/>
                <a:gd name="T16" fmla="*/ 32871 w 17"/>
                <a:gd name="T17" fmla="*/ 21291 h 17"/>
                <a:gd name="T18" fmla="*/ 28762 w 17"/>
                <a:gd name="T19" fmla="*/ 2838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4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12"/>
                  </a:lnTo>
                  <a:lnTo>
                    <a:pt x="14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6" name="Freeform 215"/>
            <p:cNvSpPr>
              <a:spLocks/>
            </p:cNvSpPr>
            <p:nvPr/>
          </p:nvSpPr>
          <p:spPr bwMode="auto">
            <a:xfrm>
              <a:off x="4752975" y="3440113"/>
              <a:ext cx="36513" cy="1587"/>
            </a:xfrm>
            <a:custGeom>
              <a:avLst/>
              <a:gdLst>
                <a:gd name="T0" fmla="*/ 34365 w 17"/>
                <a:gd name="T1" fmla="*/ 0 h 1"/>
                <a:gd name="T2" fmla="*/ 25774 w 17"/>
                <a:gd name="T3" fmla="*/ 0 h 1"/>
                <a:gd name="T4" fmla="*/ 17183 w 17"/>
                <a:gd name="T5" fmla="*/ 0 h 1"/>
                <a:gd name="T6" fmla="*/ 0 w 17"/>
                <a:gd name="T7" fmla="*/ 0 h 1"/>
                <a:gd name="T8" fmla="*/ 34365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D6D6D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7" name="Freeform 216"/>
            <p:cNvSpPr>
              <a:spLocks/>
            </p:cNvSpPr>
            <p:nvPr/>
          </p:nvSpPr>
          <p:spPr bwMode="auto">
            <a:xfrm>
              <a:off x="4752975" y="3151188"/>
              <a:ext cx="36513" cy="30162"/>
            </a:xfrm>
            <a:custGeom>
              <a:avLst/>
              <a:gdLst>
                <a:gd name="T0" fmla="*/ 34365 w 17"/>
                <a:gd name="T1" fmla="*/ 21291 h 17"/>
                <a:gd name="T2" fmla="*/ 25774 w 17"/>
                <a:gd name="T3" fmla="*/ 28388 h 17"/>
                <a:gd name="T4" fmla="*/ 15035 w 17"/>
                <a:gd name="T5" fmla="*/ 15968 h 17"/>
                <a:gd name="T6" fmla="*/ 2148 w 17"/>
                <a:gd name="T7" fmla="*/ 10645 h 17"/>
                <a:gd name="T8" fmla="*/ 0 w 17"/>
                <a:gd name="T9" fmla="*/ 0 h 17"/>
                <a:gd name="T10" fmla="*/ 34365 w 17"/>
                <a:gd name="T11" fmla="*/ 21291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2"/>
                  </a:moveTo>
                  <a:lnTo>
                    <a:pt x="12" y="16"/>
                  </a:lnTo>
                  <a:lnTo>
                    <a:pt x="7" y="9"/>
                  </a:lnTo>
                  <a:lnTo>
                    <a:pt x="1" y="6"/>
                  </a:lnTo>
                  <a:lnTo>
                    <a:pt x="0" y="0"/>
                  </a:lnTo>
                  <a:lnTo>
                    <a:pt x="16" y="1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8" name="Freeform 217"/>
            <p:cNvSpPr>
              <a:spLocks/>
            </p:cNvSpPr>
            <p:nvPr/>
          </p:nvSpPr>
          <p:spPr bwMode="auto">
            <a:xfrm>
              <a:off x="4702175" y="3152775"/>
              <a:ext cx="34925" cy="31750"/>
            </a:xfrm>
            <a:custGeom>
              <a:avLst/>
              <a:gdLst>
                <a:gd name="T0" fmla="*/ 32871 w 17"/>
                <a:gd name="T1" fmla="*/ 11206 h 17"/>
                <a:gd name="T2" fmla="*/ 30816 w 17"/>
                <a:gd name="T3" fmla="*/ 16809 h 17"/>
                <a:gd name="T4" fmla="*/ 28762 w 17"/>
                <a:gd name="T5" fmla="*/ 16809 h 17"/>
                <a:gd name="T6" fmla="*/ 24653 w 17"/>
                <a:gd name="T7" fmla="*/ 20544 h 17"/>
                <a:gd name="T8" fmla="*/ 24653 w 17"/>
                <a:gd name="T9" fmla="*/ 22412 h 17"/>
                <a:gd name="T10" fmla="*/ 18490 w 17"/>
                <a:gd name="T11" fmla="*/ 22412 h 17"/>
                <a:gd name="T12" fmla="*/ 16435 w 17"/>
                <a:gd name="T13" fmla="*/ 22412 h 17"/>
                <a:gd name="T14" fmla="*/ 12326 w 17"/>
                <a:gd name="T15" fmla="*/ 26147 h 17"/>
                <a:gd name="T16" fmla="*/ 8218 w 17"/>
                <a:gd name="T17" fmla="*/ 29882 h 17"/>
                <a:gd name="T18" fmla="*/ 4109 w 17"/>
                <a:gd name="T19" fmla="*/ 26147 h 17"/>
                <a:gd name="T20" fmla="*/ 4109 w 17"/>
                <a:gd name="T21" fmla="*/ 20544 h 17"/>
                <a:gd name="T22" fmla="*/ 2054 w 17"/>
                <a:gd name="T23" fmla="*/ 11206 h 17"/>
                <a:gd name="T24" fmla="*/ 0 w 17"/>
                <a:gd name="T25" fmla="*/ 7471 h 17"/>
                <a:gd name="T26" fmla="*/ 2054 w 17"/>
                <a:gd name="T27" fmla="*/ 5603 h 17"/>
                <a:gd name="T28" fmla="*/ 4109 w 17"/>
                <a:gd name="T29" fmla="*/ 1868 h 17"/>
                <a:gd name="T30" fmla="*/ 8218 w 17"/>
                <a:gd name="T31" fmla="*/ 1868 h 17"/>
                <a:gd name="T32" fmla="*/ 14381 w 17"/>
                <a:gd name="T33" fmla="*/ 0 h 17"/>
                <a:gd name="T34" fmla="*/ 18490 w 17"/>
                <a:gd name="T35" fmla="*/ 0 h 17"/>
                <a:gd name="T36" fmla="*/ 24653 w 17"/>
                <a:gd name="T37" fmla="*/ 0 h 17"/>
                <a:gd name="T38" fmla="*/ 26707 w 17"/>
                <a:gd name="T39" fmla="*/ 0 h 17"/>
                <a:gd name="T40" fmla="*/ 30816 w 17"/>
                <a:gd name="T41" fmla="*/ 1868 h 17"/>
                <a:gd name="T42" fmla="*/ 32871 w 17"/>
                <a:gd name="T43" fmla="*/ 11206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"/>
                <a:gd name="T67" fmla="*/ 0 h 17"/>
                <a:gd name="T68" fmla="*/ 17 w 17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" h="17">
                  <a:moveTo>
                    <a:pt x="16" y="6"/>
                  </a:moveTo>
                  <a:lnTo>
                    <a:pt x="15" y="9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6" y="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9" name="Freeform 218"/>
            <p:cNvSpPr>
              <a:spLocks/>
            </p:cNvSpPr>
            <p:nvPr/>
          </p:nvSpPr>
          <p:spPr bwMode="auto">
            <a:xfrm>
              <a:off x="4702175" y="3152775"/>
              <a:ext cx="42863" cy="31750"/>
            </a:xfrm>
            <a:custGeom>
              <a:avLst/>
              <a:gdLst>
                <a:gd name="T0" fmla="*/ 40720 w 20"/>
                <a:gd name="T1" fmla="*/ 11206 h 17"/>
                <a:gd name="T2" fmla="*/ 38577 w 20"/>
                <a:gd name="T3" fmla="*/ 14941 h 17"/>
                <a:gd name="T4" fmla="*/ 34290 w 20"/>
                <a:gd name="T5" fmla="*/ 16809 h 17"/>
                <a:gd name="T6" fmla="*/ 32147 w 20"/>
                <a:gd name="T7" fmla="*/ 18676 h 17"/>
                <a:gd name="T8" fmla="*/ 30004 w 20"/>
                <a:gd name="T9" fmla="*/ 20544 h 17"/>
                <a:gd name="T10" fmla="*/ 25718 w 20"/>
                <a:gd name="T11" fmla="*/ 20544 h 17"/>
                <a:gd name="T12" fmla="*/ 21432 w 20"/>
                <a:gd name="T13" fmla="*/ 22412 h 17"/>
                <a:gd name="T14" fmla="*/ 17145 w 20"/>
                <a:gd name="T15" fmla="*/ 24279 h 17"/>
                <a:gd name="T16" fmla="*/ 12859 w 20"/>
                <a:gd name="T17" fmla="*/ 29882 h 17"/>
                <a:gd name="T18" fmla="*/ 6429 w 20"/>
                <a:gd name="T19" fmla="*/ 24279 h 17"/>
                <a:gd name="T20" fmla="*/ 4286 w 20"/>
                <a:gd name="T21" fmla="*/ 18676 h 17"/>
                <a:gd name="T22" fmla="*/ 4286 w 20"/>
                <a:gd name="T23" fmla="*/ 13074 h 17"/>
                <a:gd name="T24" fmla="*/ 0 w 20"/>
                <a:gd name="T25" fmla="*/ 7471 h 17"/>
                <a:gd name="T26" fmla="*/ 4286 w 20"/>
                <a:gd name="T27" fmla="*/ 5603 h 17"/>
                <a:gd name="T28" fmla="*/ 6429 w 20"/>
                <a:gd name="T29" fmla="*/ 1868 h 17"/>
                <a:gd name="T30" fmla="*/ 12859 w 20"/>
                <a:gd name="T31" fmla="*/ 1868 h 17"/>
                <a:gd name="T32" fmla="*/ 19288 w 20"/>
                <a:gd name="T33" fmla="*/ 0 h 17"/>
                <a:gd name="T34" fmla="*/ 21432 w 20"/>
                <a:gd name="T35" fmla="*/ 0 h 17"/>
                <a:gd name="T36" fmla="*/ 30004 w 20"/>
                <a:gd name="T37" fmla="*/ 0 h 17"/>
                <a:gd name="T38" fmla="*/ 34290 w 20"/>
                <a:gd name="T39" fmla="*/ 0 h 17"/>
                <a:gd name="T40" fmla="*/ 38577 w 20"/>
                <a:gd name="T41" fmla="*/ 1868 h 17"/>
                <a:gd name="T42" fmla="*/ 40720 w 20"/>
                <a:gd name="T43" fmla="*/ 11206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"/>
                <a:gd name="T67" fmla="*/ 0 h 17"/>
                <a:gd name="T68" fmla="*/ 20 w 20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" h="17">
                  <a:moveTo>
                    <a:pt x="19" y="6"/>
                  </a:moveTo>
                  <a:lnTo>
                    <a:pt x="18" y="8"/>
                  </a:lnTo>
                  <a:lnTo>
                    <a:pt x="16" y="9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0" y="12"/>
                  </a:lnTo>
                  <a:lnTo>
                    <a:pt x="8" y="13"/>
                  </a:lnTo>
                  <a:lnTo>
                    <a:pt x="6" y="16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9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0" name="Freeform 219"/>
            <p:cNvSpPr>
              <a:spLocks/>
            </p:cNvSpPr>
            <p:nvPr/>
          </p:nvSpPr>
          <p:spPr bwMode="auto">
            <a:xfrm>
              <a:off x="4791075" y="3157538"/>
              <a:ext cx="36513" cy="31750"/>
            </a:xfrm>
            <a:custGeom>
              <a:avLst/>
              <a:gdLst>
                <a:gd name="T0" fmla="*/ 34365 w 17"/>
                <a:gd name="T1" fmla="*/ 9338 h 17"/>
                <a:gd name="T2" fmla="*/ 34365 w 17"/>
                <a:gd name="T3" fmla="*/ 14941 h 17"/>
                <a:gd name="T4" fmla="*/ 34365 w 17"/>
                <a:gd name="T5" fmla="*/ 18676 h 17"/>
                <a:gd name="T6" fmla="*/ 25774 w 17"/>
                <a:gd name="T7" fmla="*/ 24279 h 17"/>
                <a:gd name="T8" fmla="*/ 17183 w 17"/>
                <a:gd name="T9" fmla="*/ 29882 h 17"/>
                <a:gd name="T10" fmla="*/ 8591 w 17"/>
                <a:gd name="T11" fmla="*/ 29882 h 17"/>
                <a:gd name="T12" fmla="*/ 0 w 17"/>
                <a:gd name="T13" fmla="*/ 0 h 17"/>
                <a:gd name="T14" fmla="*/ 17183 w 17"/>
                <a:gd name="T15" fmla="*/ 0 h 17"/>
                <a:gd name="T16" fmla="*/ 25774 w 17"/>
                <a:gd name="T17" fmla="*/ 3735 h 17"/>
                <a:gd name="T18" fmla="*/ 34365 w 17"/>
                <a:gd name="T19" fmla="*/ 933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5"/>
                  </a:moveTo>
                  <a:lnTo>
                    <a:pt x="16" y="8"/>
                  </a:lnTo>
                  <a:lnTo>
                    <a:pt x="16" y="10"/>
                  </a:lnTo>
                  <a:lnTo>
                    <a:pt x="12" y="13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1" name="Freeform 220"/>
            <p:cNvSpPr>
              <a:spLocks/>
            </p:cNvSpPr>
            <p:nvPr/>
          </p:nvSpPr>
          <p:spPr bwMode="auto">
            <a:xfrm>
              <a:off x="4764088" y="3157538"/>
              <a:ext cx="34925" cy="31750"/>
            </a:xfrm>
            <a:custGeom>
              <a:avLst/>
              <a:gdLst>
                <a:gd name="T0" fmla="*/ 0 w 17"/>
                <a:gd name="T1" fmla="*/ 29882 h 17"/>
                <a:gd name="T2" fmla="*/ 0 w 17"/>
                <a:gd name="T3" fmla="*/ 14941 h 17"/>
                <a:gd name="T4" fmla="*/ 32871 w 17"/>
                <a:gd name="T5" fmla="*/ 14941 h 17"/>
                <a:gd name="T6" fmla="*/ 32871 w 17"/>
                <a:gd name="T7" fmla="*/ 0 h 17"/>
                <a:gd name="T8" fmla="*/ 32871 w 17"/>
                <a:gd name="T9" fmla="*/ 14941 h 17"/>
                <a:gd name="T10" fmla="*/ 32871 w 17"/>
                <a:gd name="T11" fmla="*/ 29882 h 17"/>
                <a:gd name="T12" fmla="*/ 0 w 17"/>
                <a:gd name="T13" fmla="*/ 29882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2" name="Freeform 221"/>
            <p:cNvSpPr>
              <a:spLocks/>
            </p:cNvSpPr>
            <p:nvPr/>
          </p:nvSpPr>
          <p:spPr bwMode="auto">
            <a:xfrm>
              <a:off x="4767263" y="3160713"/>
              <a:ext cx="36512" cy="31750"/>
            </a:xfrm>
            <a:custGeom>
              <a:avLst/>
              <a:gdLst>
                <a:gd name="T0" fmla="*/ 34364 w 17"/>
                <a:gd name="T1" fmla="*/ 0 h 17"/>
                <a:gd name="T2" fmla="*/ 34364 w 17"/>
                <a:gd name="T3" fmla="*/ 18676 h 17"/>
                <a:gd name="T4" fmla="*/ 10739 w 17"/>
                <a:gd name="T5" fmla="*/ 18676 h 17"/>
                <a:gd name="T6" fmla="*/ 0 w 17"/>
                <a:gd name="T7" fmla="*/ 29882 h 17"/>
                <a:gd name="T8" fmla="*/ 0 w 17"/>
                <a:gd name="T9" fmla="*/ 18676 h 17"/>
                <a:gd name="T10" fmla="*/ 0 w 17"/>
                <a:gd name="T11" fmla="*/ 0 h 17"/>
                <a:gd name="T12" fmla="*/ 10739 w 17"/>
                <a:gd name="T13" fmla="*/ 0 h 17"/>
                <a:gd name="T14" fmla="*/ 34364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0"/>
                  </a:moveTo>
                  <a:lnTo>
                    <a:pt x="16" y="10"/>
                  </a:lnTo>
                  <a:lnTo>
                    <a:pt x="5" y="1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3" name="Freeform 222"/>
            <p:cNvSpPr>
              <a:spLocks/>
            </p:cNvSpPr>
            <p:nvPr/>
          </p:nvSpPr>
          <p:spPr bwMode="auto">
            <a:xfrm>
              <a:off x="4752975" y="3454400"/>
              <a:ext cx="36513" cy="3175"/>
            </a:xfrm>
            <a:custGeom>
              <a:avLst/>
              <a:gdLst>
                <a:gd name="T0" fmla="*/ 34365 w 17"/>
                <a:gd name="T1" fmla="*/ 0 h 1"/>
                <a:gd name="T2" fmla="*/ 0 w 17"/>
                <a:gd name="T3" fmla="*/ 0 h 1"/>
                <a:gd name="T4" fmla="*/ 34365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D6D6D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4" name="Freeform 223"/>
            <p:cNvSpPr>
              <a:spLocks/>
            </p:cNvSpPr>
            <p:nvPr/>
          </p:nvSpPr>
          <p:spPr bwMode="auto">
            <a:xfrm>
              <a:off x="4752975" y="3168650"/>
              <a:ext cx="36513" cy="31750"/>
            </a:xfrm>
            <a:custGeom>
              <a:avLst/>
              <a:gdLst>
                <a:gd name="T0" fmla="*/ 34365 w 17"/>
                <a:gd name="T1" fmla="*/ 14941 h 17"/>
                <a:gd name="T2" fmla="*/ 27922 w 17"/>
                <a:gd name="T3" fmla="*/ 14941 h 17"/>
                <a:gd name="T4" fmla="*/ 27922 w 17"/>
                <a:gd name="T5" fmla="*/ 22412 h 17"/>
                <a:gd name="T6" fmla="*/ 17183 w 17"/>
                <a:gd name="T7" fmla="*/ 22412 h 17"/>
                <a:gd name="T8" fmla="*/ 10739 w 17"/>
                <a:gd name="T9" fmla="*/ 29882 h 17"/>
                <a:gd name="T10" fmla="*/ 0 w 17"/>
                <a:gd name="T11" fmla="*/ 14941 h 17"/>
                <a:gd name="T12" fmla="*/ 4296 w 17"/>
                <a:gd name="T13" fmla="*/ 14941 h 17"/>
                <a:gd name="T14" fmla="*/ 17183 w 17"/>
                <a:gd name="T15" fmla="*/ 7471 h 17"/>
                <a:gd name="T16" fmla="*/ 27922 w 17"/>
                <a:gd name="T17" fmla="*/ 0 h 17"/>
                <a:gd name="T18" fmla="*/ 34365 w 17"/>
                <a:gd name="T19" fmla="*/ 14941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8"/>
                  </a:moveTo>
                  <a:lnTo>
                    <a:pt x="13" y="8"/>
                  </a:lnTo>
                  <a:lnTo>
                    <a:pt x="13" y="12"/>
                  </a:lnTo>
                  <a:lnTo>
                    <a:pt x="8" y="12"/>
                  </a:lnTo>
                  <a:lnTo>
                    <a:pt x="5" y="16"/>
                  </a:lnTo>
                  <a:lnTo>
                    <a:pt x="0" y="8"/>
                  </a:lnTo>
                  <a:lnTo>
                    <a:pt x="2" y="8"/>
                  </a:lnTo>
                  <a:lnTo>
                    <a:pt x="8" y="4"/>
                  </a:lnTo>
                  <a:lnTo>
                    <a:pt x="13" y="0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5" name="Freeform 224"/>
            <p:cNvSpPr>
              <a:spLocks/>
            </p:cNvSpPr>
            <p:nvPr/>
          </p:nvSpPr>
          <p:spPr bwMode="auto">
            <a:xfrm>
              <a:off x="4786313" y="3168650"/>
              <a:ext cx="36512" cy="31750"/>
            </a:xfrm>
            <a:custGeom>
              <a:avLst/>
              <a:gdLst>
                <a:gd name="T0" fmla="*/ 0 w 17"/>
                <a:gd name="T1" fmla="*/ 14941 h 17"/>
                <a:gd name="T2" fmla="*/ 0 w 17"/>
                <a:gd name="T3" fmla="*/ 0 h 17"/>
                <a:gd name="T4" fmla="*/ 34364 w 17"/>
                <a:gd name="T5" fmla="*/ 0 h 17"/>
                <a:gd name="T6" fmla="*/ 34364 w 17"/>
                <a:gd name="T7" fmla="*/ 29882 h 17"/>
                <a:gd name="T8" fmla="*/ 0 w 17"/>
                <a:gd name="T9" fmla="*/ 1494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6" name="Freeform 225"/>
            <p:cNvSpPr>
              <a:spLocks/>
            </p:cNvSpPr>
            <p:nvPr/>
          </p:nvSpPr>
          <p:spPr bwMode="auto">
            <a:xfrm>
              <a:off x="4791075" y="3171825"/>
              <a:ext cx="36513" cy="28575"/>
            </a:xfrm>
            <a:custGeom>
              <a:avLst/>
              <a:gdLst>
                <a:gd name="T0" fmla="*/ 34365 w 17"/>
                <a:gd name="T1" fmla="*/ 13447 h 17"/>
                <a:gd name="T2" fmla="*/ 34365 w 17"/>
                <a:gd name="T3" fmla="*/ 26894 h 17"/>
                <a:gd name="T4" fmla="*/ 21478 w 17"/>
                <a:gd name="T5" fmla="*/ 26894 h 17"/>
                <a:gd name="T6" fmla="*/ 10739 w 17"/>
                <a:gd name="T7" fmla="*/ 26894 h 17"/>
                <a:gd name="T8" fmla="*/ 0 w 17"/>
                <a:gd name="T9" fmla="*/ 26894 h 17"/>
                <a:gd name="T10" fmla="*/ 0 w 17"/>
                <a:gd name="T11" fmla="*/ 0 h 17"/>
                <a:gd name="T12" fmla="*/ 10739 w 17"/>
                <a:gd name="T13" fmla="*/ 0 h 17"/>
                <a:gd name="T14" fmla="*/ 21478 w 17"/>
                <a:gd name="T15" fmla="*/ 13447 h 17"/>
                <a:gd name="T16" fmla="*/ 34365 w 17"/>
                <a:gd name="T17" fmla="*/ 1344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8"/>
                  </a:moveTo>
                  <a:lnTo>
                    <a:pt x="16" y="16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8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7" name="Freeform 226"/>
            <p:cNvSpPr>
              <a:spLocks/>
            </p:cNvSpPr>
            <p:nvPr/>
          </p:nvSpPr>
          <p:spPr bwMode="auto">
            <a:xfrm>
              <a:off x="4799013" y="3460750"/>
              <a:ext cx="3175" cy="30163"/>
            </a:xfrm>
            <a:custGeom>
              <a:avLst/>
              <a:gdLst>
                <a:gd name="T0" fmla="*/ 0 w 1"/>
                <a:gd name="T1" fmla="*/ 28389 h 17"/>
                <a:gd name="T2" fmla="*/ 0 w 1"/>
                <a:gd name="T3" fmla="*/ 14194 h 17"/>
                <a:gd name="T4" fmla="*/ 0 w 1"/>
                <a:gd name="T5" fmla="*/ 0 h 17"/>
                <a:gd name="T6" fmla="*/ 0 w 1"/>
                <a:gd name="T7" fmla="*/ 2838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7"/>
                <a:gd name="T14" fmla="*/ 1 w 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8" name="Freeform 227"/>
            <p:cNvSpPr>
              <a:spLocks/>
            </p:cNvSpPr>
            <p:nvPr/>
          </p:nvSpPr>
          <p:spPr bwMode="auto">
            <a:xfrm>
              <a:off x="4802188" y="3176588"/>
              <a:ext cx="34925" cy="31750"/>
            </a:xfrm>
            <a:custGeom>
              <a:avLst/>
              <a:gdLst>
                <a:gd name="T0" fmla="*/ 32871 w 17"/>
                <a:gd name="T1" fmla="*/ 0 h 17"/>
                <a:gd name="T2" fmla="*/ 32871 w 17"/>
                <a:gd name="T3" fmla="*/ 14941 h 17"/>
                <a:gd name="T4" fmla="*/ 24653 w 17"/>
                <a:gd name="T5" fmla="*/ 14941 h 17"/>
                <a:gd name="T6" fmla="*/ 18490 w 17"/>
                <a:gd name="T7" fmla="*/ 29882 h 17"/>
                <a:gd name="T8" fmla="*/ 0 w 17"/>
                <a:gd name="T9" fmla="*/ 29882 h 17"/>
                <a:gd name="T10" fmla="*/ 0 w 17"/>
                <a:gd name="T11" fmla="*/ 0 h 17"/>
                <a:gd name="T12" fmla="*/ 32871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12" y="8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9" name="Freeform 228"/>
            <p:cNvSpPr>
              <a:spLocks/>
            </p:cNvSpPr>
            <p:nvPr/>
          </p:nvSpPr>
          <p:spPr bwMode="auto">
            <a:xfrm>
              <a:off x="4786313" y="3468688"/>
              <a:ext cx="36512" cy="1587"/>
            </a:xfrm>
            <a:custGeom>
              <a:avLst/>
              <a:gdLst>
                <a:gd name="T0" fmla="*/ 0 w 17"/>
                <a:gd name="T1" fmla="*/ 0 h 1"/>
                <a:gd name="T2" fmla="*/ 34364 w 17"/>
                <a:gd name="T3" fmla="*/ 0 h 1"/>
                <a:gd name="T4" fmla="*/ 0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D6D6D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0" name="Freeform 229"/>
            <p:cNvSpPr>
              <a:spLocks/>
            </p:cNvSpPr>
            <p:nvPr/>
          </p:nvSpPr>
          <p:spPr bwMode="auto">
            <a:xfrm>
              <a:off x="4791075" y="3179763"/>
              <a:ext cx="36513" cy="30162"/>
            </a:xfrm>
            <a:custGeom>
              <a:avLst/>
              <a:gdLst>
                <a:gd name="T0" fmla="*/ 34365 w 17"/>
                <a:gd name="T1" fmla="*/ 0 h 17"/>
                <a:gd name="T2" fmla="*/ 34365 w 17"/>
                <a:gd name="T3" fmla="*/ 7097 h 17"/>
                <a:gd name="T4" fmla="*/ 34365 w 17"/>
                <a:gd name="T5" fmla="*/ 14194 h 17"/>
                <a:gd name="T6" fmla="*/ 21478 w 17"/>
                <a:gd name="T7" fmla="*/ 14194 h 17"/>
                <a:gd name="T8" fmla="*/ 21478 w 17"/>
                <a:gd name="T9" fmla="*/ 28388 h 17"/>
                <a:gd name="T10" fmla="*/ 0 w 17"/>
                <a:gd name="T11" fmla="*/ 28388 h 17"/>
                <a:gd name="T12" fmla="*/ 0 w 17"/>
                <a:gd name="T13" fmla="*/ 14194 h 17"/>
                <a:gd name="T14" fmla="*/ 0 w 17"/>
                <a:gd name="T15" fmla="*/ 7097 h 17"/>
                <a:gd name="T16" fmla="*/ 10739 w 17"/>
                <a:gd name="T17" fmla="*/ 0 h 17"/>
                <a:gd name="T18" fmla="*/ 34365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0"/>
                  </a:moveTo>
                  <a:lnTo>
                    <a:pt x="16" y="4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4"/>
                  </a:lnTo>
                  <a:lnTo>
                    <a:pt x="5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1" name="Freeform 230"/>
            <p:cNvSpPr>
              <a:spLocks/>
            </p:cNvSpPr>
            <p:nvPr/>
          </p:nvSpPr>
          <p:spPr bwMode="auto">
            <a:xfrm>
              <a:off x="4818063" y="3468688"/>
              <a:ext cx="1587" cy="30162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28388 h 17"/>
                <a:gd name="T4" fmla="*/ 0 w 1"/>
                <a:gd name="T5" fmla="*/ 0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2" name="Freeform 231"/>
            <p:cNvSpPr>
              <a:spLocks/>
            </p:cNvSpPr>
            <p:nvPr/>
          </p:nvSpPr>
          <p:spPr bwMode="auto">
            <a:xfrm>
              <a:off x="4818063" y="3184525"/>
              <a:ext cx="36512" cy="28575"/>
            </a:xfrm>
            <a:custGeom>
              <a:avLst/>
              <a:gdLst>
                <a:gd name="T0" fmla="*/ 34364 w 17"/>
                <a:gd name="T1" fmla="*/ 26894 h 17"/>
                <a:gd name="T2" fmla="*/ 8591 w 17"/>
                <a:gd name="T3" fmla="*/ 16809 h 17"/>
                <a:gd name="T4" fmla="*/ 0 w 17"/>
                <a:gd name="T5" fmla="*/ 16809 h 17"/>
                <a:gd name="T6" fmla="*/ 8591 w 17"/>
                <a:gd name="T7" fmla="*/ 8404 h 17"/>
                <a:gd name="T8" fmla="*/ 25773 w 17"/>
                <a:gd name="T9" fmla="*/ 0 h 17"/>
                <a:gd name="T10" fmla="*/ 34364 w 17"/>
                <a:gd name="T11" fmla="*/ 8404 h 17"/>
                <a:gd name="T12" fmla="*/ 34364 w 17"/>
                <a:gd name="T13" fmla="*/ 2689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4" y="10"/>
                  </a:lnTo>
                  <a:lnTo>
                    <a:pt x="0" y="10"/>
                  </a:lnTo>
                  <a:lnTo>
                    <a:pt x="4" y="5"/>
                  </a:lnTo>
                  <a:lnTo>
                    <a:pt x="12" y="0"/>
                  </a:lnTo>
                  <a:lnTo>
                    <a:pt x="16" y="5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3" name="Freeform 232"/>
            <p:cNvSpPr>
              <a:spLocks/>
            </p:cNvSpPr>
            <p:nvPr/>
          </p:nvSpPr>
          <p:spPr bwMode="auto">
            <a:xfrm>
              <a:off x="4764088" y="3478213"/>
              <a:ext cx="1587" cy="28575"/>
            </a:xfrm>
            <a:custGeom>
              <a:avLst/>
              <a:gdLst>
                <a:gd name="T0" fmla="*/ 0 w 1"/>
                <a:gd name="T1" fmla="*/ 26894 h 17"/>
                <a:gd name="T2" fmla="*/ 0 w 1"/>
                <a:gd name="T3" fmla="*/ 0 h 17"/>
                <a:gd name="T4" fmla="*/ 0 w 1"/>
                <a:gd name="T5" fmla="*/ 26894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D6D6D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4" name="Freeform 233"/>
            <p:cNvSpPr>
              <a:spLocks/>
            </p:cNvSpPr>
            <p:nvPr/>
          </p:nvSpPr>
          <p:spPr bwMode="auto">
            <a:xfrm>
              <a:off x="4765675" y="3189288"/>
              <a:ext cx="36513" cy="31750"/>
            </a:xfrm>
            <a:custGeom>
              <a:avLst/>
              <a:gdLst>
                <a:gd name="T0" fmla="*/ 34365 w 17"/>
                <a:gd name="T1" fmla="*/ 7471 h 17"/>
                <a:gd name="T2" fmla="*/ 34365 w 17"/>
                <a:gd name="T3" fmla="*/ 14941 h 17"/>
                <a:gd name="T4" fmla="*/ 25774 w 17"/>
                <a:gd name="T5" fmla="*/ 29882 h 17"/>
                <a:gd name="T6" fmla="*/ 19330 w 17"/>
                <a:gd name="T7" fmla="*/ 29882 h 17"/>
                <a:gd name="T8" fmla="*/ 12887 w 17"/>
                <a:gd name="T9" fmla="*/ 29882 h 17"/>
                <a:gd name="T10" fmla="*/ 6443 w 17"/>
                <a:gd name="T11" fmla="*/ 29882 h 17"/>
                <a:gd name="T12" fmla="*/ 0 w 17"/>
                <a:gd name="T13" fmla="*/ 22412 h 17"/>
                <a:gd name="T14" fmla="*/ 6443 w 17"/>
                <a:gd name="T15" fmla="*/ 14941 h 17"/>
                <a:gd name="T16" fmla="*/ 12887 w 17"/>
                <a:gd name="T17" fmla="*/ 7471 h 17"/>
                <a:gd name="T18" fmla="*/ 25774 w 17"/>
                <a:gd name="T19" fmla="*/ 0 h 17"/>
                <a:gd name="T20" fmla="*/ 34365 w 17"/>
                <a:gd name="T21" fmla="*/ 7471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4"/>
                  </a:moveTo>
                  <a:lnTo>
                    <a:pt x="16" y="8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2"/>
                  </a:lnTo>
                  <a:lnTo>
                    <a:pt x="3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5" name="Freeform 234"/>
            <p:cNvSpPr>
              <a:spLocks/>
            </p:cNvSpPr>
            <p:nvPr/>
          </p:nvSpPr>
          <p:spPr bwMode="auto">
            <a:xfrm>
              <a:off x="4819650" y="3208338"/>
              <a:ext cx="36513" cy="30162"/>
            </a:xfrm>
            <a:custGeom>
              <a:avLst/>
              <a:gdLst>
                <a:gd name="T0" fmla="*/ 21478 w 17"/>
                <a:gd name="T1" fmla="*/ 0 h 17"/>
                <a:gd name="T2" fmla="*/ 34365 w 17"/>
                <a:gd name="T3" fmla="*/ 0 h 17"/>
                <a:gd name="T4" fmla="*/ 34365 w 17"/>
                <a:gd name="T5" fmla="*/ 28388 h 17"/>
                <a:gd name="T6" fmla="*/ 21478 w 17"/>
                <a:gd name="T7" fmla="*/ 28388 h 17"/>
                <a:gd name="T8" fmla="*/ 0 w 17"/>
                <a:gd name="T9" fmla="*/ 0 h 17"/>
                <a:gd name="T10" fmla="*/ 21478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6" name="Freeform 235"/>
            <p:cNvSpPr>
              <a:spLocks/>
            </p:cNvSpPr>
            <p:nvPr/>
          </p:nvSpPr>
          <p:spPr bwMode="auto">
            <a:xfrm>
              <a:off x="4829175" y="3213100"/>
              <a:ext cx="36513" cy="28575"/>
            </a:xfrm>
            <a:custGeom>
              <a:avLst/>
              <a:gdLst>
                <a:gd name="T0" fmla="*/ 17183 w 17"/>
                <a:gd name="T1" fmla="*/ 26894 h 17"/>
                <a:gd name="T2" fmla="*/ 0 w 17"/>
                <a:gd name="T3" fmla="*/ 26894 h 17"/>
                <a:gd name="T4" fmla="*/ 0 w 17"/>
                <a:gd name="T5" fmla="*/ 0 h 17"/>
                <a:gd name="T6" fmla="*/ 0 w 17"/>
                <a:gd name="T7" fmla="*/ 6724 h 17"/>
                <a:gd name="T8" fmla="*/ 17183 w 17"/>
                <a:gd name="T9" fmla="*/ 13447 h 17"/>
                <a:gd name="T10" fmla="*/ 34365 w 17"/>
                <a:gd name="T11" fmla="*/ 20171 h 17"/>
                <a:gd name="T12" fmla="*/ 17183 w 17"/>
                <a:gd name="T13" fmla="*/ 2689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8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8"/>
                  </a:lnTo>
                  <a:lnTo>
                    <a:pt x="16" y="12"/>
                  </a:lnTo>
                  <a:lnTo>
                    <a:pt x="8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7" name="Freeform 236"/>
            <p:cNvSpPr>
              <a:spLocks/>
            </p:cNvSpPr>
            <p:nvPr/>
          </p:nvSpPr>
          <p:spPr bwMode="auto">
            <a:xfrm>
              <a:off x="4784725" y="3217863"/>
              <a:ext cx="34925" cy="28575"/>
            </a:xfrm>
            <a:custGeom>
              <a:avLst/>
              <a:gdLst>
                <a:gd name="T0" fmla="*/ 32871 w 17"/>
                <a:gd name="T1" fmla="*/ 13447 h 17"/>
                <a:gd name="T2" fmla="*/ 16435 w 17"/>
                <a:gd name="T3" fmla="*/ 13447 h 17"/>
                <a:gd name="T4" fmla="*/ 32871 w 17"/>
                <a:gd name="T5" fmla="*/ 13447 h 17"/>
                <a:gd name="T6" fmla="*/ 32871 w 17"/>
                <a:gd name="T7" fmla="*/ 26894 h 17"/>
                <a:gd name="T8" fmla="*/ 16435 w 17"/>
                <a:gd name="T9" fmla="*/ 26894 h 17"/>
                <a:gd name="T10" fmla="*/ 0 w 17"/>
                <a:gd name="T11" fmla="*/ 26894 h 17"/>
                <a:gd name="T12" fmla="*/ 0 w 17"/>
                <a:gd name="T13" fmla="*/ 13447 h 17"/>
                <a:gd name="T14" fmla="*/ 0 w 17"/>
                <a:gd name="T15" fmla="*/ 0 h 17"/>
                <a:gd name="T16" fmla="*/ 16435 w 17"/>
                <a:gd name="T17" fmla="*/ 0 h 17"/>
                <a:gd name="T18" fmla="*/ 32871 w 17"/>
                <a:gd name="T19" fmla="*/ 134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8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8" name="Freeform 237"/>
            <p:cNvSpPr>
              <a:spLocks/>
            </p:cNvSpPr>
            <p:nvPr/>
          </p:nvSpPr>
          <p:spPr bwMode="auto">
            <a:xfrm>
              <a:off x="4784725" y="3217863"/>
              <a:ext cx="34925" cy="28575"/>
            </a:xfrm>
            <a:custGeom>
              <a:avLst/>
              <a:gdLst>
                <a:gd name="T0" fmla="*/ 22599 w 17"/>
                <a:gd name="T1" fmla="*/ 5043 h 17"/>
                <a:gd name="T2" fmla="*/ 22599 w 17"/>
                <a:gd name="T3" fmla="*/ 10085 h 17"/>
                <a:gd name="T4" fmla="*/ 22599 w 17"/>
                <a:gd name="T5" fmla="*/ 15128 h 17"/>
                <a:gd name="T6" fmla="*/ 22599 w 17"/>
                <a:gd name="T7" fmla="*/ 20171 h 17"/>
                <a:gd name="T8" fmla="*/ 32871 w 17"/>
                <a:gd name="T9" fmla="*/ 20171 h 17"/>
                <a:gd name="T10" fmla="*/ 22599 w 17"/>
                <a:gd name="T11" fmla="*/ 20171 h 17"/>
                <a:gd name="T12" fmla="*/ 22599 w 17"/>
                <a:gd name="T13" fmla="*/ 26894 h 17"/>
                <a:gd name="T14" fmla="*/ 12326 w 17"/>
                <a:gd name="T15" fmla="*/ 20171 h 17"/>
                <a:gd name="T16" fmla="*/ 4109 w 17"/>
                <a:gd name="T17" fmla="*/ 20171 h 17"/>
                <a:gd name="T18" fmla="*/ 0 w 17"/>
                <a:gd name="T19" fmla="*/ 20171 h 17"/>
                <a:gd name="T20" fmla="*/ 0 w 17"/>
                <a:gd name="T21" fmla="*/ 15128 h 17"/>
                <a:gd name="T22" fmla="*/ 0 w 17"/>
                <a:gd name="T23" fmla="*/ 5043 h 17"/>
                <a:gd name="T24" fmla="*/ 4109 w 17"/>
                <a:gd name="T25" fmla="*/ 0 h 17"/>
                <a:gd name="T26" fmla="*/ 8218 w 17"/>
                <a:gd name="T27" fmla="*/ 0 h 17"/>
                <a:gd name="T28" fmla="*/ 12326 w 17"/>
                <a:gd name="T29" fmla="*/ 0 h 17"/>
                <a:gd name="T30" fmla="*/ 22599 w 17"/>
                <a:gd name="T31" fmla="*/ 5043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1" y="3"/>
                  </a:moveTo>
                  <a:lnTo>
                    <a:pt x="11" y="6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16" y="12"/>
                  </a:lnTo>
                  <a:lnTo>
                    <a:pt x="11" y="12"/>
                  </a:lnTo>
                  <a:lnTo>
                    <a:pt x="11" y="16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1" y="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9" name="Freeform 238"/>
            <p:cNvSpPr>
              <a:spLocks/>
            </p:cNvSpPr>
            <p:nvPr/>
          </p:nvSpPr>
          <p:spPr bwMode="auto">
            <a:xfrm>
              <a:off x="4767263" y="3217863"/>
              <a:ext cx="3175" cy="28575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26894 h 17"/>
                <a:gd name="T4" fmla="*/ 0 w 1"/>
                <a:gd name="T5" fmla="*/ 0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0" name="Freeform 239"/>
            <p:cNvSpPr>
              <a:spLocks/>
            </p:cNvSpPr>
            <p:nvPr/>
          </p:nvSpPr>
          <p:spPr bwMode="auto">
            <a:xfrm>
              <a:off x="4767263" y="3221038"/>
              <a:ext cx="36512" cy="30162"/>
            </a:xfrm>
            <a:custGeom>
              <a:avLst/>
              <a:gdLst>
                <a:gd name="T0" fmla="*/ 34364 w 17"/>
                <a:gd name="T1" fmla="*/ 28388 h 17"/>
                <a:gd name="T2" fmla="*/ 27921 w 17"/>
                <a:gd name="T3" fmla="*/ 28388 h 17"/>
                <a:gd name="T4" fmla="*/ 17182 w 17"/>
                <a:gd name="T5" fmla="*/ 28388 h 17"/>
                <a:gd name="T6" fmla="*/ 4296 w 17"/>
                <a:gd name="T7" fmla="*/ 28388 h 17"/>
                <a:gd name="T8" fmla="*/ 0 w 17"/>
                <a:gd name="T9" fmla="*/ 28388 h 17"/>
                <a:gd name="T10" fmla="*/ 10739 w 17"/>
                <a:gd name="T11" fmla="*/ 0 h 17"/>
                <a:gd name="T12" fmla="*/ 21478 w 17"/>
                <a:gd name="T13" fmla="*/ 0 h 17"/>
                <a:gd name="T14" fmla="*/ 27921 w 17"/>
                <a:gd name="T15" fmla="*/ 0 h 17"/>
                <a:gd name="T16" fmla="*/ 34364 w 17"/>
                <a:gd name="T17" fmla="*/ 28388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6"/>
                  </a:moveTo>
                  <a:lnTo>
                    <a:pt x="13" y="16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1" name="Freeform 240"/>
            <p:cNvSpPr>
              <a:spLocks/>
            </p:cNvSpPr>
            <p:nvPr/>
          </p:nvSpPr>
          <p:spPr bwMode="auto">
            <a:xfrm>
              <a:off x="4832350" y="3222625"/>
              <a:ext cx="36513" cy="31750"/>
            </a:xfrm>
            <a:custGeom>
              <a:avLst/>
              <a:gdLst>
                <a:gd name="T0" fmla="*/ 0 w 17"/>
                <a:gd name="T1" fmla="*/ 0 h 17"/>
                <a:gd name="T2" fmla="*/ 34365 w 17"/>
                <a:gd name="T3" fmla="*/ 29882 h 17"/>
                <a:gd name="T4" fmla="*/ 0 w 17"/>
                <a:gd name="T5" fmla="*/ 29882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2" name="Freeform 241"/>
            <p:cNvSpPr>
              <a:spLocks/>
            </p:cNvSpPr>
            <p:nvPr/>
          </p:nvSpPr>
          <p:spPr bwMode="auto">
            <a:xfrm>
              <a:off x="4838700" y="3228975"/>
              <a:ext cx="36513" cy="30163"/>
            </a:xfrm>
            <a:custGeom>
              <a:avLst/>
              <a:gdLst>
                <a:gd name="T0" fmla="*/ 34365 w 17"/>
                <a:gd name="T1" fmla="*/ 28389 h 17"/>
                <a:gd name="T2" fmla="*/ 0 w 17"/>
                <a:gd name="T3" fmla="*/ 0 h 17"/>
                <a:gd name="T4" fmla="*/ 34365 w 17"/>
                <a:gd name="T5" fmla="*/ 0 h 17"/>
                <a:gd name="T6" fmla="*/ 34365 w 17"/>
                <a:gd name="T7" fmla="*/ 2838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3" name="Freeform 242"/>
            <p:cNvSpPr>
              <a:spLocks/>
            </p:cNvSpPr>
            <p:nvPr/>
          </p:nvSpPr>
          <p:spPr bwMode="auto">
            <a:xfrm>
              <a:off x="4792663" y="3525838"/>
              <a:ext cx="1587" cy="28575"/>
            </a:xfrm>
            <a:custGeom>
              <a:avLst/>
              <a:gdLst>
                <a:gd name="T0" fmla="*/ 0 w 1"/>
                <a:gd name="T1" fmla="*/ 26894 h 17"/>
                <a:gd name="T2" fmla="*/ 0 w 1"/>
                <a:gd name="T3" fmla="*/ 13447 h 17"/>
                <a:gd name="T4" fmla="*/ 0 w 1"/>
                <a:gd name="T5" fmla="*/ 0 h 17"/>
                <a:gd name="T6" fmla="*/ 0 w 1"/>
                <a:gd name="T7" fmla="*/ 2689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7"/>
                <a:gd name="T14" fmla="*/ 1 w 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D6D6D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4" name="Freeform 243"/>
            <p:cNvSpPr>
              <a:spLocks/>
            </p:cNvSpPr>
            <p:nvPr/>
          </p:nvSpPr>
          <p:spPr bwMode="auto">
            <a:xfrm>
              <a:off x="4792663" y="3238500"/>
              <a:ext cx="36512" cy="31750"/>
            </a:xfrm>
            <a:custGeom>
              <a:avLst/>
              <a:gdLst>
                <a:gd name="T0" fmla="*/ 34364 w 17"/>
                <a:gd name="T1" fmla="*/ 14941 h 17"/>
                <a:gd name="T2" fmla="*/ 25773 w 17"/>
                <a:gd name="T3" fmla="*/ 14941 h 17"/>
                <a:gd name="T4" fmla="*/ 25773 w 17"/>
                <a:gd name="T5" fmla="*/ 29882 h 17"/>
                <a:gd name="T6" fmla="*/ 0 w 17"/>
                <a:gd name="T7" fmla="*/ 29882 h 17"/>
                <a:gd name="T8" fmla="*/ 17182 w 17"/>
                <a:gd name="T9" fmla="*/ 0 h 17"/>
                <a:gd name="T10" fmla="*/ 25773 w 17"/>
                <a:gd name="T11" fmla="*/ 0 h 17"/>
                <a:gd name="T12" fmla="*/ 25773 w 17"/>
                <a:gd name="T13" fmla="*/ 14941 h 17"/>
                <a:gd name="T14" fmla="*/ 34364 w 17"/>
                <a:gd name="T15" fmla="*/ 14941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8"/>
                  </a:moveTo>
                  <a:lnTo>
                    <a:pt x="12" y="8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8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5" name="Freeform 244"/>
            <p:cNvSpPr>
              <a:spLocks/>
            </p:cNvSpPr>
            <p:nvPr/>
          </p:nvSpPr>
          <p:spPr bwMode="auto">
            <a:xfrm>
              <a:off x="4865688" y="3527425"/>
              <a:ext cx="1587" cy="31750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4941 h 17"/>
                <a:gd name="T4" fmla="*/ 0 w 1"/>
                <a:gd name="T5" fmla="*/ 29882 h 17"/>
                <a:gd name="T6" fmla="*/ 0 w 1"/>
                <a:gd name="T7" fmla="*/ 14941 h 17"/>
                <a:gd name="T8" fmla="*/ 0 w 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6" name="Freeform 245"/>
            <p:cNvSpPr>
              <a:spLocks/>
            </p:cNvSpPr>
            <p:nvPr/>
          </p:nvSpPr>
          <p:spPr bwMode="auto">
            <a:xfrm>
              <a:off x="4865688" y="3238500"/>
              <a:ext cx="34925" cy="31750"/>
            </a:xfrm>
            <a:custGeom>
              <a:avLst/>
              <a:gdLst>
                <a:gd name="T0" fmla="*/ 32871 w 17"/>
                <a:gd name="T1" fmla="*/ 0 h 17"/>
                <a:gd name="T2" fmla="*/ 32871 w 17"/>
                <a:gd name="T3" fmla="*/ 11206 h 17"/>
                <a:gd name="T4" fmla="*/ 32871 w 17"/>
                <a:gd name="T5" fmla="*/ 14941 h 17"/>
                <a:gd name="T6" fmla="*/ 20544 w 17"/>
                <a:gd name="T7" fmla="*/ 26147 h 17"/>
                <a:gd name="T8" fmla="*/ 4109 w 17"/>
                <a:gd name="T9" fmla="*/ 29882 h 17"/>
                <a:gd name="T10" fmla="*/ 4109 w 17"/>
                <a:gd name="T11" fmla="*/ 26147 h 17"/>
                <a:gd name="T12" fmla="*/ 4109 w 17"/>
                <a:gd name="T13" fmla="*/ 18676 h 17"/>
                <a:gd name="T14" fmla="*/ 0 w 17"/>
                <a:gd name="T15" fmla="*/ 14941 h 17"/>
                <a:gd name="T16" fmla="*/ 0 w 17"/>
                <a:gd name="T17" fmla="*/ 3735 h 17"/>
                <a:gd name="T18" fmla="*/ 10272 w 17"/>
                <a:gd name="T19" fmla="*/ 3735 h 17"/>
                <a:gd name="T20" fmla="*/ 16435 w 17"/>
                <a:gd name="T21" fmla="*/ 0 h 17"/>
                <a:gd name="T22" fmla="*/ 20544 w 17"/>
                <a:gd name="T23" fmla="*/ 0 h 17"/>
                <a:gd name="T24" fmla="*/ 32871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16" y="6"/>
                  </a:lnTo>
                  <a:lnTo>
                    <a:pt x="16" y="8"/>
                  </a:lnTo>
                  <a:lnTo>
                    <a:pt x="10" y="14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7" name="Freeform 246"/>
            <p:cNvSpPr>
              <a:spLocks/>
            </p:cNvSpPr>
            <p:nvPr/>
          </p:nvSpPr>
          <p:spPr bwMode="auto">
            <a:xfrm>
              <a:off x="4819650" y="3246438"/>
              <a:ext cx="36513" cy="31750"/>
            </a:xfrm>
            <a:custGeom>
              <a:avLst/>
              <a:gdLst>
                <a:gd name="T0" fmla="*/ 0 w 17"/>
                <a:gd name="T1" fmla="*/ 29882 h 17"/>
                <a:gd name="T2" fmla="*/ 0 w 17"/>
                <a:gd name="T3" fmla="*/ 14941 h 17"/>
                <a:gd name="T4" fmla="*/ 34365 w 17"/>
                <a:gd name="T5" fmla="*/ 0 h 17"/>
                <a:gd name="T6" fmla="*/ 34365 w 17"/>
                <a:gd name="T7" fmla="*/ 29882 h 17"/>
                <a:gd name="T8" fmla="*/ 0 w 17"/>
                <a:gd name="T9" fmla="*/ 2988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8" name="Freeform 247"/>
            <p:cNvSpPr>
              <a:spLocks/>
            </p:cNvSpPr>
            <p:nvPr/>
          </p:nvSpPr>
          <p:spPr bwMode="auto">
            <a:xfrm>
              <a:off x="4824413" y="3251200"/>
              <a:ext cx="36512" cy="31750"/>
            </a:xfrm>
            <a:custGeom>
              <a:avLst/>
              <a:gdLst>
                <a:gd name="T0" fmla="*/ 25773 w 17"/>
                <a:gd name="T1" fmla="*/ 0 h 17"/>
                <a:gd name="T2" fmla="*/ 25773 w 17"/>
                <a:gd name="T3" fmla="*/ 9338 h 17"/>
                <a:gd name="T4" fmla="*/ 34364 w 17"/>
                <a:gd name="T5" fmla="*/ 18676 h 17"/>
                <a:gd name="T6" fmla="*/ 17182 w 17"/>
                <a:gd name="T7" fmla="*/ 29882 h 17"/>
                <a:gd name="T8" fmla="*/ 0 w 17"/>
                <a:gd name="T9" fmla="*/ 0 h 17"/>
                <a:gd name="T10" fmla="*/ 25773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2" y="0"/>
                  </a:moveTo>
                  <a:lnTo>
                    <a:pt x="12" y="5"/>
                  </a:lnTo>
                  <a:lnTo>
                    <a:pt x="16" y="10"/>
                  </a:lnTo>
                  <a:lnTo>
                    <a:pt x="8" y="16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9" name="Freeform 248"/>
            <p:cNvSpPr>
              <a:spLocks/>
            </p:cNvSpPr>
            <p:nvPr/>
          </p:nvSpPr>
          <p:spPr bwMode="auto">
            <a:xfrm>
              <a:off x="4813300" y="3262313"/>
              <a:ext cx="36513" cy="31750"/>
            </a:xfrm>
            <a:custGeom>
              <a:avLst/>
              <a:gdLst>
                <a:gd name="T0" fmla="*/ 0 w 17"/>
                <a:gd name="T1" fmla="*/ 0 h 17"/>
                <a:gd name="T2" fmla="*/ 34365 w 17"/>
                <a:gd name="T3" fmla="*/ 14941 h 17"/>
                <a:gd name="T4" fmla="*/ 0 w 17"/>
                <a:gd name="T5" fmla="*/ 29882 h 17"/>
                <a:gd name="T6" fmla="*/ 0 w 17"/>
                <a:gd name="T7" fmla="*/ 14941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0" name="Freeform 249"/>
            <p:cNvSpPr>
              <a:spLocks/>
            </p:cNvSpPr>
            <p:nvPr/>
          </p:nvSpPr>
          <p:spPr bwMode="auto">
            <a:xfrm>
              <a:off x="4816475" y="3265488"/>
              <a:ext cx="34925" cy="28575"/>
            </a:xfrm>
            <a:custGeom>
              <a:avLst/>
              <a:gdLst>
                <a:gd name="T0" fmla="*/ 32871 w 17"/>
                <a:gd name="T1" fmla="*/ 26894 h 17"/>
                <a:gd name="T2" fmla="*/ 20544 w 17"/>
                <a:gd name="T3" fmla="*/ 26894 h 17"/>
                <a:gd name="T4" fmla="*/ 20544 w 17"/>
                <a:gd name="T5" fmla="*/ 13447 h 17"/>
                <a:gd name="T6" fmla="*/ 10272 w 17"/>
                <a:gd name="T7" fmla="*/ 13447 h 17"/>
                <a:gd name="T8" fmla="*/ 0 w 17"/>
                <a:gd name="T9" fmla="*/ 13447 h 17"/>
                <a:gd name="T10" fmla="*/ 20544 w 17"/>
                <a:gd name="T11" fmla="*/ 0 h 17"/>
                <a:gd name="T12" fmla="*/ 32871 w 17"/>
                <a:gd name="T13" fmla="*/ 13447 h 17"/>
                <a:gd name="T14" fmla="*/ 32871 w 17"/>
                <a:gd name="T15" fmla="*/ 2689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16"/>
                  </a:moveTo>
                  <a:lnTo>
                    <a:pt x="10" y="16"/>
                  </a:lnTo>
                  <a:lnTo>
                    <a:pt x="10" y="8"/>
                  </a:lnTo>
                  <a:lnTo>
                    <a:pt x="5" y="8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1" name="Freeform 250"/>
            <p:cNvSpPr>
              <a:spLocks/>
            </p:cNvSpPr>
            <p:nvPr/>
          </p:nvSpPr>
          <p:spPr bwMode="auto">
            <a:xfrm>
              <a:off x="4760913" y="3563938"/>
              <a:ext cx="36512" cy="3175"/>
            </a:xfrm>
            <a:custGeom>
              <a:avLst/>
              <a:gdLst>
                <a:gd name="T0" fmla="*/ 34364 w 17"/>
                <a:gd name="T1" fmla="*/ 0 h 1"/>
                <a:gd name="T2" fmla="*/ 23625 w 17"/>
                <a:gd name="T3" fmla="*/ 0 h 1"/>
                <a:gd name="T4" fmla="*/ 19330 w 17"/>
                <a:gd name="T5" fmla="*/ 0 h 1"/>
                <a:gd name="T6" fmla="*/ 12887 w 17"/>
                <a:gd name="T7" fmla="*/ 0 h 1"/>
                <a:gd name="T8" fmla="*/ 4296 w 17"/>
                <a:gd name="T9" fmla="*/ 0 h 1"/>
                <a:gd name="T10" fmla="*/ 0 w 17"/>
                <a:gd name="T11" fmla="*/ 0 h 1"/>
                <a:gd name="T12" fmla="*/ 4296 w 17"/>
                <a:gd name="T13" fmla="*/ 0 h 1"/>
                <a:gd name="T14" fmla="*/ 12887 w 17"/>
                <a:gd name="T15" fmla="*/ 0 h 1"/>
                <a:gd name="T16" fmla="*/ 19330 w 17"/>
                <a:gd name="T17" fmla="*/ 0 h 1"/>
                <a:gd name="T18" fmla="*/ 23625 w 17"/>
                <a:gd name="T19" fmla="*/ 0 h 1"/>
                <a:gd name="T20" fmla="*/ 34364 w 17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"/>
                <a:gd name="T35" fmla="*/ 17 w 17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">
                  <a:moveTo>
                    <a:pt x="16" y="0"/>
                  </a:move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</a:path>
              </a:pathLst>
            </a:custGeom>
            <a:solidFill>
              <a:srgbClr val="D6D6D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2" name="Freeform 251"/>
            <p:cNvSpPr>
              <a:spLocks/>
            </p:cNvSpPr>
            <p:nvPr/>
          </p:nvSpPr>
          <p:spPr bwMode="auto">
            <a:xfrm>
              <a:off x="4760913" y="3275013"/>
              <a:ext cx="36512" cy="31750"/>
            </a:xfrm>
            <a:custGeom>
              <a:avLst/>
              <a:gdLst>
                <a:gd name="T0" fmla="*/ 34364 w 17"/>
                <a:gd name="T1" fmla="*/ 14941 h 17"/>
                <a:gd name="T2" fmla="*/ 25773 w 17"/>
                <a:gd name="T3" fmla="*/ 24279 h 17"/>
                <a:gd name="T4" fmla="*/ 19330 w 17"/>
                <a:gd name="T5" fmla="*/ 24279 h 17"/>
                <a:gd name="T6" fmla="*/ 12887 w 17"/>
                <a:gd name="T7" fmla="*/ 29882 h 17"/>
                <a:gd name="T8" fmla="*/ 2148 w 17"/>
                <a:gd name="T9" fmla="*/ 29882 h 17"/>
                <a:gd name="T10" fmla="*/ 0 w 17"/>
                <a:gd name="T11" fmla="*/ 24279 h 17"/>
                <a:gd name="T12" fmla="*/ 0 w 17"/>
                <a:gd name="T13" fmla="*/ 14941 h 17"/>
                <a:gd name="T14" fmla="*/ 2148 w 17"/>
                <a:gd name="T15" fmla="*/ 3735 h 17"/>
                <a:gd name="T16" fmla="*/ 4296 w 17"/>
                <a:gd name="T17" fmla="*/ 0 h 17"/>
                <a:gd name="T18" fmla="*/ 12887 w 17"/>
                <a:gd name="T19" fmla="*/ 0 h 17"/>
                <a:gd name="T20" fmla="*/ 19330 w 17"/>
                <a:gd name="T21" fmla="*/ 3735 h 17"/>
                <a:gd name="T22" fmla="*/ 25773 w 17"/>
                <a:gd name="T23" fmla="*/ 9338 h 17"/>
                <a:gd name="T24" fmla="*/ 34364 w 17"/>
                <a:gd name="T25" fmla="*/ 1494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8"/>
                  </a:moveTo>
                  <a:lnTo>
                    <a:pt x="12" y="13"/>
                  </a:lnTo>
                  <a:lnTo>
                    <a:pt x="9" y="13"/>
                  </a:lnTo>
                  <a:lnTo>
                    <a:pt x="6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2" y="5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3" name="Freeform 252"/>
            <p:cNvSpPr>
              <a:spLocks/>
            </p:cNvSpPr>
            <p:nvPr/>
          </p:nvSpPr>
          <p:spPr bwMode="auto">
            <a:xfrm>
              <a:off x="4745038" y="3567113"/>
              <a:ext cx="34925" cy="3175"/>
            </a:xfrm>
            <a:custGeom>
              <a:avLst/>
              <a:gdLst>
                <a:gd name="T0" fmla="*/ 32871 w 17"/>
                <a:gd name="T1" fmla="*/ 0 h 1"/>
                <a:gd name="T2" fmla="*/ 16435 w 17"/>
                <a:gd name="T3" fmla="*/ 0 h 1"/>
                <a:gd name="T4" fmla="*/ 0 w 17"/>
                <a:gd name="T5" fmla="*/ 0 h 1"/>
                <a:gd name="T6" fmla="*/ 16435 w 17"/>
                <a:gd name="T7" fmla="*/ 0 h 1"/>
                <a:gd name="T8" fmla="*/ 32871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D6D6D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4" name="Freeform 253"/>
            <p:cNvSpPr>
              <a:spLocks/>
            </p:cNvSpPr>
            <p:nvPr/>
          </p:nvSpPr>
          <p:spPr bwMode="auto">
            <a:xfrm>
              <a:off x="4745038" y="3281363"/>
              <a:ext cx="34925" cy="30162"/>
            </a:xfrm>
            <a:custGeom>
              <a:avLst/>
              <a:gdLst>
                <a:gd name="T0" fmla="*/ 32871 w 17"/>
                <a:gd name="T1" fmla="*/ 10645 h 17"/>
                <a:gd name="T2" fmla="*/ 32871 w 17"/>
                <a:gd name="T3" fmla="*/ 15968 h 17"/>
                <a:gd name="T4" fmla="*/ 32871 w 17"/>
                <a:gd name="T5" fmla="*/ 21291 h 17"/>
                <a:gd name="T6" fmla="*/ 24653 w 17"/>
                <a:gd name="T7" fmla="*/ 28388 h 17"/>
                <a:gd name="T8" fmla="*/ 16435 w 17"/>
                <a:gd name="T9" fmla="*/ 28388 h 17"/>
                <a:gd name="T10" fmla="*/ 8218 w 17"/>
                <a:gd name="T11" fmla="*/ 28388 h 17"/>
                <a:gd name="T12" fmla="*/ 4109 w 17"/>
                <a:gd name="T13" fmla="*/ 21291 h 17"/>
                <a:gd name="T14" fmla="*/ 0 w 17"/>
                <a:gd name="T15" fmla="*/ 15968 h 17"/>
                <a:gd name="T16" fmla="*/ 4109 w 17"/>
                <a:gd name="T17" fmla="*/ 5323 h 17"/>
                <a:gd name="T18" fmla="*/ 16435 w 17"/>
                <a:gd name="T19" fmla="*/ 0 h 17"/>
                <a:gd name="T20" fmla="*/ 24653 w 17"/>
                <a:gd name="T21" fmla="*/ 0 h 17"/>
                <a:gd name="T22" fmla="*/ 32871 w 17"/>
                <a:gd name="T23" fmla="*/ 10645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6"/>
                  </a:moveTo>
                  <a:lnTo>
                    <a:pt x="16" y="9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9"/>
                  </a:lnTo>
                  <a:lnTo>
                    <a:pt x="2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5" name="Freeform 254"/>
            <p:cNvSpPr>
              <a:spLocks/>
            </p:cNvSpPr>
            <p:nvPr/>
          </p:nvSpPr>
          <p:spPr bwMode="auto">
            <a:xfrm>
              <a:off x="4819650" y="3286125"/>
              <a:ext cx="36513" cy="30163"/>
            </a:xfrm>
            <a:custGeom>
              <a:avLst/>
              <a:gdLst>
                <a:gd name="T0" fmla="*/ 34365 w 17"/>
                <a:gd name="T1" fmla="*/ 17743 h 17"/>
                <a:gd name="T2" fmla="*/ 6443 w 17"/>
                <a:gd name="T3" fmla="*/ 28389 h 17"/>
                <a:gd name="T4" fmla="*/ 0 w 17"/>
                <a:gd name="T5" fmla="*/ 17743 h 17"/>
                <a:gd name="T6" fmla="*/ 0 w 17"/>
                <a:gd name="T7" fmla="*/ 8871 h 17"/>
                <a:gd name="T8" fmla="*/ 6443 w 17"/>
                <a:gd name="T9" fmla="*/ 8871 h 17"/>
                <a:gd name="T10" fmla="*/ 19330 w 17"/>
                <a:gd name="T11" fmla="*/ 0 h 17"/>
                <a:gd name="T12" fmla="*/ 25774 w 17"/>
                <a:gd name="T13" fmla="*/ 0 h 17"/>
                <a:gd name="T14" fmla="*/ 34365 w 17"/>
                <a:gd name="T15" fmla="*/ 8871 h 17"/>
                <a:gd name="T16" fmla="*/ 34365 w 17"/>
                <a:gd name="T17" fmla="*/ 17743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0"/>
                  </a:moveTo>
                  <a:lnTo>
                    <a:pt x="3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5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5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6" name="Freeform 255"/>
            <p:cNvSpPr>
              <a:spLocks/>
            </p:cNvSpPr>
            <p:nvPr/>
          </p:nvSpPr>
          <p:spPr bwMode="auto">
            <a:xfrm>
              <a:off x="4819650" y="3286125"/>
              <a:ext cx="36513" cy="30163"/>
            </a:xfrm>
            <a:custGeom>
              <a:avLst/>
              <a:gdLst>
                <a:gd name="T0" fmla="*/ 34365 w 17"/>
                <a:gd name="T1" fmla="*/ 24840 h 17"/>
                <a:gd name="T2" fmla="*/ 4296 w 17"/>
                <a:gd name="T3" fmla="*/ 28389 h 17"/>
                <a:gd name="T4" fmla="*/ 0 w 17"/>
                <a:gd name="T5" fmla="*/ 21292 h 17"/>
                <a:gd name="T6" fmla="*/ 2148 w 17"/>
                <a:gd name="T7" fmla="*/ 14194 h 17"/>
                <a:gd name="T8" fmla="*/ 8591 w 17"/>
                <a:gd name="T9" fmla="*/ 3549 h 17"/>
                <a:gd name="T10" fmla="*/ 17183 w 17"/>
                <a:gd name="T11" fmla="*/ 0 h 17"/>
                <a:gd name="T12" fmla="*/ 27922 w 17"/>
                <a:gd name="T13" fmla="*/ 3549 h 17"/>
                <a:gd name="T14" fmla="*/ 34365 w 17"/>
                <a:gd name="T15" fmla="*/ 7097 h 17"/>
                <a:gd name="T16" fmla="*/ 34365 w 17"/>
                <a:gd name="T17" fmla="*/ 14194 h 17"/>
                <a:gd name="T18" fmla="*/ 34365 w 17"/>
                <a:gd name="T19" fmla="*/ 2484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4"/>
                  </a:moveTo>
                  <a:lnTo>
                    <a:pt x="2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7" name="Freeform 256"/>
            <p:cNvSpPr>
              <a:spLocks/>
            </p:cNvSpPr>
            <p:nvPr/>
          </p:nvSpPr>
          <p:spPr bwMode="auto">
            <a:xfrm>
              <a:off x="4813300" y="3282950"/>
              <a:ext cx="36513" cy="31750"/>
            </a:xfrm>
            <a:custGeom>
              <a:avLst/>
              <a:gdLst>
                <a:gd name="T0" fmla="*/ 0 w 17"/>
                <a:gd name="T1" fmla="*/ 0 h 17"/>
                <a:gd name="T2" fmla="*/ 34365 w 17"/>
                <a:gd name="T3" fmla="*/ 29882 h 17"/>
                <a:gd name="T4" fmla="*/ 0 w 17"/>
                <a:gd name="T5" fmla="*/ 29882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8" name="Freeform 257"/>
            <p:cNvSpPr>
              <a:spLocks/>
            </p:cNvSpPr>
            <p:nvPr/>
          </p:nvSpPr>
          <p:spPr bwMode="auto">
            <a:xfrm>
              <a:off x="4818063" y="3287713"/>
              <a:ext cx="36512" cy="28575"/>
            </a:xfrm>
            <a:custGeom>
              <a:avLst/>
              <a:gdLst>
                <a:gd name="T0" fmla="*/ 34364 w 17"/>
                <a:gd name="T1" fmla="*/ 26894 h 17"/>
                <a:gd name="T2" fmla="*/ 0 w 17"/>
                <a:gd name="T3" fmla="*/ 0 h 17"/>
                <a:gd name="T4" fmla="*/ 34364 w 17"/>
                <a:gd name="T5" fmla="*/ 0 h 17"/>
                <a:gd name="T6" fmla="*/ 34364 w 17"/>
                <a:gd name="T7" fmla="*/ 2689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9" name="Freeform 258"/>
            <p:cNvSpPr>
              <a:spLocks/>
            </p:cNvSpPr>
            <p:nvPr/>
          </p:nvSpPr>
          <p:spPr bwMode="auto">
            <a:xfrm>
              <a:off x="4403725" y="3627438"/>
              <a:ext cx="36513" cy="1587"/>
            </a:xfrm>
            <a:custGeom>
              <a:avLst/>
              <a:gdLst>
                <a:gd name="T0" fmla="*/ 25774 w 17"/>
                <a:gd name="T1" fmla="*/ 0 h 1"/>
                <a:gd name="T2" fmla="*/ 17183 w 17"/>
                <a:gd name="T3" fmla="*/ 0 h 1"/>
                <a:gd name="T4" fmla="*/ 8591 w 17"/>
                <a:gd name="T5" fmla="*/ 0 h 1"/>
                <a:gd name="T6" fmla="*/ 0 w 17"/>
                <a:gd name="T7" fmla="*/ 0 h 1"/>
                <a:gd name="T8" fmla="*/ 17183 w 17"/>
                <a:gd name="T9" fmla="*/ 0 h 1"/>
                <a:gd name="T10" fmla="*/ 25774 w 17"/>
                <a:gd name="T11" fmla="*/ 0 h 1"/>
                <a:gd name="T12" fmla="*/ 34365 w 17"/>
                <a:gd name="T13" fmla="*/ 0 h 1"/>
                <a:gd name="T14" fmla="*/ 25774 w 17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"/>
                <a:gd name="T26" fmla="*/ 17 w 17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">
                  <a:moveTo>
                    <a:pt x="12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2" y="0"/>
                  </a:lnTo>
                </a:path>
              </a:pathLst>
            </a:custGeom>
            <a:solidFill>
              <a:srgbClr val="D6D6D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0" name="Freeform 259"/>
            <p:cNvSpPr>
              <a:spLocks/>
            </p:cNvSpPr>
            <p:nvPr/>
          </p:nvSpPr>
          <p:spPr bwMode="auto">
            <a:xfrm>
              <a:off x="4403725" y="3338513"/>
              <a:ext cx="36513" cy="30162"/>
            </a:xfrm>
            <a:custGeom>
              <a:avLst/>
              <a:gdLst>
                <a:gd name="T0" fmla="*/ 25774 w 17"/>
                <a:gd name="T1" fmla="*/ 28388 h 17"/>
                <a:gd name="T2" fmla="*/ 21478 w 17"/>
                <a:gd name="T3" fmla="*/ 21291 h 17"/>
                <a:gd name="T4" fmla="*/ 17183 w 17"/>
                <a:gd name="T5" fmla="*/ 21291 h 17"/>
                <a:gd name="T6" fmla="*/ 6443 w 17"/>
                <a:gd name="T7" fmla="*/ 21291 h 17"/>
                <a:gd name="T8" fmla="*/ 0 w 17"/>
                <a:gd name="T9" fmla="*/ 15968 h 17"/>
                <a:gd name="T10" fmla="*/ 2148 w 17"/>
                <a:gd name="T11" fmla="*/ 5323 h 17"/>
                <a:gd name="T12" fmla="*/ 15035 w 17"/>
                <a:gd name="T13" fmla="*/ 0 h 17"/>
                <a:gd name="T14" fmla="*/ 21478 w 17"/>
                <a:gd name="T15" fmla="*/ 0 h 17"/>
                <a:gd name="T16" fmla="*/ 34365 w 17"/>
                <a:gd name="T17" fmla="*/ 5323 h 17"/>
                <a:gd name="T18" fmla="*/ 25774 w 17"/>
                <a:gd name="T19" fmla="*/ 2838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2" y="16"/>
                  </a:moveTo>
                  <a:lnTo>
                    <a:pt x="10" y="12"/>
                  </a:lnTo>
                  <a:lnTo>
                    <a:pt x="8" y="12"/>
                  </a:lnTo>
                  <a:lnTo>
                    <a:pt x="3" y="12"/>
                  </a:lnTo>
                  <a:lnTo>
                    <a:pt x="0" y="9"/>
                  </a:lnTo>
                  <a:lnTo>
                    <a:pt x="1" y="3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6" y="3"/>
                  </a:lnTo>
                  <a:lnTo>
                    <a:pt x="12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1" name="Freeform 260"/>
            <p:cNvSpPr>
              <a:spLocks/>
            </p:cNvSpPr>
            <p:nvPr/>
          </p:nvSpPr>
          <p:spPr bwMode="auto">
            <a:xfrm>
              <a:off x="5056188" y="3452813"/>
              <a:ext cx="34925" cy="30162"/>
            </a:xfrm>
            <a:custGeom>
              <a:avLst/>
              <a:gdLst>
                <a:gd name="T0" fmla="*/ 32871 w 17"/>
                <a:gd name="T1" fmla="*/ 15968 h 17"/>
                <a:gd name="T2" fmla="*/ 28762 w 17"/>
                <a:gd name="T3" fmla="*/ 21291 h 17"/>
                <a:gd name="T4" fmla="*/ 24653 w 17"/>
                <a:gd name="T5" fmla="*/ 15968 h 17"/>
                <a:gd name="T6" fmla="*/ 20544 w 17"/>
                <a:gd name="T7" fmla="*/ 15968 h 17"/>
                <a:gd name="T8" fmla="*/ 14381 w 17"/>
                <a:gd name="T9" fmla="*/ 15968 h 17"/>
                <a:gd name="T10" fmla="*/ 10272 w 17"/>
                <a:gd name="T11" fmla="*/ 21291 h 17"/>
                <a:gd name="T12" fmla="*/ 8218 w 17"/>
                <a:gd name="T13" fmla="*/ 28388 h 17"/>
                <a:gd name="T14" fmla="*/ 2054 w 17"/>
                <a:gd name="T15" fmla="*/ 28388 h 17"/>
                <a:gd name="T16" fmla="*/ 0 w 17"/>
                <a:gd name="T17" fmla="*/ 28388 h 17"/>
                <a:gd name="T18" fmla="*/ 0 w 17"/>
                <a:gd name="T19" fmla="*/ 21291 h 17"/>
                <a:gd name="T20" fmla="*/ 0 w 17"/>
                <a:gd name="T21" fmla="*/ 10645 h 17"/>
                <a:gd name="T22" fmla="*/ 0 w 17"/>
                <a:gd name="T23" fmla="*/ 5323 h 17"/>
                <a:gd name="T24" fmla="*/ 4109 w 17"/>
                <a:gd name="T25" fmla="*/ 0 h 17"/>
                <a:gd name="T26" fmla="*/ 8218 w 17"/>
                <a:gd name="T27" fmla="*/ 5323 h 17"/>
                <a:gd name="T28" fmla="*/ 10272 w 17"/>
                <a:gd name="T29" fmla="*/ 5323 h 17"/>
                <a:gd name="T30" fmla="*/ 16435 w 17"/>
                <a:gd name="T31" fmla="*/ 5323 h 17"/>
                <a:gd name="T32" fmla="*/ 22599 w 17"/>
                <a:gd name="T33" fmla="*/ 10645 h 17"/>
                <a:gd name="T34" fmla="*/ 24653 w 17"/>
                <a:gd name="T35" fmla="*/ 10645 h 17"/>
                <a:gd name="T36" fmla="*/ 28762 w 17"/>
                <a:gd name="T37" fmla="*/ 10645 h 17"/>
                <a:gd name="T38" fmla="*/ 30816 w 17"/>
                <a:gd name="T39" fmla="*/ 15968 h 17"/>
                <a:gd name="T40" fmla="*/ 32871 w 17"/>
                <a:gd name="T41" fmla="*/ 15968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9"/>
                  </a:moveTo>
                  <a:lnTo>
                    <a:pt x="14" y="12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7" y="9"/>
                  </a:lnTo>
                  <a:lnTo>
                    <a:pt x="5" y="12"/>
                  </a:lnTo>
                  <a:lnTo>
                    <a:pt x="4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4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5" y="9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2" name="Freeform 261"/>
            <p:cNvSpPr>
              <a:spLocks/>
            </p:cNvSpPr>
            <p:nvPr/>
          </p:nvSpPr>
          <p:spPr bwMode="auto">
            <a:xfrm>
              <a:off x="5056188" y="3452813"/>
              <a:ext cx="34925" cy="30162"/>
            </a:xfrm>
            <a:custGeom>
              <a:avLst/>
              <a:gdLst>
                <a:gd name="T0" fmla="*/ 32871 w 17"/>
                <a:gd name="T1" fmla="*/ 15968 h 17"/>
                <a:gd name="T2" fmla="*/ 28762 w 17"/>
                <a:gd name="T3" fmla="*/ 19517 h 17"/>
                <a:gd name="T4" fmla="*/ 24653 w 17"/>
                <a:gd name="T5" fmla="*/ 15968 h 17"/>
                <a:gd name="T6" fmla="*/ 18490 w 17"/>
                <a:gd name="T7" fmla="*/ 14194 h 17"/>
                <a:gd name="T8" fmla="*/ 14381 w 17"/>
                <a:gd name="T9" fmla="*/ 14194 h 17"/>
                <a:gd name="T10" fmla="*/ 10272 w 17"/>
                <a:gd name="T11" fmla="*/ 19517 h 17"/>
                <a:gd name="T12" fmla="*/ 8218 w 17"/>
                <a:gd name="T13" fmla="*/ 24839 h 17"/>
                <a:gd name="T14" fmla="*/ 2054 w 17"/>
                <a:gd name="T15" fmla="*/ 28388 h 17"/>
                <a:gd name="T16" fmla="*/ 0 w 17"/>
                <a:gd name="T17" fmla="*/ 28388 h 17"/>
                <a:gd name="T18" fmla="*/ 0 w 17"/>
                <a:gd name="T19" fmla="*/ 19517 h 17"/>
                <a:gd name="T20" fmla="*/ 0 w 17"/>
                <a:gd name="T21" fmla="*/ 14194 h 17"/>
                <a:gd name="T22" fmla="*/ 2054 w 17"/>
                <a:gd name="T23" fmla="*/ 5323 h 17"/>
                <a:gd name="T24" fmla="*/ 4109 w 17"/>
                <a:gd name="T25" fmla="*/ 0 h 17"/>
                <a:gd name="T26" fmla="*/ 8218 w 17"/>
                <a:gd name="T27" fmla="*/ 5323 h 17"/>
                <a:gd name="T28" fmla="*/ 12326 w 17"/>
                <a:gd name="T29" fmla="*/ 7097 h 17"/>
                <a:gd name="T30" fmla="*/ 16435 w 17"/>
                <a:gd name="T31" fmla="*/ 7097 h 17"/>
                <a:gd name="T32" fmla="*/ 22599 w 17"/>
                <a:gd name="T33" fmla="*/ 10645 h 17"/>
                <a:gd name="T34" fmla="*/ 26707 w 17"/>
                <a:gd name="T35" fmla="*/ 10645 h 17"/>
                <a:gd name="T36" fmla="*/ 28762 w 17"/>
                <a:gd name="T37" fmla="*/ 14194 h 17"/>
                <a:gd name="T38" fmla="*/ 30816 w 17"/>
                <a:gd name="T39" fmla="*/ 14194 h 17"/>
                <a:gd name="T40" fmla="*/ 32871 w 17"/>
                <a:gd name="T41" fmla="*/ 15968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9"/>
                  </a:moveTo>
                  <a:lnTo>
                    <a:pt x="14" y="11"/>
                  </a:lnTo>
                  <a:lnTo>
                    <a:pt x="12" y="9"/>
                  </a:lnTo>
                  <a:lnTo>
                    <a:pt x="9" y="8"/>
                  </a:lnTo>
                  <a:lnTo>
                    <a:pt x="7" y="8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3"/>
                  </a:lnTo>
                  <a:lnTo>
                    <a:pt x="2" y="0"/>
                  </a:lnTo>
                  <a:lnTo>
                    <a:pt x="4" y="3"/>
                  </a:lnTo>
                  <a:lnTo>
                    <a:pt x="6" y="4"/>
                  </a:lnTo>
                  <a:lnTo>
                    <a:pt x="8" y="4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3" name="Freeform 262"/>
            <p:cNvSpPr>
              <a:spLocks/>
            </p:cNvSpPr>
            <p:nvPr/>
          </p:nvSpPr>
          <p:spPr bwMode="auto">
            <a:xfrm>
              <a:off x="5033963" y="3470275"/>
              <a:ext cx="36512" cy="28575"/>
            </a:xfrm>
            <a:custGeom>
              <a:avLst/>
              <a:gdLst>
                <a:gd name="T0" fmla="*/ 30069 w 17"/>
                <a:gd name="T1" fmla="*/ 13447 h 17"/>
                <a:gd name="T2" fmla="*/ 21478 w 17"/>
                <a:gd name="T3" fmla="*/ 20171 h 17"/>
                <a:gd name="T4" fmla="*/ 12887 w 17"/>
                <a:gd name="T5" fmla="*/ 20171 h 17"/>
                <a:gd name="T6" fmla="*/ 8591 w 17"/>
                <a:gd name="T7" fmla="*/ 26894 h 17"/>
                <a:gd name="T8" fmla="*/ 0 w 17"/>
                <a:gd name="T9" fmla="*/ 26894 h 17"/>
                <a:gd name="T10" fmla="*/ 30069 w 17"/>
                <a:gd name="T11" fmla="*/ 0 h 17"/>
                <a:gd name="T12" fmla="*/ 34364 w 17"/>
                <a:gd name="T13" fmla="*/ 0 h 17"/>
                <a:gd name="T14" fmla="*/ 30069 w 17"/>
                <a:gd name="T15" fmla="*/ 6724 h 17"/>
                <a:gd name="T16" fmla="*/ 30069 w 17"/>
                <a:gd name="T17" fmla="*/ 1344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4" y="8"/>
                  </a:moveTo>
                  <a:lnTo>
                    <a:pt x="10" y="12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4" y="4"/>
                  </a:lnTo>
                  <a:lnTo>
                    <a:pt x="14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4" name="Freeform 263"/>
            <p:cNvSpPr>
              <a:spLocks/>
            </p:cNvSpPr>
            <p:nvPr/>
          </p:nvSpPr>
          <p:spPr bwMode="auto">
            <a:xfrm>
              <a:off x="5033963" y="3470275"/>
              <a:ext cx="36512" cy="28575"/>
            </a:xfrm>
            <a:custGeom>
              <a:avLst/>
              <a:gdLst>
                <a:gd name="T0" fmla="*/ 27921 w 17"/>
                <a:gd name="T1" fmla="*/ 11766 h 17"/>
                <a:gd name="T2" fmla="*/ 19330 w 17"/>
                <a:gd name="T3" fmla="*/ 16809 h 17"/>
                <a:gd name="T4" fmla="*/ 15034 w 17"/>
                <a:gd name="T5" fmla="*/ 20171 h 17"/>
                <a:gd name="T6" fmla="*/ 6443 w 17"/>
                <a:gd name="T7" fmla="*/ 23532 h 17"/>
                <a:gd name="T8" fmla="*/ 0 w 17"/>
                <a:gd name="T9" fmla="*/ 26894 h 17"/>
                <a:gd name="T10" fmla="*/ 0 w 17"/>
                <a:gd name="T11" fmla="*/ 23532 h 17"/>
                <a:gd name="T12" fmla="*/ 27921 w 17"/>
                <a:gd name="T13" fmla="*/ 0 h 17"/>
                <a:gd name="T14" fmla="*/ 30069 w 17"/>
                <a:gd name="T15" fmla="*/ 0 h 17"/>
                <a:gd name="T16" fmla="*/ 34364 w 17"/>
                <a:gd name="T17" fmla="*/ 1681 h 17"/>
                <a:gd name="T18" fmla="*/ 30069 w 17"/>
                <a:gd name="T19" fmla="*/ 5043 h 17"/>
                <a:gd name="T20" fmla="*/ 27921 w 17"/>
                <a:gd name="T21" fmla="*/ 1176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3" y="7"/>
                  </a:moveTo>
                  <a:lnTo>
                    <a:pt x="9" y="10"/>
                  </a:lnTo>
                  <a:lnTo>
                    <a:pt x="7" y="12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3" y="7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5" name="Freeform 264"/>
            <p:cNvSpPr>
              <a:spLocks/>
            </p:cNvSpPr>
            <p:nvPr/>
          </p:nvSpPr>
          <p:spPr bwMode="auto">
            <a:xfrm>
              <a:off x="5160963" y="3863975"/>
              <a:ext cx="36512" cy="28575"/>
            </a:xfrm>
            <a:custGeom>
              <a:avLst/>
              <a:gdLst>
                <a:gd name="T0" fmla="*/ 34364 w 17"/>
                <a:gd name="T1" fmla="*/ 16809 h 17"/>
                <a:gd name="T2" fmla="*/ 34364 w 17"/>
                <a:gd name="T3" fmla="*/ 26894 h 17"/>
                <a:gd name="T4" fmla="*/ 0 w 17"/>
                <a:gd name="T5" fmla="*/ 26894 h 17"/>
                <a:gd name="T6" fmla="*/ 17182 w 17"/>
                <a:gd name="T7" fmla="*/ 0 h 17"/>
                <a:gd name="T8" fmla="*/ 25773 w 17"/>
                <a:gd name="T9" fmla="*/ 8404 h 17"/>
                <a:gd name="T10" fmla="*/ 25773 w 17"/>
                <a:gd name="T11" fmla="*/ 16809 h 17"/>
                <a:gd name="T12" fmla="*/ 34364 w 17"/>
                <a:gd name="T13" fmla="*/ 16809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2" y="5"/>
                  </a:lnTo>
                  <a:lnTo>
                    <a:pt x="12" y="10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6" name="Freeform 265"/>
            <p:cNvSpPr>
              <a:spLocks/>
            </p:cNvSpPr>
            <p:nvPr/>
          </p:nvSpPr>
          <p:spPr bwMode="auto">
            <a:xfrm>
              <a:off x="4564063" y="4183063"/>
              <a:ext cx="36512" cy="31750"/>
            </a:xfrm>
            <a:custGeom>
              <a:avLst/>
              <a:gdLst>
                <a:gd name="T0" fmla="*/ 25773 w 17"/>
                <a:gd name="T1" fmla="*/ 20544 h 17"/>
                <a:gd name="T2" fmla="*/ 34364 w 17"/>
                <a:gd name="T3" fmla="*/ 20544 h 17"/>
                <a:gd name="T4" fmla="*/ 34364 w 17"/>
                <a:gd name="T5" fmla="*/ 22412 h 17"/>
                <a:gd name="T6" fmla="*/ 30069 w 17"/>
                <a:gd name="T7" fmla="*/ 22412 h 17"/>
                <a:gd name="T8" fmla="*/ 25773 w 17"/>
                <a:gd name="T9" fmla="*/ 22412 h 17"/>
                <a:gd name="T10" fmla="*/ 21478 w 17"/>
                <a:gd name="T11" fmla="*/ 24279 h 17"/>
                <a:gd name="T12" fmla="*/ 4296 w 17"/>
                <a:gd name="T13" fmla="*/ 29882 h 17"/>
                <a:gd name="T14" fmla="*/ 2148 w 17"/>
                <a:gd name="T15" fmla="*/ 28015 h 17"/>
                <a:gd name="T16" fmla="*/ 2148 w 17"/>
                <a:gd name="T17" fmla="*/ 24279 h 17"/>
                <a:gd name="T18" fmla="*/ 0 w 17"/>
                <a:gd name="T19" fmla="*/ 20544 h 17"/>
                <a:gd name="T20" fmla="*/ 2148 w 17"/>
                <a:gd name="T21" fmla="*/ 16809 h 17"/>
                <a:gd name="T22" fmla="*/ 2148 w 17"/>
                <a:gd name="T23" fmla="*/ 13074 h 17"/>
                <a:gd name="T24" fmla="*/ 2148 w 17"/>
                <a:gd name="T25" fmla="*/ 9338 h 17"/>
                <a:gd name="T26" fmla="*/ 2148 w 17"/>
                <a:gd name="T27" fmla="*/ 3735 h 17"/>
                <a:gd name="T28" fmla="*/ 2148 w 17"/>
                <a:gd name="T29" fmla="*/ 0 h 17"/>
                <a:gd name="T30" fmla="*/ 10739 w 17"/>
                <a:gd name="T31" fmla="*/ 0 h 17"/>
                <a:gd name="T32" fmla="*/ 17182 w 17"/>
                <a:gd name="T33" fmla="*/ 3735 h 17"/>
                <a:gd name="T34" fmla="*/ 19330 w 17"/>
                <a:gd name="T35" fmla="*/ 7471 h 17"/>
                <a:gd name="T36" fmla="*/ 21478 w 17"/>
                <a:gd name="T37" fmla="*/ 14941 h 17"/>
                <a:gd name="T38" fmla="*/ 25773 w 17"/>
                <a:gd name="T39" fmla="*/ 20544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2" y="11"/>
                  </a:moveTo>
                  <a:lnTo>
                    <a:pt x="16" y="11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0" y="8"/>
                  </a:lnTo>
                  <a:lnTo>
                    <a:pt x="12" y="11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7" name="Freeform 266"/>
            <p:cNvSpPr>
              <a:spLocks/>
            </p:cNvSpPr>
            <p:nvPr/>
          </p:nvSpPr>
          <p:spPr bwMode="auto">
            <a:xfrm>
              <a:off x="4564063" y="4183063"/>
              <a:ext cx="36512" cy="31750"/>
            </a:xfrm>
            <a:custGeom>
              <a:avLst/>
              <a:gdLst>
                <a:gd name="T0" fmla="*/ 25773 w 17"/>
                <a:gd name="T1" fmla="*/ 20544 h 17"/>
                <a:gd name="T2" fmla="*/ 34364 w 17"/>
                <a:gd name="T3" fmla="*/ 20544 h 17"/>
                <a:gd name="T4" fmla="*/ 34364 w 17"/>
                <a:gd name="T5" fmla="*/ 22412 h 17"/>
                <a:gd name="T6" fmla="*/ 30069 w 17"/>
                <a:gd name="T7" fmla="*/ 22412 h 17"/>
                <a:gd name="T8" fmla="*/ 25773 w 17"/>
                <a:gd name="T9" fmla="*/ 22412 h 17"/>
                <a:gd name="T10" fmla="*/ 21478 w 17"/>
                <a:gd name="T11" fmla="*/ 24279 h 17"/>
                <a:gd name="T12" fmla="*/ 4296 w 17"/>
                <a:gd name="T13" fmla="*/ 29882 h 17"/>
                <a:gd name="T14" fmla="*/ 0 w 17"/>
                <a:gd name="T15" fmla="*/ 26147 h 17"/>
                <a:gd name="T16" fmla="*/ 0 w 17"/>
                <a:gd name="T17" fmla="*/ 24279 h 17"/>
                <a:gd name="T18" fmla="*/ 0 w 17"/>
                <a:gd name="T19" fmla="*/ 20544 h 17"/>
                <a:gd name="T20" fmla="*/ 0 w 17"/>
                <a:gd name="T21" fmla="*/ 16809 h 17"/>
                <a:gd name="T22" fmla="*/ 0 w 17"/>
                <a:gd name="T23" fmla="*/ 14941 h 17"/>
                <a:gd name="T24" fmla="*/ 0 w 17"/>
                <a:gd name="T25" fmla="*/ 9338 h 17"/>
                <a:gd name="T26" fmla="*/ 2148 w 17"/>
                <a:gd name="T27" fmla="*/ 3735 h 17"/>
                <a:gd name="T28" fmla="*/ 0 w 17"/>
                <a:gd name="T29" fmla="*/ 1868 h 17"/>
                <a:gd name="T30" fmla="*/ 10739 w 17"/>
                <a:gd name="T31" fmla="*/ 0 h 17"/>
                <a:gd name="T32" fmla="*/ 17182 w 17"/>
                <a:gd name="T33" fmla="*/ 3735 h 17"/>
                <a:gd name="T34" fmla="*/ 19330 w 17"/>
                <a:gd name="T35" fmla="*/ 9338 h 17"/>
                <a:gd name="T36" fmla="*/ 21478 w 17"/>
                <a:gd name="T37" fmla="*/ 14941 h 17"/>
                <a:gd name="T38" fmla="*/ 25773 w 17"/>
                <a:gd name="T39" fmla="*/ 20544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2" y="11"/>
                  </a:moveTo>
                  <a:lnTo>
                    <a:pt x="16" y="11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10" y="8"/>
                  </a:lnTo>
                  <a:lnTo>
                    <a:pt x="12" y="11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8" name="Freeform 267"/>
            <p:cNvSpPr>
              <a:spLocks/>
            </p:cNvSpPr>
            <p:nvPr/>
          </p:nvSpPr>
          <p:spPr bwMode="auto">
            <a:xfrm>
              <a:off x="4565650" y="4500563"/>
              <a:ext cx="36513" cy="3175"/>
            </a:xfrm>
            <a:custGeom>
              <a:avLst/>
              <a:gdLst>
                <a:gd name="T0" fmla="*/ 21478 w 17"/>
                <a:gd name="T1" fmla="*/ 0 h 1"/>
                <a:gd name="T2" fmla="*/ 34365 w 17"/>
                <a:gd name="T3" fmla="*/ 0 h 1"/>
                <a:gd name="T4" fmla="*/ 0 w 17"/>
                <a:gd name="T5" fmla="*/ 0 h 1"/>
                <a:gd name="T6" fmla="*/ 21478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10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rgbClr val="D6D6D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9" name="Freeform 268"/>
            <p:cNvSpPr>
              <a:spLocks/>
            </p:cNvSpPr>
            <p:nvPr/>
          </p:nvSpPr>
          <p:spPr bwMode="auto">
            <a:xfrm>
              <a:off x="4573588" y="4214813"/>
              <a:ext cx="34925" cy="28575"/>
            </a:xfrm>
            <a:custGeom>
              <a:avLst/>
              <a:gdLst>
                <a:gd name="T0" fmla="*/ 16435 w 17"/>
                <a:gd name="T1" fmla="*/ 26894 h 17"/>
                <a:gd name="T2" fmla="*/ 0 w 17"/>
                <a:gd name="T3" fmla="*/ 0 h 17"/>
                <a:gd name="T4" fmla="*/ 32871 w 17"/>
                <a:gd name="T5" fmla="*/ 0 h 17"/>
                <a:gd name="T6" fmla="*/ 16435 w 17"/>
                <a:gd name="T7" fmla="*/ 2689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8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8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0" name="Freeform 269"/>
            <p:cNvSpPr>
              <a:spLocks/>
            </p:cNvSpPr>
            <p:nvPr/>
          </p:nvSpPr>
          <p:spPr bwMode="auto">
            <a:xfrm>
              <a:off x="4549775" y="4222750"/>
              <a:ext cx="34925" cy="31750"/>
            </a:xfrm>
            <a:custGeom>
              <a:avLst/>
              <a:gdLst>
                <a:gd name="T0" fmla="*/ 28762 w 17"/>
                <a:gd name="T1" fmla="*/ 0 h 17"/>
                <a:gd name="T2" fmla="*/ 28762 w 17"/>
                <a:gd name="T3" fmla="*/ 7471 h 17"/>
                <a:gd name="T4" fmla="*/ 28762 w 17"/>
                <a:gd name="T5" fmla="*/ 14941 h 17"/>
                <a:gd name="T6" fmla="*/ 32871 w 17"/>
                <a:gd name="T7" fmla="*/ 14941 h 17"/>
                <a:gd name="T8" fmla="*/ 26707 w 17"/>
                <a:gd name="T9" fmla="*/ 22412 h 17"/>
                <a:gd name="T10" fmla="*/ 16435 w 17"/>
                <a:gd name="T11" fmla="*/ 22412 h 17"/>
                <a:gd name="T12" fmla="*/ 10272 w 17"/>
                <a:gd name="T13" fmla="*/ 29882 h 17"/>
                <a:gd name="T14" fmla="*/ 0 w 17"/>
                <a:gd name="T15" fmla="*/ 29882 h 17"/>
                <a:gd name="T16" fmla="*/ 0 w 17"/>
                <a:gd name="T17" fmla="*/ 22412 h 17"/>
                <a:gd name="T18" fmla="*/ 4109 w 17"/>
                <a:gd name="T19" fmla="*/ 22412 h 17"/>
                <a:gd name="T20" fmla="*/ 10272 w 17"/>
                <a:gd name="T21" fmla="*/ 22412 h 17"/>
                <a:gd name="T22" fmla="*/ 16435 w 17"/>
                <a:gd name="T23" fmla="*/ 22412 h 17"/>
                <a:gd name="T24" fmla="*/ 20544 w 17"/>
                <a:gd name="T25" fmla="*/ 14941 h 17"/>
                <a:gd name="T26" fmla="*/ 16435 w 17"/>
                <a:gd name="T27" fmla="*/ 14941 h 17"/>
                <a:gd name="T28" fmla="*/ 10272 w 17"/>
                <a:gd name="T29" fmla="*/ 14941 h 17"/>
                <a:gd name="T30" fmla="*/ 14381 w 17"/>
                <a:gd name="T31" fmla="*/ 7471 h 17"/>
                <a:gd name="T32" fmla="*/ 16435 w 17"/>
                <a:gd name="T33" fmla="*/ 0 h 17"/>
                <a:gd name="T34" fmla="*/ 22599 w 17"/>
                <a:gd name="T35" fmla="*/ 0 h 17"/>
                <a:gd name="T36" fmla="*/ 28762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4" y="0"/>
                  </a:moveTo>
                  <a:lnTo>
                    <a:pt x="14" y="4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3" y="12"/>
                  </a:lnTo>
                  <a:lnTo>
                    <a:pt x="8" y="12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8" y="12"/>
                  </a:lnTo>
                  <a:lnTo>
                    <a:pt x="10" y="8"/>
                  </a:lnTo>
                  <a:lnTo>
                    <a:pt x="8" y="8"/>
                  </a:lnTo>
                  <a:lnTo>
                    <a:pt x="5" y="8"/>
                  </a:lnTo>
                  <a:lnTo>
                    <a:pt x="7" y="4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1" name="Freeform 270"/>
            <p:cNvSpPr>
              <a:spLocks/>
            </p:cNvSpPr>
            <p:nvPr/>
          </p:nvSpPr>
          <p:spPr bwMode="auto">
            <a:xfrm>
              <a:off x="4549775" y="4222750"/>
              <a:ext cx="34925" cy="31750"/>
            </a:xfrm>
            <a:custGeom>
              <a:avLst/>
              <a:gdLst>
                <a:gd name="T0" fmla="*/ 30816 w 17"/>
                <a:gd name="T1" fmla="*/ 0 h 17"/>
                <a:gd name="T2" fmla="*/ 28762 w 17"/>
                <a:gd name="T3" fmla="*/ 5603 h 17"/>
                <a:gd name="T4" fmla="*/ 28762 w 17"/>
                <a:gd name="T5" fmla="*/ 7471 h 17"/>
                <a:gd name="T6" fmla="*/ 30816 w 17"/>
                <a:gd name="T7" fmla="*/ 11206 h 17"/>
                <a:gd name="T8" fmla="*/ 32871 w 17"/>
                <a:gd name="T9" fmla="*/ 16809 h 17"/>
                <a:gd name="T10" fmla="*/ 24653 w 17"/>
                <a:gd name="T11" fmla="*/ 20544 h 17"/>
                <a:gd name="T12" fmla="*/ 16435 w 17"/>
                <a:gd name="T13" fmla="*/ 22412 h 17"/>
                <a:gd name="T14" fmla="*/ 10272 w 17"/>
                <a:gd name="T15" fmla="*/ 29882 h 17"/>
                <a:gd name="T16" fmla="*/ 0 w 17"/>
                <a:gd name="T17" fmla="*/ 29882 h 17"/>
                <a:gd name="T18" fmla="*/ 0 w 17"/>
                <a:gd name="T19" fmla="*/ 22412 h 17"/>
                <a:gd name="T20" fmla="*/ 4109 w 17"/>
                <a:gd name="T21" fmla="*/ 22412 h 17"/>
                <a:gd name="T22" fmla="*/ 10272 w 17"/>
                <a:gd name="T23" fmla="*/ 22412 h 17"/>
                <a:gd name="T24" fmla="*/ 16435 w 17"/>
                <a:gd name="T25" fmla="*/ 22412 h 17"/>
                <a:gd name="T26" fmla="*/ 20544 w 17"/>
                <a:gd name="T27" fmla="*/ 16809 h 17"/>
                <a:gd name="T28" fmla="*/ 18490 w 17"/>
                <a:gd name="T29" fmla="*/ 14941 h 17"/>
                <a:gd name="T30" fmla="*/ 16435 w 17"/>
                <a:gd name="T31" fmla="*/ 14941 h 17"/>
                <a:gd name="T32" fmla="*/ 12326 w 17"/>
                <a:gd name="T33" fmla="*/ 14941 h 17"/>
                <a:gd name="T34" fmla="*/ 14381 w 17"/>
                <a:gd name="T35" fmla="*/ 7471 h 17"/>
                <a:gd name="T36" fmla="*/ 16435 w 17"/>
                <a:gd name="T37" fmla="*/ 1868 h 17"/>
                <a:gd name="T38" fmla="*/ 22599 w 17"/>
                <a:gd name="T39" fmla="*/ 0 h 17"/>
                <a:gd name="T40" fmla="*/ 308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5" y="0"/>
                  </a:moveTo>
                  <a:lnTo>
                    <a:pt x="14" y="3"/>
                  </a:lnTo>
                  <a:lnTo>
                    <a:pt x="14" y="4"/>
                  </a:lnTo>
                  <a:lnTo>
                    <a:pt x="15" y="6"/>
                  </a:lnTo>
                  <a:lnTo>
                    <a:pt x="16" y="9"/>
                  </a:lnTo>
                  <a:lnTo>
                    <a:pt x="12" y="11"/>
                  </a:lnTo>
                  <a:lnTo>
                    <a:pt x="8" y="12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8" y="12"/>
                  </a:lnTo>
                  <a:lnTo>
                    <a:pt x="10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7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5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2" name="Freeform 271"/>
            <p:cNvSpPr>
              <a:spLocks/>
            </p:cNvSpPr>
            <p:nvPr/>
          </p:nvSpPr>
          <p:spPr bwMode="auto">
            <a:xfrm>
              <a:off x="4560888" y="4243388"/>
              <a:ext cx="34925" cy="28575"/>
            </a:xfrm>
            <a:custGeom>
              <a:avLst/>
              <a:gdLst>
                <a:gd name="T0" fmla="*/ 12326 w 17"/>
                <a:gd name="T1" fmla="*/ 0 h 17"/>
                <a:gd name="T2" fmla="*/ 18490 w 17"/>
                <a:gd name="T3" fmla="*/ 0 h 17"/>
                <a:gd name="T4" fmla="*/ 24653 w 17"/>
                <a:gd name="T5" fmla="*/ 0 h 17"/>
                <a:gd name="T6" fmla="*/ 32871 w 17"/>
                <a:gd name="T7" fmla="*/ 0 h 17"/>
                <a:gd name="T8" fmla="*/ 24653 w 17"/>
                <a:gd name="T9" fmla="*/ 0 h 17"/>
                <a:gd name="T10" fmla="*/ 24653 w 17"/>
                <a:gd name="T11" fmla="*/ 26894 h 17"/>
                <a:gd name="T12" fmla="*/ 18490 w 17"/>
                <a:gd name="T13" fmla="*/ 26894 h 17"/>
                <a:gd name="T14" fmla="*/ 0 w 17"/>
                <a:gd name="T15" fmla="*/ 26894 h 17"/>
                <a:gd name="T16" fmla="*/ 12326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6" y="0"/>
                  </a:move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3" name="Freeform 272"/>
            <p:cNvSpPr>
              <a:spLocks/>
            </p:cNvSpPr>
            <p:nvPr/>
          </p:nvSpPr>
          <p:spPr bwMode="auto">
            <a:xfrm>
              <a:off x="4560888" y="4243388"/>
              <a:ext cx="34925" cy="28575"/>
            </a:xfrm>
            <a:custGeom>
              <a:avLst/>
              <a:gdLst>
                <a:gd name="T0" fmla="*/ 14381 w 17"/>
                <a:gd name="T1" fmla="*/ 6724 h 17"/>
                <a:gd name="T2" fmla="*/ 16435 w 17"/>
                <a:gd name="T3" fmla="*/ 6724 h 17"/>
                <a:gd name="T4" fmla="*/ 20544 w 17"/>
                <a:gd name="T5" fmla="*/ 3362 h 17"/>
                <a:gd name="T6" fmla="*/ 26707 w 17"/>
                <a:gd name="T7" fmla="*/ 0 h 17"/>
                <a:gd name="T8" fmla="*/ 32871 w 17"/>
                <a:gd name="T9" fmla="*/ 3362 h 17"/>
                <a:gd name="T10" fmla="*/ 26707 w 17"/>
                <a:gd name="T11" fmla="*/ 6724 h 17"/>
                <a:gd name="T12" fmla="*/ 26707 w 17"/>
                <a:gd name="T13" fmla="*/ 15128 h 17"/>
                <a:gd name="T14" fmla="*/ 26707 w 17"/>
                <a:gd name="T15" fmla="*/ 21851 h 17"/>
                <a:gd name="T16" fmla="*/ 20544 w 17"/>
                <a:gd name="T17" fmla="*/ 26894 h 17"/>
                <a:gd name="T18" fmla="*/ 0 w 17"/>
                <a:gd name="T19" fmla="*/ 15128 h 17"/>
                <a:gd name="T20" fmla="*/ 14381 w 17"/>
                <a:gd name="T21" fmla="*/ 3362 h 17"/>
                <a:gd name="T22" fmla="*/ 14381 w 17"/>
                <a:gd name="T23" fmla="*/ 6724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7" y="4"/>
                  </a:moveTo>
                  <a:lnTo>
                    <a:pt x="8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3" y="9"/>
                  </a:lnTo>
                  <a:lnTo>
                    <a:pt x="13" y="13"/>
                  </a:lnTo>
                  <a:lnTo>
                    <a:pt x="10" y="16"/>
                  </a:lnTo>
                  <a:lnTo>
                    <a:pt x="0" y="9"/>
                  </a:lnTo>
                  <a:lnTo>
                    <a:pt x="7" y="2"/>
                  </a:lnTo>
                  <a:lnTo>
                    <a:pt x="7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4" name="Freeform 273"/>
            <p:cNvSpPr>
              <a:spLocks/>
            </p:cNvSpPr>
            <p:nvPr/>
          </p:nvSpPr>
          <p:spPr bwMode="auto">
            <a:xfrm>
              <a:off x="4565650" y="4248150"/>
              <a:ext cx="36513" cy="28575"/>
            </a:xfrm>
            <a:custGeom>
              <a:avLst/>
              <a:gdLst>
                <a:gd name="T0" fmla="*/ 17183 w 17"/>
                <a:gd name="T1" fmla="*/ 26894 h 17"/>
                <a:gd name="T2" fmla="*/ 10739 w 17"/>
                <a:gd name="T3" fmla="*/ 26894 h 17"/>
                <a:gd name="T4" fmla="*/ 10739 w 17"/>
                <a:gd name="T5" fmla="*/ 16809 h 17"/>
                <a:gd name="T6" fmla="*/ 4296 w 17"/>
                <a:gd name="T7" fmla="*/ 16809 h 17"/>
                <a:gd name="T8" fmla="*/ 0 w 17"/>
                <a:gd name="T9" fmla="*/ 16809 h 17"/>
                <a:gd name="T10" fmla="*/ 27922 w 17"/>
                <a:gd name="T11" fmla="*/ 0 h 17"/>
                <a:gd name="T12" fmla="*/ 34365 w 17"/>
                <a:gd name="T13" fmla="*/ 8404 h 17"/>
                <a:gd name="T14" fmla="*/ 27922 w 17"/>
                <a:gd name="T15" fmla="*/ 8404 h 17"/>
                <a:gd name="T16" fmla="*/ 21478 w 17"/>
                <a:gd name="T17" fmla="*/ 16809 h 17"/>
                <a:gd name="T18" fmla="*/ 17183 w 17"/>
                <a:gd name="T19" fmla="*/ 2689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8" y="16"/>
                  </a:moveTo>
                  <a:lnTo>
                    <a:pt x="5" y="16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13" y="0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0" y="10"/>
                  </a:lnTo>
                  <a:lnTo>
                    <a:pt x="8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5" name="Freeform 274"/>
            <p:cNvSpPr>
              <a:spLocks/>
            </p:cNvSpPr>
            <p:nvPr/>
          </p:nvSpPr>
          <p:spPr bwMode="auto">
            <a:xfrm>
              <a:off x="4564063" y="4254500"/>
              <a:ext cx="36512" cy="30163"/>
            </a:xfrm>
            <a:custGeom>
              <a:avLst/>
              <a:gdLst>
                <a:gd name="T0" fmla="*/ 0 w 17"/>
                <a:gd name="T1" fmla="*/ 28389 h 17"/>
                <a:gd name="T2" fmla="*/ 17182 w 17"/>
                <a:gd name="T3" fmla="*/ 14194 h 17"/>
                <a:gd name="T4" fmla="*/ 34364 w 17"/>
                <a:gd name="T5" fmla="*/ 0 h 17"/>
                <a:gd name="T6" fmla="*/ 34364 w 17"/>
                <a:gd name="T7" fmla="*/ 28389 h 17"/>
                <a:gd name="T8" fmla="*/ 17182 w 17"/>
                <a:gd name="T9" fmla="*/ 28389 h 17"/>
                <a:gd name="T10" fmla="*/ 0 w 17"/>
                <a:gd name="T11" fmla="*/ 28389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6" name="Freeform 275"/>
            <p:cNvSpPr>
              <a:spLocks/>
            </p:cNvSpPr>
            <p:nvPr/>
          </p:nvSpPr>
          <p:spPr bwMode="auto">
            <a:xfrm>
              <a:off x="4565650" y="4256088"/>
              <a:ext cx="36513" cy="31750"/>
            </a:xfrm>
            <a:custGeom>
              <a:avLst/>
              <a:gdLst>
                <a:gd name="T0" fmla="*/ 34365 w 17"/>
                <a:gd name="T1" fmla="*/ 0 h 17"/>
                <a:gd name="T2" fmla="*/ 34365 w 17"/>
                <a:gd name="T3" fmla="*/ 9338 h 17"/>
                <a:gd name="T4" fmla="*/ 21478 w 17"/>
                <a:gd name="T5" fmla="*/ 18676 h 17"/>
                <a:gd name="T6" fmla="*/ 10739 w 17"/>
                <a:gd name="T7" fmla="*/ 29882 h 17"/>
                <a:gd name="T8" fmla="*/ 0 w 17"/>
                <a:gd name="T9" fmla="*/ 29882 h 17"/>
                <a:gd name="T10" fmla="*/ 0 w 17"/>
                <a:gd name="T11" fmla="*/ 0 h 17"/>
                <a:gd name="T12" fmla="*/ 10739 w 17"/>
                <a:gd name="T13" fmla="*/ 0 h 17"/>
                <a:gd name="T14" fmla="*/ 21478 w 17"/>
                <a:gd name="T15" fmla="*/ 0 h 17"/>
                <a:gd name="T16" fmla="*/ 34365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16" y="5"/>
                  </a:lnTo>
                  <a:lnTo>
                    <a:pt x="10" y="10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7" name="Freeform 276"/>
            <p:cNvSpPr>
              <a:spLocks/>
            </p:cNvSpPr>
            <p:nvPr/>
          </p:nvSpPr>
          <p:spPr bwMode="auto">
            <a:xfrm>
              <a:off x="4537075" y="4264025"/>
              <a:ext cx="36513" cy="31750"/>
            </a:xfrm>
            <a:custGeom>
              <a:avLst/>
              <a:gdLst>
                <a:gd name="T0" fmla="*/ 34365 w 17"/>
                <a:gd name="T1" fmla="*/ 3735 h 17"/>
                <a:gd name="T2" fmla="*/ 34365 w 17"/>
                <a:gd name="T3" fmla="*/ 11206 h 17"/>
                <a:gd name="T4" fmla="*/ 27922 w 17"/>
                <a:gd name="T5" fmla="*/ 16809 h 17"/>
                <a:gd name="T6" fmla="*/ 19330 w 17"/>
                <a:gd name="T7" fmla="*/ 22412 h 17"/>
                <a:gd name="T8" fmla="*/ 23626 w 17"/>
                <a:gd name="T9" fmla="*/ 29882 h 17"/>
                <a:gd name="T10" fmla="*/ 17183 w 17"/>
                <a:gd name="T11" fmla="*/ 29882 h 17"/>
                <a:gd name="T12" fmla="*/ 12887 w 17"/>
                <a:gd name="T13" fmla="*/ 29882 h 17"/>
                <a:gd name="T14" fmla="*/ 6443 w 17"/>
                <a:gd name="T15" fmla="*/ 26147 h 17"/>
                <a:gd name="T16" fmla="*/ 2148 w 17"/>
                <a:gd name="T17" fmla="*/ 22412 h 17"/>
                <a:gd name="T18" fmla="*/ 0 w 17"/>
                <a:gd name="T19" fmla="*/ 18676 h 17"/>
                <a:gd name="T20" fmla="*/ 2148 w 17"/>
                <a:gd name="T21" fmla="*/ 14941 h 17"/>
                <a:gd name="T22" fmla="*/ 4296 w 17"/>
                <a:gd name="T23" fmla="*/ 9338 h 17"/>
                <a:gd name="T24" fmla="*/ 6443 w 17"/>
                <a:gd name="T25" fmla="*/ 7471 h 17"/>
                <a:gd name="T26" fmla="*/ 12887 w 17"/>
                <a:gd name="T27" fmla="*/ 1868 h 17"/>
                <a:gd name="T28" fmla="*/ 17183 w 17"/>
                <a:gd name="T29" fmla="*/ 1868 h 17"/>
                <a:gd name="T30" fmla="*/ 19330 w 17"/>
                <a:gd name="T31" fmla="*/ 0 h 17"/>
                <a:gd name="T32" fmla="*/ 27922 w 17"/>
                <a:gd name="T33" fmla="*/ 1868 h 17"/>
                <a:gd name="T34" fmla="*/ 34365 w 17"/>
                <a:gd name="T35" fmla="*/ 3735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16" y="2"/>
                  </a:moveTo>
                  <a:lnTo>
                    <a:pt x="16" y="6"/>
                  </a:lnTo>
                  <a:lnTo>
                    <a:pt x="13" y="9"/>
                  </a:lnTo>
                  <a:lnTo>
                    <a:pt x="9" y="12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1" y="8"/>
                  </a:lnTo>
                  <a:lnTo>
                    <a:pt x="2" y="5"/>
                  </a:lnTo>
                  <a:lnTo>
                    <a:pt x="3" y="4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6" y="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8" name="Freeform 277"/>
            <p:cNvSpPr>
              <a:spLocks/>
            </p:cNvSpPr>
            <p:nvPr/>
          </p:nvSpPr>
          <p:spPr bwMode="auto">
            <a:xfrm>
              <a:off x="4537075" y="4264025"/>
              <a:ext cx="36513" cy="31750"/>
            </a:xfrm>
            <a:custGeom>
              <a:avLst/>
              <a:gdLst>
                <a:gd name="T0" fmla="*/ 34365 w 17"/>
                <a:gd name="T1" fmla="*/ 5292 h 18"/>
                <a:gd name="T2" fmla="*/ 34365 w 17"/>
                <a:gd name="T3" fmla="*/ 12347 h 18"/>
                <a:gd name="T4" fmla="*/ 27922 w 17"/>
                <a:gd name="T5" fmla="*/ 17639 h 18"/>
                <a:gd name="T6" fmla="*/ 21478 w 17"/>
                <a:gd name="T7" fmla="*/ 22931 h 18"/>
                <a:gd name="T8" fmla="*/ 23626 w 17"/>
                <a:gd name="T9" fmla="*/ 29986 h 18"/>
                <a:gd name="T10" fmla="*/ 17183 w 17"/>
                <a:gd name="T11" fmla="*/ 29986 h 18"/>
                <a:gd name="T12" fmla="*/ 10739 w 17"/>
                <a:gd name="T13" fmla="*/ 29986 h 18"/>
                <a:gd name="T14" fmla="*/ 8591 w 17"/>
                <a:gd name="T15" fmla="*/ 26458 h 18"/>
                <a:gd name="T16" fmla="*/ 2148 w 17"/>
                <a:gd name="T17" fmla="*/ 22931 h 18"/>
                <a:gd name="T18" fmla="*/ 0 w 17"/>
                <a:gd name="T19" fmla="*/ 19403 h 18"/>
                <a:gd name="T20" fmla="*/ 2148 w 17"/>
                <a:gd name="T21" fmla="*/ 15875 h 18"/>
                <a:gd name="T22" fmla="*/ 4296 w 17"/>
                <a:gd name="T23" fmla="*/ 10583 h 18"/>
                <a:gd name="T24" fmla="*/ 8591 w 17"/>
                <a:gd name="T25" fmla="*/ 7056 h 18"/>
                <a:gd name="T26" fmla="*/ 12887 w 17"/>
                <a:gd name="T27" fmla="*/ 3528 h 18"/>
                <a:gd name="T28" fmla="*/ 17183 w 17"/>
                <a:gd name="T29" fmla="*/ 1764 h 18"/>
                <a:gd name="T30" fmla="*/ 21478 w 17"/>
                <a:gd name="T31" fmla="*/ 0 h 18"/>
                <a:gd name="T32" fmla="*/ 27922 w 17"/>
                <a:gd name="T33" fmla="*/ 1764 h 18"/>
                <a:gd name="T34" fmla="*/ 34365 w 17"/>
                <a:gd name="T35" fmla="*/ 5292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8"/>
                <a:gd name="T56" fmla="*/ 17 w 17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8">
                  <a:moveTo>
                    <a:pt x="16" y="3"/>
                  </a:moveTo>
                  <a:lnTo>
                    <a:pt x="16" y="7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4" y="15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6" y="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9" name="Freeform 278"/>
            <p:cNvSpPr>
              <a:spLocks/>
            </p:cNvSpPr>
            <p:nvPr/>
          </p:nvSpPr>
          <p:spPr bwMode="auto">
            <a:xfrm>
              <a:off x="4530725" y="4291013"/>
              <a:ext cx="34925" cy="28575"/>
            </a:xfrm>
            <a:custGeom>
              <a:avLst/>
              <a:gdLst>
                <a:gd name="T0" fmla="*/ 0 w 17"/>
                <a:gd name="T1" fmla="*/ 26894 h 17"/>
                <a:gd name="T2" fmla="*/ 0 w 17"/>
                <a:gd name="T3" fmla="*/ 0 h 17"/>
                <a:gd name="T4" fmla="*/ 32871 w 17"/>
                <a:gd name="T5" fmla="*/ 0 h 17"/>
                <a:gd name="T6" fmla="*/ 32871 w 17"/>
                <a:gd name="T7" fmla="*/ 26894 h 17"/>
                <a:gd name="T8" fmla="*/ 16435 w 17"/>
                <a:gd name="T9" fmla="*/ 26894 h 17"/>
                <a:gd name="T10" fmla="*/ 0 w 17"/>
                <a:gd name="T11" fmla="*/ 26894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0" name="Freeform 279"/>
            <p:cNvSpPr>
              <a:spLocks/>
            </p:cNvSpPr>
            <p:nvPr/>
          </p:nvSpPr>
          <p:spPr bwMode="auto">
            <a:xfrm>
              <a:off x="4532313" y="4292600"/>
              <a:ext cx="36512" cy="31750"/>
            </a:xfrm>
            <a:custGeom>
              <a:avLst/>
              <a:gdLst>
                <a:gd name="T0" fmla="*/ 34364 w 17"/>
                <a:gd name="T1" fmla="*/ 14941 h 17"/>
                <a:gd name="T2" fmla="*/ 34364 w 17"/>
                <a:gd name="T3" fmla="*/ 29882 h 17"/>
                <a:gd name="T4" fmla="*/ 0 w 17"/>
                <a:gd name="T5" fmla="*/ 29882 h 17"/>
                <a:gd name="T6" fmla="*/ 0 w 17"/>
                <a:gd name="T7" fmla="*/ 0 h 17"/>
                <a:gd name="T8" fmla="*/ 17182 w 17"/>
                <a:gd name="T9" fmla="*/ 0 h 17"/>
                <a:gd name="T10" fmla="*/ 34364 w 17"/>
                <a:gd name="T11" fmla="*/ 0 h 17"/>
                <a:gd name="T12" fmla="*/ 34364 w 17"/>
                <a:gd name="T13" fmla="*/ 1494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8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" name="Freeform 281"/>
            <p:cNvSpPr>
              <a:spLocks/>
            </p:cNvSpPr>
            <p:nvPr/>
          </p:nvSpPr>
          <p:spPr bwMode="auto">
            <a:xfrm>
              <a:off x="4532313" y="4303713"/>
              <a:ext cx="36512" cy="31750"/>
            </a:xfrm>
            <a:custGeom>
              <a:avLst/>
              <a:gdLst>
                <a:gd name="T0" fmla="*/ 34364 w 17"/>
                <a:gd name="T1" fmla="*/ 0 h 17"/>
                <a:gd name="T2" fmla="*/ 34364 w 17"/>
                <a:gd name="T3" fmla="*/ 7471 h 17"/>
                <a:gd name="T4" fmla="*/ 34364 w 17"/>
                <a:gd name="T5" fmla="*/ 14941 h 17"/>
                <a:gd name="T6" fmla="*/ 25773 w 17"/>
                <a:gd name="T7" fmla="*/ 24279 h 17"/>
                <a:gd name="T8" fmla="*/ 19330 w 17"/>
                <a:gd name="T9" fmla="*/ 29882 h 17"/>
                <a:gd name="T10" fmla="*/ 0 w 17"/>
                <a:gd name="T11" fmla="*/ 29882 h 17"/>
                <a:gd name="T12" fmla="*/ 0 w 17"/>
                <a:gd name="T13" fmla="*/ 20544 h 17"/>
                <a:gd name="T14" fmla="*/ 0 w 17"/>
                <a:gd name="T15" fmla="*/ 9338 h 17"/>
                <a:gd name="T16" fmla="*/ 0 w 17"/>
                <a:gd name="T17" fmla="*/ 3735 h 17"/>
                <a:gd name="T18" fmla="*/ 19330 w 17"/>
                <a:gd name="T19" fmla="*/ 0 h 17"/>
                <a:gd name="T20" fmla="*/ 25773 w 17"/>
                <a:gd name="T21" fmla="*/ 0 h 17"/>
                <a:gd name="T22" fmla="*/ 34364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0"/>
                  </a:moveTo>
                  <a:lnTo>
                    <a:pt x="16" y="4"/>
                  </a:lnTo>
                  <a:lnTo>
                    <a:pt x="16" y="8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" name="Freeform 282"/>
            <p:cNvSpPr>
              <a:spLocks/>
            </p:cNvSpPr>
            <p:nvPr/>
          </p:nvSpPr>
          <p:spPr bwMode="auto">
            <a:xfrm>
              <a:off x="4545013" y="4303713"/>
              <a:ext cx="36512" cy="31750"/>
            </a:xfrm>
            <a:custGeom>
              <a:avLst/>
              <a:gdLst>
                <a:gd name="T0" fmla="*/ 34364 w 17"/>
                <a:gd name="T1" fmla="*/ 22412 h 17"/>
                <a:gd name="T2" fmla="*/ 25773 w 17"/>
                <a:gd name="T3" fmla="*/ 29882 h 17"/>
                <a:gd name="T4" fmla="*/ 19330 w 17"/>
                <a:gd name="T5" fmla="*/ 22412 h 17"/>
                <a:gd name="T6" fmla="*/ 12887 w 17"/>
                <a:gd name="T7" fmla="*/ 22412 h 17"/>
                <a:gd name="T8" fmla="*/ 0 w 17"/>
                <a:gd name="T9" fmla="*/ 16809 h 17"/>
                <a:gd name="T10" fmla="*/ 12887 w 17"/>
                <a:gd name="T11" fmla="*/ 0 h 17"/>
                <a:gd name="T12" fmla="*/ 25773 w 17"/>
                <a:gd name="T13" fmla="*/ 5603 h 17"/>
                <a:gd name="T14" fmla="*/ 25773 w 17"/>
                <a:gd name="T15" fmla="*/ 11206 h 17"/>
                <a:gd name="T16" fmla="*/ 34364 w 17"/>
                <a:gd name="T17" fmla="*/ 16809 h 17"/>
                <a:gd name="T18" fmla="*/ 34364 w 17"/>
                <a:gd name="T19" fmla="*/ 22412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2"/>
                  </a:moveTo>
                  <a:lnTo>
                    <a:pt x="12" y="16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0" y="9"/>
                  </a:lnTo>
                  <a:lnTo>
                    <a:pt x="6" y="0"/>
                  </a:lnTo>
                  <a:lnTo>
                    <a:pt x="12" y="3"/>
                  </a:lnTo>
                  <a:lnTo>
                    <a:pt x="12" y="6"/>
                  </a:lnTo>
                  <a:lnTo>
                    <a:pt x="16" y="9"/>
                  </a:lnTo>
                  <a:lnTo>
                    <a:pt x="16" y="1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" name="Freeform 283"/>
            <p:cNvSpPr>
              <a:spLocks/>
            </p:cNvSpPr>
            <p:nvPr/>
          </p:nvSpPr>
          <p:spPr bwMode="auto">
            <a:xfrm>
              <a:off x="4530725" y="4316413"/>
              <a:ext cx="34925" cy="31750"/>
            </a:xfrm>
            <a:custGeom>
              <a:avLst/>
              <a:gdLst>
                <a:gd name="T0" fmla="*/ 0 w 17"/>
                <a:gd name="T1" fmla="*/ 29882 h 17"/>
                <a:gd name="T2" fmla="*/ 32871 w 17"/>
                <a:gd name="T3" fmla="*/ 0 h 17"/>
                <a:gd name="T4" fmla="*/ 32871 w 17"/>
                <a:gd name="T5" fmla="*/ 29882 h 17"/>
                <a:gd name="T6" fmla="*/ 0 w 17"/>
                <a:gd name="T7" fmla="*/ 2988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" name="Freeform 284"/>
            <p:cNvSpPr>
              <a:spLocks/>
            </p:cNvSpPr>
            <p:nvPr/>
          </p:nvSpPr>
          <p:spPr bwMode="auto">
            <a:xfrm>
              <a:off x="4532313" y="4319588"/>
              <a:ext cx="36512" cy="28575"/>
            </a:xfrm>
            <a:custGeom>
              <a:avLst/>
              <a:gdLst>
                <a:gd name="T0" fmla="*/ 34364 w 17"/>
                <a:gd name="T1" fmla="*/ 16809 h 17"/>
                <a:gd name="T2" fmla="*/ 10739 w 17"/>
                <a:gd name="T3" fmla="*/ 26894 h 17"/>
                <a:gd name="T4" fmla="*/ 0 w 17"/>
                <a:gd name="T5" fmla="*/ 0 h 17"/>
                <a:gd name="T6" fmla="*/ 10739 w 17"/>
                <a:gd name="T7" fmla="*/ 0 h 17"/>
                <a:gd name="T8" fmla="*/ 34364 w 17"/>
                <a:gd name="T9" fmla="*/ 0 h 17"/>
                <a:gd name="T10" fmla="*/ 34364 w 17"/>
                <a:gd name="T11" fmla="*/ 8404 h 17"/>
                <a:gd name="T12" fmla="*/ 34364 w 17"/>
                <a:gd name="T13" fmla="*/ 16809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0"/>
                  </a:moveTo>
                  <a:lnTo>
                    <a:pt x="5" y="1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" name="Freeform 285"/>
            <p:cNvSpPr>
              <a:spLocks/>
            </p:cNvSpPr>
            <p:nvPr/>
          </p:nvSpPr>
          <p:spPr bwMode="auto">
            <a:xfrm>
              <a:off x="4554538" y="4319588"/>
              <a:ext cx="34925" cy="30162"/>
            </a:xfrm>
            <a:custGeom>
              <a:avLst/>
              <a:gdLst>
                <a:gd name="T0" fmla="*/ 32871 w 17"/>
                <a:gd name="T1" fmla="*/ 28388 h 17"/>
                <a:gd name="T2" fmla="*/ 0 w 17"/>
                <a:gd name="T3" fmla="*/ 28388 h 17"/>
                <a:gd name="T4" fmla="*/ 0 w 17"/>
                <a:gd name="T5" fmla="*/ 0 h 17"/>
                <a:gd name="T6" fmla="*/ 32871 w 17"/>
                <a:gd name="T7" fmla="*/ 0 h 17"/>
                <a:gd name="T8" fmla="*/ 32871 w 17"/>
                <a:gd name="T9" fmla="*/ 2838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" name="Freeform 286"/>
            <p:cNvSpPr>
              <a:spLocks/>
            </p:cNvSpPr>
            <p:nvPr/>
          </p:nvSpPr>
          <p:spPr bwMode="auto">
            <a:xfrm>
              <a:off x="4560888" y="4327525"/>
              <a:ext cx="34925" cy="30163"/>
            </a:xfrm>
            <a:custGeom>
              <a:avLst/>
              <a:gdLst>
                <a:gd name="T0" fmla="*/ 0 w 17"/>
                <a:gd name="T1" fmla="*/ 0 h 17"/>
                <a:gd name="T2" fmla="*/ 32871 w 17"/>
                <a:gd name="T3" fmla="*/ 0 h 17"/>
                <a:gd name="T4" fmla="*/ 32871 w 17"/>
                <a:gd name="T5" fmla="*/ 28389 h 17"/>
                <a:gd name="T6" fmla="*/ 0 w 17"/>
                <a:gd name="T7" fmla="*/ 28389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" name="Freeform 288"/>
            <p:cNvSpPr>
              <a:spLocks/>
            </p:cNvSpPr>
            <p:nvPr/>
          </p:nvSpPr>
          <p:spPr bwMode="auto">
            <a:xfrm>
              <a:off x="4530725" y="4335463"/>
              <a:ext cx="34925" cy="30162"/>
            </a:xfrm>
            <a:custGeom>
              <a:avLst/>
              <a:gdLst>
                <a:gd name="T0" fmla="*/ 32871 w 17"/>
                <a:gd name="T1" fmla="*/ 14194 h 17"/>
                <a:gd name="T2" fmla="*/ 24653 w 17"/>
                <a:gd name="T3" fmla="*/ 28388 h 17"/>
                <a:gd name="T4" fmla="*/ 16435 w 17"/>
                <a:gd name="T5" fmla="*/ 28388 h 17"/>
                <a:gd name="T6" fmla="*/ 0 w 17"/>
                <a:gd name="T7" fmla="*/ 28388 h 17"/>
                <a:gd name="T8" fmla="*/ 0 w 17"/>
                <a:gd name="T9" fmla="*/ 14194 h 17"/>
                <a:gd name="T10" fmla="*/ 8218 w 17"/>
                <a:gd name="T11" fmla="*/ 14194 h 17"/>
                <a:gd name="T12" fmla="*/ 16435 w 17"/>
                <a:gd name="T13" fmla="*/ 0 h 17"/>
                <a:gd name="T14" fmla="*/ 32871 w 17"/>
                <a:gd name="T15" fmla="*/ 1419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8"/>
                  </a:moveTo>
                  <a:lnTo>
                    <a:pt x="12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0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" name="Freeform 289"/>
            <p:cNvSpPr>
              <a:spLocks/>
            </p:cNvSpPr>
            <p:nvPr/>
          </p:nvSpPr>
          <p:spPr bwMode="auto">
            <a:xfrm>
              <a:off x="4537075" y="4341813"/>
              <a:ext cx="36513" cy="28575"/>
            </a:xfrm>
            <a:custGeom>
              <a:avLst/>
              <a:gdLst>
                <a:gd name="T0" fmla="*/ 34365 w 17"/>
                <a:gd name="T1" fmla="*/ 26894 h 17"/>
                <a:gd name="T2" fmla="*/ 0 w 17"/>
                <a:gd name="T3" fmla="*/ 26894 h 17"/>
                <a:gd name="T4" fmla="*/ 0 w 17"/>
                <a:gd name="T5" fmla="*/ 20171 h 17"/>
                <a:gd name="T6" fmla="*/ 0 w 17"/>
                <a:gd name="T7" fmla="*/ 13447 h 17"/>
                <a:gd name="T8" fmla="*/ 0 w 17"/>
                <a:gd name="T9" fmla="*/ 5043 h 17"/>
                <a:gd name="T10" fmla="*/ 0 w 17"/>
                <a:gd name="T11" fmla="*/ 0 h 17"/>
                <a:gd name="T12" fmla="*/ 34365 w 17"/>
                <a:gd name="T13" fmla="*/ 5043 h 17"/>
                <a:gd name="T14" fmla="*/ 34365 w 17"/>
                <a:gd name="T15" fmla="*/ 13447 h 17"/>
                <a:gd name="T16" fmla="*/ 34365 w 17"/>
                <a:gd name="T17" fmla="*/ 20171 h 17"/>
                <a:gd name="T18" fmla="*/ 34365 w 17"/>
                <a:gd name="T19" fmla="*/ 2689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6" y="3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9" name="Freeform 290"/>
            <p:cNvSpPr>
              <a:spLocks/>
            </p:cNvSpPr>
            <p:nvPr/>
          </p:nvSpPr>
          <p:spPr bwMode="auto">
            <a:xfrm>
              <a:off x="4537075" y="4341813"/>
              <a:ext cx="36513" cy="28575"/>
            </a:xfrm>
            <a:custGeom>
              <a:avLst/>
              <a:gdLst>
                <a:gd name="T0" fmla="*/ 19330 w 17"/>
                <a:gd name="T1" fmla="*/ 26894 h 17"/>
                <a:gd name="T2" fmla="*/ 4296 w 17"/>
                <a:gd name="T3" fmla="*/ 26894 h 17"/>
                <a:gd name="T4" fmla="*/ 4296 w 17"/>
                <a:gd name="T5" fmla="*/ 18490 h 17"/>
                <a:gd name="T6" fmla="*/ 0 w 17"/>
                <a:gd name="T7" fmla="*/ 13447 h 17"/>
                <a:gd name="T8" fmla="*/ 4296 w 17"/>
                <a:gd name="T9" fmla="*/ 6724 h 17"/>
                <a:gd name="T10" fmla="*/ 12887 w 17"/>
                <a:gd name="T11" fmla="*/ 0 h 17"/>
                <a:gd name="T12" fmla="*/ 27922 w 17"/>
                <a:gd name="T13" fmla="*/ 6724 h 17"/>
                <a:gd name="T14" fmla="*/ 34365 w 17"/>
                <a:gd name="T15" fmla="*/ 13447 h 17"/>
                <a:gd name="T16" fmla="*/ 23626 w 17"/>
                <a:gd name="T17" fmla="*/ 18490 h 17"/>
                <a:gd name="T18" fmla="*/ 19330 w 17"/>
                <a:gd name="T19" fmla="*/ 2689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9" y="16"/>
                  </a:moveTo>
                  <a:lnTo>
                    <a:pt x="2" y="16"/>
                  </a:lnTo>
                  <a:lnTo>
                    <a:pt x="2" y="11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13" y="4"/>
                  </a:lnTo>
                  <a:lnTo>
                    <a:pt x="16" y="8"/>
                  </a:lnTo>
                  <a:lnTo>
                    <a:pt x="11" y="11"/>
                  </a:lnTo>
                  <a:lnTo>
                    <a:pt x="9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" name="Freeform 292"/>
            <p:cNvSpPr>
              <a:spLocks/>
            </p:cNvSpPr>
            <p:nvPr/>
          </p:nvSpPr>
          <p:spPr bwMode="auto">
            <a:xfrm>
              <a:off x="4557713" y="4360863"/>
              <a:ext cx="36512" cy="28575"/>
            </a:xfrm>
            <a:custGeom>
              <a:avLst/>
              <a:gdLst>
                <a:gd name="T0" fmla="*/ 34364 w 17"/>
                <a:gd name="T1" fmla="*/ 0 h 17"/>
                <a:gd name="T2" fmla="*/ 34364 w 17"/>
                <a:gd name="T3" fmla="*/ 8404 h 17"/>
                <a:gd name="T4" fmla="*/ 34364 w 17"/>
                <a:gd name="T5" fmla="*/ 16809 h 17"/>
                <a:gd name="T6" fmla="*/ 21478 w 17"/>
                <a:gd name="T7" fmla="*/ 21851 h 17"/>
                <a:gd name="T8" fmla="*/ 21478 w 17"/>
                <a:gd name="T9" fmla="*/ 26894 h 17"/>
                <a:gd name="T10" fmla="*/ 0 w 17"/>
                <a:gd name="T11" fmla="*/ 26894 h 17"/>
                <a:gd name="T12" fmla="*/ 10739 w 17"/>
                <a:gd name="T13" fmla="*/ 0 h 17"/>
                <a:gd name="T14" fmla="*/ 34364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0"/>
                  </a:moveTo>
                  <a:lnTo>
                    <a:pt x="16" y="5"/>
                  </a:lnTo>
                  <a:lnTo>
                    <a:pt x="16" y="10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5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1" name="Freeform 293"/>
            <p:cNvSpPr>
              <a:spLocks/>
            </p:cNvSpPr>
            <p:nvPr/>
          </p:nvSpPr>
          <p:spPr bwMode="auto">
            <a:xfrm>
              <a:off x="4545013" y="4365625"/>
              <a:ext cx="36512" cy="28575"/>
            </a:xfrm>
            <a:custGeom>
              <a:avLst/>
              <a:gdLst>
                <a:gd name="T0" fmla="*/ 34364 w 17"/>
                <a:gd name="T1" fmla="*/ 0 h 17"/>
                <a:gd name="T2" fmla="*/ 34364 w 17"/>
                <a:gd name="T3" fmla="*/ 26894 h 17"/>
                <a:gd name="T4" fmla="*/ 17182 w 17"/>
                <a:gd name="T5" fmla="*/ 26894 h 17"/>
                <a:gd name="T6" fmla="*/ 0 w 17"/>
                <a:gd name="T7" fmla="*/ 26894 h 17"/>
                <a:gd name="T8" fmla="*/ 0 w 17"/>
                <a:gd name="T9" fmla="*/ 0 h 17"/>
                <a:gd name="T10" fmla="*/ 17182 w 17"/>
                <a:gd name="T11" fmla="*/ 0 h 17"/>
                <a:gd name="T12" fmla="*/ 34364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2" name="Freeform 294"/>
            <p:cNvSpPr>
              <a:spLocks/>
            </p:cNvSpPr>
            <p:nvPr/>
          </p:nvSpPr>
          <p:spPr bwMode="auto">
            <a:xfrm>
              <a:off x="4545013" y="4365625"/>
              <a:ext cx="36512" cy="28575"/>
            </a:xfrm>
            <a:custGeom>
              <a:avLst/>
              <a:gdLst>
                <a:gd name="T0" fmla="*/ 34364 w 17"/>
                <a:gd name="T1" fmla="*/ 8404 h 17"/>
                <a:gd name="T2" fmla="*/ 34364 w 17"/>
                <a:gd name="T3" fmla="*/ 16809 h 17"/>
                <a:gd name="T4" fmla="*/ 34364 w 17"/>
                <a:gd name="T5" fmla="*/ 21851 h 17"/>
                <a:gd name="T6" fmla="*/ 25773 w 17"/>
                <a:gd name="T7" fmla="*/ 21851 h 17"/>
                <a:gd name="T8" fmla="*/ 21478 w 17"/>
                <a:gd name="T9" fmla="*/ 26894 h 17"/>
                <a:gd name="T10" fmla="*/ 12887 w 17"/>
                <a:gd name="T11" fmla="*/ 26894 h 17"/>
                <a:gd name="T12" fmla="*/ 8591 w 17"/>
                <a:gd name="T13" fmla="*/ 21851 h 17"/>
                <a:gd name="T14" fmla="*/ 4296 w 17"/>
                <a:gd name="T15" fmla="*/ 16809 h 17"/>
                <a:gd name="T16" fmla="*/ 0 w 17"/>
                <a:gd name="T17" fmla="*/ 8404 h 17"/>
                <a:gd name="T18" fmla="*/ 8591 w 17"/>
                <a:gd name="T19" fmla="*/ 0 h 17"/>
                <a:gd name="T20" fmla="*/ 17182 w 17"/>
                <a:gd name="T21" fmla="*/ 8404 h 17"/>
                <a:gd name="T22" fmla="*/ 21478 w 17"/>
                <a:gd name="T23" fmla="*/ 8404 h 17"/>
                <a:gd name="T24" fmla="*/ 30069 w 17"/>
                <a:gd name="T25" fmla="*/ 8404 h 17"/>
                <a:gd name="T26" fmla="*/ 34364 w 17"/>
                <a:gd name="T27" fmla="*/ 8404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5"/>
                  </a:moveTo>
                  <a:lnTo>
                    <a:pt x="16" y="10"/>
                  </a:lnTo>
                  <a:lnTo>
                    <a:pt x="16" y="13"/>
                  </a:lnTo>
                  <a:lnTo>
                    <a:pt x="12" y="13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4" y="13"/>
                  </a:lnTo>
                  <a:lnTo>
                    <a:pt x="2" y="10"/>
                  </a:lnTo>
                  <a:lnTo>
                    <a:pt x="0" y="5"/>
                  </a:lnTo>
                  <a:lnTo>
                    <a:pt x="4" y="0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3" name="Freeform 295"/>
            <p:cNvSpPr>
              <a:spLocks/>
            </p:cNvSpPr>
            <p:nvPr/>
          </p:nvSpPr>
          <p:spPr bwMode="auto">
            <a:xfrm>
              <a:off x="4545013" y="4373563"/>
              <a:ext cx="1587" cy="31750"/>
            </a:xfrm>
            <a:custGeom>
              <a:avLst/>
              <a:gdLst>
                <a:gd name="T0" fmla="*/ 0 w 1"/>
                <a:gd name="T1" fmla="*/ 29882 h 17"/>
                <a:gd name="T2" fmla="*/ 0 w 1"/>
                <a:gd name="T3" fmla="*/ 0 h 17"/>
                <a:gd name="T4" fmla="*/ 0 w 1"/>
                <a:gd name="T5" fmla="*/ 29882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4" name="Freeform 296"/>
            <p:cNvSpPr>
              <a:spLocks/>
            </p:cNvSpPr>
            <p:nvPr/>
          </p:nvSpPr>
          <p:spPr bwMode="auto">
            <a:xfrm>
              <a:off x="4545013" y="4373563"/>
              <a:ext cx="36512" cy="31750"/>
            </a:xfrm>
            <a:custGeom>
              <a:avLst/>
              <a:gdLst>
                <a:gd name="T0" fmla="*/ 27921 w 17"/>
                <a:gd name="T1" fmla="*/ 24279 h 17"/>
                <a:gd name="T2" fmla="*/ 10739 w 17"/>
                <a:gd name="T3" fmla="*/ 29882 h 17"/>
                <a:gd name="T4" fmla="*/ 0 w 17"/>
                <a:gd name="T5" fmla="*/ 24279 h 17"/>
                <a:gd name="T6" fmla="*/ 0 w 17"/>
                <a:gd name="T7" fmla="*/ 16809 h 17"/>
                <a:gd name="T8" fmla="*/ 0 w 17"/>
                <a:gd name="T9" fmla="*/ 7471 h 17"/>
                <a:gd name="T10" fmla="*/ 10739 w 17"/>
                <a:gd name="T11" fmla="*/ 0 h 17"/>
                <a:gd name="T12" fmla="*/ 21478 w 17"/>
                <a:gd name="T13" fmla="*/ 0 h 17"/>
                <a:gd name="T14" fmla="*/ 34364 w 17"/>
                <a:gd name="T15" fmla="*/ 7471 h 17"/>
                <a:gd name="T16" fmla="*/ 34364 w 17"/>
                <a:gd name="T17" fmla="*/ 11206 h 17"/>
                <a:gd name="T18" fmla="*/ 27921 w 17"/>
                <a:gd name="T19" fmla="*/ 24279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3" y="13"/>
                  </a:moveTo>
                  <a:lnTo>
                    <a:pt x="5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3" y="1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5" name="Freeform 297"/>
            <p:cNvSpPr>
              <a:spLocks/>
            </p:cNvSpPr>
            <p:nvPr/>
          </p:nvSpPr>
          <p:spPr bwMode="auto">
            <a:xfrm>
              <a:off x="4565650" y="4373563"/>
              <a:ext cx="36513" cy="31750"/>
            </a:xfrm>
            <a:custGeom>
              <a:avLst/>
              <a:gdLst>
                <a:gd name="T0" fmla="*/ 0 w 17"/>
                <a:gd name="T1" fmla="*/ 29882 h 17"/>
                <a:gd name="T2" fmla="*/ 34365 w 17"/>
                <a:gd name="T3" fmla="*/ 0 h 17"/>
                <a:gd name="T4" fmla="*/ 34365 w 17"/>
                <a:gd name="T5" fmla="*/ 29882 h 17"/>
                <a:gd name="T6" fmla="*/ 0 w 17"/>
                <a:gd name="T7" fmla="*/ 2988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6" name="Freeform 298"/>
            <p:cNvSpPr>
              <a:spLocks/>
            </p:cNvSpPr>
            <p:nvPr/>
          </p:nvSpPr>
          <p:spPr bwMode="auto">
            <a:xfrm>
              <a:off x="4565650" y="4378325"/>
              <a:ext cx="36513" cy="31750"/>
            </a:xfrm>
            <a:custGeom>
              <a:avLst/>
              <a:gdLst>
                <a:gd name="T0" fmla="*/ 34365 w 17"/>
                <a:gd name="T1" fmla="*/ 0 h 17"/>
                <a:gd name="T2" fmla="*/ 17183 w 17"/>
                <a:gd name="T3" fmla="*/ 29882 h 17"/>
                <a:gd name="T4" fmla="*/ 0 w 17"/>
                <a:gd name="T5" fmla="*/ 0 h 17"/>
                <a:gd name="T6" fmla="*/ 8591 w 17"/>
                <a:gd name="T7" fmla="*/ 0 h 17"/>
                <a:gd name="T8" fmla="*/ 17183 w 17"/>
                <a:gd name="T9" fmla="*/ 0 h 17"/>
                <a:gd name="T10" fmla="*/ 25774 w 17"/>
                <a:gd name="T11" fmla="*/ 0 h 17"/>
                <a:gd name="T12" fmla="*/ 34365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7" name="Freeform 299"/>
            <p:cNvSpPr>
              <a:spLocks/>
            </p:cNvSpPr>
            <p:nvPr/>
          </p:nvSpPr>
          <p:spPr bwMode="auto">
            <a:xfrm>
              <a:off x="4554538" y="4386263"/>
              <a:ext cx="34925" cy="31750"/>
            </a:xfrm>
            <a:custGeom>
              <a:avLst/>
              <a:gdLst>
                <a:gd name="T0" fmla="*/ 24653 w 17"/>
                <a:gd name="T1" fmla="*/ 0 h 17"/>
                <a:gd name="T2" fmla="*/ 32871 w 17"/>
                <a:gd name="T3" fmla="*/ 0 h 17"/>
                <a:gd name="T4" fmla="*/ 32871 w 17"/>
                <a:gd name="T5" fmla="*/ 29882 h 17"/>
                <a:gd name="T6" fmla="*/ 16435 w 17"/>
                <a:gd name="T7" fmla="*/ 29882 h 17"/>
                <a:gd name="T8" fmla="*/ 8218 w 17"/>
                <a:gd name="T9" fmla="*/ 29882 h 17"/>
                <a:gd name="T10" fmla="*/ 0 w 17"/>
                <a:gd name="T11" fmla="*/ 0 h 17"/>
                <a:gd name="T12" fmla="*/ 8218 w 17"/>
                <a:gd name="T13" fmla="*/ 0 h 17"/>
                <a:gd name="T14" fmla="*/ 24653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2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8" name="Freeform 300"/>
            <p:cNvSpPr>
              <a:spLocks/>
            </p:cNvSpPr>
            <p:nvPr/>
          </p:nvSpPr>
          <p:spPr bwMode="auto">
            <a:xfrm>
              <a:off x="4554538" y="4386263"/>
              <a:ext cx="34925" cy="31750"/>
            </a:xfrm>
            <a:custGeom>
              <a:avLst/>
              <a:gdLst>
                <a:gd name="T0" fmla="*/ 24653 w 17"/>
                <a:gd name="T1" fmla="*/ 0 h 17"/>
                <a:gd name="T2" fmla="*/ 28762 w 17"/>
                <a:gd name="T3" fmla="*/ 7471 h 17"/>
                <a:gd name="T4" fmla="*/ 32871 w 17"/>
                <a:gd name="T5" fmla="*/ 11206 h 17"/>
                <a:gd name="T6" fmla="*/ 32871 w 17"/>
                <a:gd name="T7" fmla="*/ 20544 h 17"/>
                <a:gd name="T8" fmla="*/ 28762 w 17"/>
                <a:gd name="T9" fmla="*/ 24279 h 17"/>
                <a:gd name="T10" fmla="*/ 16435 w 17"/>
                <a:gd name="T11" fmla="*/ 29882 h 17"/>
                <a:gd name="T12" fmla="*/ 14381 w 17"/>
                <a:gd name="T13" fmla="*/ 20544 h 17"/>
                <a:gd name="T14" fmla="*/ 6163 w 17"/>
                <a:gd name="T15" fmla="*/ 16809 h 17"/>
                <a:gd name="T16" fmla="*/ 0 w 17"/>
                <a:gd name="T17" fmla="*/ 7471 h 17"/>
                <a:gd name="T18" fmla="*/ 6163 w 17"/>
                <a:gd name="T19" fmla="*/ 0 h 17"/>
                <a:gd name="T20" fmla="*/ 10272 w 17"/>
                <a:gd name="T21" fmla="*/ 7471 h 17"/>
                <a:gd name="T22" fmla="*/ 24653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2" y="0"/>
                  </a:moveTo>
                  <a:lnTo>
                    <a:pt x="14" y="4"/>
                  </a:lnTo>
                  <a:lnTo>
                    <a:pt x="16" y="6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8" y="16"/>
                  </a:lnTo>
                  <a:lnTo>
                    <a:pt x="7" y="11"/>
                  </a:lnTo>
                  <a:lnTo>
                    <a:pt x="3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5" y="4"/>
                  </a:lnTo>
                  <a:lnTo>
                    <a:pt x="12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9" name="Freeform 301"/>
            <p:cNvSpPr>
              <a:spLocks/>
            </p:cNvSpPr>
            <p:nvPr/>
          </p:nvSpPr>
          <p:spPr bwMode="auto">
            <a:xfrm>
              <a:off x="4565650" y="4386263"/>
              <a:ext cx="36513" cy="31750"/>
            </a:xfrm>
            <a:custGeom>
              <a:avLst/>
              <a:gdLst>
                <a:gd name="T0" fmla="*/ 0 w 17"/>
                <a:gd name="T1" fmla="*/ 29882 h 17"/>
                <a:gd name="T2" fmla="*/ 0 w 17"/>
                <a:gd name="T3" fmla="*/ 14941 h 17"/>
                <a:gd name="T4" fmla="*/ 17183 w 17"/>
                <a:gd name="T5" fmla="*/ 0 h 17"/>
                <a:gd name="T6" fmla="*/ 34365 w 17"/>
                <a:gd name="T7" fmla="*/ 0 h 17"/>
                <a:gd name="T8" fmla="*/ 34365 w 17"/>
                <a:gd name="T9" fmla="*/ 14941 h 17"/>
                <a:gd name="T10" fmla="*/ 34365 w 17"/>
                <a:gd name="T11" fmla="*/ 29882 h 17"/>
                <a:gd name="T12" fmla="*/ 17183 w 17"/>
                <a:gd name="T13" fmla="*/ 29882 h 17"/>
                <a:gd name="T14" fmla="*/ 0 w 17"/>
                <a:gd name="T15" fmla="*/ 29882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0" name="Freeform 302"/>
            <p:cNvSpPr>
              <a:spLocks/>
            </p:cNvSpPr>
            <p:nvPr/>
          </p:nvSpPr>
          <p:spPr bwMode="auto">
            <a:xfrm>
              <a:off x="4570413" y="4389438"/>
              <a:ext cx="36512" cy="31750"/>
            </a:xfrm>
            <a:custGeom>
              <a:avLst/>
              <a:gdLst>
                <a:gd name="T0" fmla="*/ 34364 w 17"/>
                <a:gd name="T1" fmla="*/ 9338 h 17"/>
                <a:gd name="T2" fmla="*/ 34364 w 17"/>
                <a:gd name="T3" fmla="*/ 18676 h 17"/>
                <a:gd name="T4" fmla="*/ 21478 w 17"/>
                <a:gd name="T5" fmla="*/ 29882 h 17"/>
                <a:gd name="T6" fmla="*/ 0 w 17"/>
                <a:gd name="T7" fmla="*/ 29882 h 17"/>
                <a:gd name="T8" fmla="*/ 0 w 17"/>
                <a:gd name="T9" fmla="*/ 18676 h 17"/>
                <a:gd name="T10" fmla="*/ 0 w 17"/>
                <a:gd name="T11" fmla="*/ 9338 h 17"/>
                <a:gd name="T12" fmla="*/ 21478 w 17"/>
                <a:gd name="T13" fmla="*/ 0 h 17"/>
                <a:gd name="T14" fmla="*/ 34364 w 17"/>
                <a:gd name="T15" fmla="*/ 9338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5"/>
                  </a:moveTo>
                  <a:lnTo>
                    <a:pt x="16" y="10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1" name="Freeform 303"/>
            <p:cNvSpPr>
              <a:spLocks/>
            </p:cNvSpPr>
            <p:nvPr/>
          </p:nvSpPr>
          <p:spPr bwMode="auto">
            <a:xfrm>
              <a:off x="4557713" y="4400550"/>
              <a:ext cx="36512" cy="30163"/>
            </a:xfrm>
            <a:custGeom>
              <a:avLst/>
              <a:gdLst>
                <a:gd name="T0" fmla="*/ 34364 w 17"/>
                <a:gd name="T1" fmla="*/ 28389 h 17"/>
                <a:gd name="T2" fmla="*/ 17182 w 17"/>
                <a:gd name="T3" fmla="*/ 17743 h 17"/>
                <a:gd name="T4" fmla="*/ 0 w 17"/>
                <a:gd name="T5" fmla="*/ 17743 h 17"/>
                <a:gd name="T6" fmla="*/ 0 w 17"/>
                <a:gd name="T7" fmla="*/ 8871 h 17"/>
                <a:gd name="T8" fmla="*/ 17182 w 17"/>
                <a:gd name="T9" fmla="*/ 0 h 17"/>
                <a:gd name="T10" fmla="*/ 34364 w 17"/>
                <a:gd name="T11" fmla="*/ 8871 h 17"/>
                <a:gd name="T12" fmla="*/ 34364 w 17"/>
                <a:gd name="T13" fmla="*/ 17743 h 17"/>
                <a:gd name="T14" fmla="*/ 34364 w 17"/>
                <a:gd name="T15" fmla="*/ 28389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16"/>
                  </a:moveTo>
                  <a:lnTo>
                    <a:pt x="8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8" y="0"/>
                  </a:lnTo>
                  <a:lnTo>
                    <a:pt x="16" y="5"/>
                  </a:lnTo>
                  <a:lnTo>
                    <a:pt x="16" y="1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2" name="Freeform 304"/>
            <p:cNvSpPr>
              <a:spLocks/>
            </p:cNvSpPr>
            <p:nvPr/>
          </p:nvSpPr>
          <p:spPr bwMode="auto">
            <a:xfrm>
              <a:off x="4557713" y="4400550"/>
              <a:ext cx="36512" cy="30163"/>
            </a:xfrm>
            <a:custGeom>
              <a:avLst/>
              <a:gdLst>
                <a:gd name="T0" fmla="*/ 34364 w 17"/>
                <a:gd name="T1" fmla="*/ 24840 h 17"/>
                <a:gd name="T2" fmla="*/ 30069 w 17"/>
                <a:gd name="T3" fmla="*/ 28389 h 17"/>
                <a:gd name="T4" fmla="*/ 17182 w 17"/>
                <a:gd name="T5" fmla="*/ 21292 h 17"/>
                <a:gd name="T6" fmla="*/ 8591 w 17"/>
                <a:gd name="T7" fmla="*/ 17743 h 17"/>
                <a:gd name="T8" fmla="*/ 0 w 17"/>
                <a:gd name="T9" fmla="*/ 7097 h 17"/>
                <a:gd name="T10" fmla="*/ 12887 w 17"/>
                <a:gd name="T11" fmla="*/ 0 h 17"/>
                <a:gd name="T12" fmla="*/ 21478 w 17"/>
                <a:gd name="T13" fmla="*/ 3549 h 17"/>
                <a:gd name="T14" fmla="*/ 30069 w 17"/>
                <a:gd name="T15" fmla="*/ 10646 h 17"/>
                <a:gd name="T16" fmla="*/ 30069 w 17"/>
                <a:gd name="T17" fmla="*/ 17743 h 17"/>
                <a:gd name="T18" fmla="*/ 34364 w 17"/>
                <a:gd name="T19" fmla="*/ 2484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4"/>
                  </a:moveTo>
                  <a:lnTo>
                    <a:pt x="14" y="16"/>
                  </a:lnTo>
                  <a:lnTo>
                    <a:pt x="8" y="12"/>
                  </a:lnTo>
                  <a:lnTo>
                    <a:pt x="4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6" y="1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3" name="Freeform 305"/>
            <p:cNvSpPr>
              <a:spLocks/>
            </p:cNvSpPr>
            <p:nvPr/>
          </p:nvSpPr>
          <p:spPr bwMode="auto">
            <a:xfrm>
              <a:off x="4573588" y="4402138"/>
              <a:ext cx="34925" cy="31750"/>
            </a:xfrm>
            <a:custGeom>
              <a:avLst/>
              <a:gdLst>
                <a:gd name="T0" fmla="*/ 32871 w 17"/>
                <a:gd name="T1" fmla="*/ 0 h 17"/>
                <a:gd name="T2" fmla="*/ 32871 w 17"/>
                <a:gd name="T3" fmla="*/ 29882 h 17"/>
                <a:gd name="T4" fmla="*/ 0 w 17"/>
                <a:gd name="T5" fmla="*/ 29882 h 17"/>
                <a:gd name="T6" fmla="*/ 32871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4" name="Freeform 306"/>
            <p:cNvSpPr>
              <a:spLocks/>
            </p:cNvSpPr>
            <p:nvPr/>
          </p:nvSpPr>
          <p:spPr bwMode="auto">
            <a:xfrm>
              <a:off x="4579938" y="4406900"/>
              <a:ext cx="34925" cy="28575"/>
            </a:xfrm>
            <a:custGeom>
              <a:avLst/>
              <a:gdLst>
                <a:gd name="T0" fmla="*/ 0 w 17"/>
                <a:gd name="T1" fmla="*/ 26894 h 17"/>
                <a:gd name="T2" fmla="*/ 0 w 17"/>
                <a:gd name="T3" fmla="*/ 0 h 17"/>
                <a:gd name="T4" fmla="*/ 32871 w 17"/>
                <a:gd name="T5" fmla="*/ 0 h 17"/>
                <a:gd name="T6" fmla="*/ 0 w 17"/>
                <a:gd name="T7" fmla="*/ 2689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5" name="Freeform 307"/>
            <p:cNvSpPr>
              <a:spLocks/>
            </p:cNvSpPr>
            <p:nvPr/>
          </p:nvSpPr>
          <p:spPr bwMode="auto">
            <a:xfrm>
              <a:off x="4584700" y="4406900"/>
              <a:ext cx="36513" cy="28575"/>
            </a:xfrm>
            <a:custGeom>
              <a:avLst/>
              <a:gdLst>
                <a:gd name="T0" fmla="*/ 34365 w 17"/>
                <a:gd name="T1" fmla="*/ 26894 h 17"/>
                <a:gd name="T2" fmla="*/ 0 w 17"/>
                <a:gd name="T3" fmla="*/ 26894 h 17"/>
                <a:gd name="T4" fmla="*/ 0 w 17"/>
                <a:gd name="T5" fmla="*/ 0 h 17"/>
                <a:gd name="T6" fmla="*/ 34365 w 17"/>
                <a:gd name="T7" fmla="*/ 0 h 17"/>
                <a:gd name="T8" fmla="*/ 34365 w 17"/>
                <a:gd name="T9" fmla="*/ 2689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6" name="Freeform 308"/>
            <p:cNvSpPr>
              <a:spLocks/>
            </p:cNvSpPr>
            <p:nvPr/>
          </p:nvSpPr>
          <p:spPr bwMode="auto">
            <a:xfrm>
              <a:off x="4594225" y="4406900"/>
              <a:ext cx="36513" cy="31750"/>
            </a:xfrm>
            <a:custGeom>
              <a:avLst/>
              <a:gdLst>
                <a:gd name="T0" fmla="*/ 0 w 17"/>
                <a:gd name="T1" fmla="*/ 0 h 17"/>
                <a:gd name="T2" fmla="*/ 34365 w 17"/>
                <a:gd name="T3" fmla="*/ 0 h 17"/>
                <a:gd name="T4" fmla="*/ 34365 w 17"/>
                <a:gd name="T5" fmla="*/ 29882 h 17"/>
                <a:gd name="T6" fmla="*/ 0 w 17"/>
                <a:gd name="T7" fmla="*/ 29882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7" name="Freeform 309"/>
            <p:cNvSpPr>
              <a:spLocks/>
            </p:cNvSpPr>
            <p:nvPr/>
          </p:nvSpPr>
          <p:spPr bwMode="auto">
            <a:xfrm>
              <a:off x="4573588" y="4418013"/>
              <a:ext cx="34925" cy="31750"/>
            </a:xfrm>
            <a:custGeom>
              <a:avLst/>
              <a:gdLst>
                <a:gd name="T0" fmla="*/ 32871 w 17"/>
                <a:gd name="T1" fmla="*/ 14941 h 17"/>
                <a:gd name="T2" fmla="*/ 32871 w 17"/>
                <a:gd name="T3" fmla="*/ 22412 h 17"/>
                <a:gd name="T4" fmla="*/ 32871 w 17"/>
                <a:gd name="T5" fmla="*/ 29882 h 17"/>
                <a:gd name="T6" fmla="*/ 0 w 17"/>
                <a:gd name="T7" fmla="*/ 22412 h 17"/>
                <a:gd name="T8" fmla="*/ 0 w 17"/>
                <a:gd name="T9" fmla="*/ 14941 h 17"/>
                <a:gd name="T10" fmla="*/ 0 w 17"/>
                <a:gd name="T11" fmla="*/ 7471 h 17"/>
                <a:gd name="T12" fmla="*/ 0 w 17"/>
                <a:gd name="T13" fmla="*/ 0 h 17"/>
                <a:gd name="T14" fmla="*/ 32871 w 17"/>
                <a:gd name="T15" fmla="*/ 7471 h 17"/>
                <a:gd name="T16" fmla="*/ 32871 w 17"/>
                <a:gd name="T17" fmla="*/ 14941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8"/>
                  </a:moveTo>
                  <a:lnTo>
                    <a:pt x="16" y="12"/>
                  </a:lnTo>
                  <a:lnTo>
                    <a:pt x="16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4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8" name="Freeform 310"/>
            <p:cNvSpPr>
              <a:spLocks/>
            </p:cNvSpPr>
            <p:nvPr/>
          </p:nvSpPr>
          <p:spPr bwMode="auto">
            <a:xfrm>
              <a:off x="4573588" y="4418013"/>
              <a:ext cx="34925" cy="31750"/>
            </a:xfrm>
            <a:custGeom>
              <a:avLst/>
              <a:gdLst>
                <a:gd name="T0" fmla="*/ 32871 w 17"/>
                <a:gd name="T1" fmla="*/ 14941 h 17"/>
                <a:gd name="T2" fmla="*/ 32871 w 17"/>
                <a:gd name="T3" fmla="*/ 18676 h 17"/>
                <a:gd name="T4" fmla="*/ 32871 w 17"/>
                <a:gd name="T5" fmla="*/ 22412 h 17"/>
                <a:gd name="T6" fmla="*/ 26707 w 17"/>
                <a:gd name="T7" fmla="*/ 29882 h 17"/>
                <a:gd name="T8" fmla="*/ 16435 w 17"/>
                <a:gd name="T9" fmla="*/ 22412 h 17"/>
                <a:gd name="T10" fmla="*/ 4109 w 17"/>
                <a:gd name="T11" fmla="*/ 14941 h 17"/>
                <a:gd name="T12" fmla="*/ 0 w 17"/>
                <a:gd name="T13" fmla="*/ 5603 h 17"/>
                <a:gd name="T14" fmla="*/ 0 w 17"/>
                <a:gd name="T15" fmla="*/ 0 h 17"/>
                <a:gd name="T16" fmla="*/ 16435 w 17"/>
                <a:gd name="T17" fmla="*/ 0 h 17"/>
                <a:gd name="T18" fmla="*/ 20544 w 17"/>
                <a:gd name="T19" fmla="*/ 5603 h 17"/>
                <a:gd name="T20" fmla="*/ 26707 w 17"/>
                <a:gd name="T21" fmla="*/ 9338 h 17"/>
                <a:gd name="T22" fmla="*/ 32871 w 17"/>
                <a:gd name="T23" fmla="*/ 14941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8"/>
                  </a:moveTo>
                  <a:lnTo>
                    <a:pt x="16" y="10"/>
                  </a:lnTo>
                  <a:lnTo>
                    <a:pt x="16" y="12"/>
                  </a:lnTo>
                  <a:lnTo>
                    <a:pt x="13" y="16"/>
                  </a:lnTo>
                  <a:lnTo>
                    <a:pt x="8" y="12"/>
                  </a:lnTo>
                  <a:lnTo>
                    <a:pt x="2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3" y="5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9" name="Freeform 312"/>
            <p:cNvSpPr>
              <a:spLocks/>
            </p:cNvSpPr>
            <p:nvPr/>
          </p:nvSpPr>
          <p:spPr bwMode="auto">
            <a:xfrm>
              <a:off x="4587875" y="4418013"/>
              <a:ext cx="34925" cy="31750"/>
            </a:xfrm>
            <a:custGeom>
              <a:avLst/>
              <a:gdLst>
                <a:gd name="T0" fmla="*/ 32871 w 17"/>
                <a:gd name="T1" fmla="*/ 24279 h 17"/>
                <a:gd name="T2" fmla="*/ 24653 w 17"/>
                <a:gd name="T3" fmla="*/ 24279 h 17"/>
                <a:gd name="T4" fmla="*/ 24653 w 17"/>
                <a:gd name="T5" fmla="*/ 29882 h 17"/>
                <a:gd name="T6" fmla="*/ 18490 w 17"/>
                <a:gd name="T7" fmla="*/ 29882 h 17"/>
                <a:gd name="T8" fmla="*/ 12326 w 17"/>
                <a:gd name="T9" fmla="*/ 24279 h 17"/>
                <a:gd name="T10" fmla="*/ 6163 w 17"/>
                <a:gd name="T11" fmla="*/ 16809 h 17"/>
                <a:gd name="T12" fmla="*/ 0 w 17"/>
                <a:gd name="T13" fmla="*/ 11206 h 17"/>
                <a:gd name="T14" fmla="*/ 0 w 17"/>
                <a:gd name="T15" fmla="*/ 0 h 17"/>
                <a:gd name="T16" fmla="*/ 12326 w 17"/>
                <a:gd name="T17" fmla="*/ 7471 h 17"/>
                <a:gd name="T18" fmla="*/ 18490 w 17"/>
                <a:gd name="T19" fmla="*/ 11206 h 17"/>
                <a:gd name="T20" fmla="*/ 24653 w 17"/>
                <a:gd name="T21" fmla="*/ 16809 h 17"/>
                <a:gd name="T22" fmla="*/ 32871 w 17"/>
                <a:gd name="T23" fmla="*/ 24279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13"/>
                  </a:moveTo>
                  <a:lnTo>
                    <a:pt x="12" y="13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4"/>
                  </a:lnTo>
                  <a:lnTo>
                    <a:pt x="9" y="6"/>
                  </a:lnTo>
                  <a:lnTo>
                    <a:pt x="12" y="9"/>
                  </a:lnTo>
                  <a:lnTo>
                    <a:pt x="16" y="1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0" name="Freeform 313"/>
            <p:cNvSpPr>
              <a:spLocks/>
            </p:cNvSpPr>
            <p:nvPr/>
          </p:nvSpPr>
          <p:spPr bwMode="auto">
            <a:xfrm>
              <a:off x="4608513" y="4425950"/>
              <a:ext cx="36512" cy="28575"/>
            </a:xfrm>
            <a:custGeom>
              <a:avLst/>
              <a:gdLst>
                <a:gd name="T0" fmla="*/ 25773 w 17"/>
                <a:gd name="T1" fmla="*/ 6724 h 17"/>
                <a:gd name="T2" fmla="*/ 25773 w 17"/>
                <a:gd name="T3" fmla="*/ 10085 h 17"/>
                <a:gd name="T4" fmla="*/ 34364 w 17"/>
                <a:gd name="T5" fmla="*/ 15128 h 17"/>
                <a:gd name="T6" fmla="*/ 34364 w 17"/>
                <a:gd name="T7" fmla="*/ 21851 h 17"/>
                <a:gd name="T8" fmla="*/ 34364 w 17"/>
                <a:gd name="T9" fmla="*/ 26894 h 17"/>
                <a:gd name="T10" fmla="*/ 17182 w 17"/>
                <a:gd name="T11" fmla="*/ 21851 h 17"/>
                <a:gd name="T12" fmla="*/ 17182 w 17"/>
                <a:gd name="T13" fmla="*/ 18490 h 17"/>
                <a:gd name="T14" fmla="*/ 8591 w 17"/>
                <a:gd name="T15" fmla="*/ 15128 h 17"/>
                <a:gd name="T16" fmla="*/ 0 w 17"/>
                <a:gd name="T17" fmla="*/ 6724 h 17"/>
                <a:gd name="T18" fmla="*/ 0 w 17"/>
                <a:gd name="T19" fmla="*/ 0 h 17"/>
                <a:gd name="T20" fmla="*/ 8591 w 17"/>
                <a:gd name="T21" fmla="*/ 3362 h 17"/>
                <a:gd name="T22" fmla="*/ 17182 w 17"/>
                <a:gd name="T23" fmla="*/ 6724 h 17"/>
                <a:gd name="T24" fmla="*/ 25773 w 17"/>
                <a:gd name="T25" fmla="*/ 6724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2" y="4"/>
                  </a:moveTo>
                  <a:lnTo>
                    <a:pt x="12" y="6"/>
                  </a:lnTo>
                  <a:lnTo>
                    <a:pt x="16" y="9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4" y="9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1" name="Freeform 314"/>
            <p:cNvSpPr>
              <a:spLocks/>
            </p:cNvSpPr>
            <p:nvPr/>
          </p:nvSpPr>
          <p:spPr bwMode="auto">
            <a:xfrm>
              <a:off x="4608513" y="4425950"/>
              <a:ext cx="36512" cy="28575"/>
            </a:xfrm>
            <a:custGeom>
              <a:avLst/>
              <a:gdLst>
                <a:gd name="T0" fmla="*/ 21478 w 17"/>
                <a:gd name="T1" fmla="*/ 8404 h 17"/>
                <a:gd name="T2" fmla="*/ 25773 w 17"/>
                <a:gd name="T3" fmla="*/ 13447 h 17"/>
                <a:gd name="T4" fmla="*/ 34364 w 17"/>
                <a:gd name="T5" fmla="*/ 15128 h 17"/>
                <a:gd name="T6" fmla="*/ 34364 w 17"/>
                <a:gd name="T7" fmla="*/ 21851 h 17"/>
                <a:gd name="T8" fmla="*/ 30069 w 17"/>
                <a:gd name="T9" fmla="*/ 26894 h 17"/>
                <a:gd name="T10" fmla="*/ 15034 w 17"/>
                <a:gd name="T11" fmla="*/ 23532 h 17"/>
                <a:gd name="T12" fmla="*/ 15034 w 17"/>
                <a:gd name="T13" fmla="*/ 20171 h 17"/>
                <a:gd name="T14" fmla="*/ 6443 w 17"/>
                <a:gd name="T15" fmla="*/ 13447 h 17"/>
                <a:gd name="T16" fmla="*/ 0 w 17"/>
                <a:gd name="T17" fmla="*/ 8404 h 17"/>
                <a:gd name="T18" fmla="*/ 0 w 17"/>
                <a:gd name="T19" fmla="*/ 0 h 17"/>
                <a:gd name="T20" fmla="*/ 6443 w 17"/>
                <a:gd name="T21" fmla="*/ 1681 h 17"/>
                <a:gd name="T22" fmla="*/ 15034 w 17"/>
                <a:gd name="T23" fmla="*/ 6724 h 17"/>
                <a:gd name="T24" fmla="*/ 17182 w 17"/>
                <a:gd name="T25" fmla="*/ 8404 h 17"/>
                <a:gd name="T26" fmla="*/ 21478 w 17"/>
                <a:gd name="T27" fmla="*/ 8404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0" y="5"/>
                  </a:moveTo>
                  <a:lnTo>
                    <a:pt x="12" y="8"/>
                  </a:lnTo>
                  <a:lnTo>
                    <a:pt x="16" y="9"/>
                  </a:lnTo>
                  <a:lnTo>
                    <a:pt x="16" y="13"/>
                  </a:lnTo>
                  <a:lnTo>
                    <a:pt x="14" y="16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1"/>
                  </a:lnTo>
                  <a:lnTo>
                    <a:pt x="7" y="4"/>
                  </a:lnTo>
                  <a:lnTo>
                    <a:pt x="8" y="5"/>
                  </a:lnTo>
                  <a:lnTo>
                    <a:pt x="10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2" name="Freeform 315"/>
            <p:cNvSpPr>
              <a:spLocks/>
            </p:cNvSpPr>
            <p:nvPr/>
          </p:nvSpPr>
          <p:spPr bwMode="auto">
            <a:xfrm>
              <a:off x="4622800" y="4441825"/>
              <a:ext cx="36513" cy="30163"/>
            </a:xfrm>
            <a:custGeom>
              <a:avLst/>
              <a:gdLst>
                <a:gd name="T0" fmla="*/ 34365 w 17"/>
                <a:gd name="T1" fmla="*/ 14194 h 17"/>
                <a:gd name="T2" fmla="*/ 34365 w 17"/>
                <a:gd name="T3" fmla="*/ 17743 h 17"/>
                <a:gd name="T4" fmla="*/ 34365 w 17"/>
                <a:gd name="T5" fmla="*/ 23066 h 17"/>
                <a:gd name="T6" fmla="*/ 34365 w 17"/>
                <a:gd name="T7" fmla="*/ 28389 h 17"/>
                <a:gd name="T8" fmla="*/ 19330 w 17"/>
                <a:gd name="T9" fmla="*/ 23066 h 17"/>
                <a:gd name="T10" fmla="*/ 12887 w 17"/>
                <a:gd name="T11" fmla="*/ 23066 h 17"/>
                <a:gd name="T12" fmla="*/ 6443 w 17"/>
                <a:gd name="T13" fmla="*/ 17743 h 17"/>
                <a:gd name="T14" fmla="*/ 0 w 17"/>
                <a:gd name="T15" fmla="*/ 14194 h 17"/>
                <a:gd name="T16" fmla="*/ 6443 w 17"/>
                <a:gd name="T17" fmla="*/ 0 h 17"/>
                <a:gd name="T18" fmla="*/ 19330 w 17"/>
                <a:gd name="T19" fmla="*/ 0 h 17"/>
                <a:gd name="T20" fmla="*/ 19330 w 17"/>
                <a:gd name="T21" fmla="*/ 8871 h 17"/>
                <a:gd name="T22" fmla="*/ 34365 w 17"/>
                <a:gd name="T23" fmla="*/ 8871 h 17"/>
                <a:gd name="T24" fmla="*/ 34365 w 17"/>
                <a:gd name="T25" fmla="*/ 14194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8"/>
                  </a:moveTo>
                  <a:lnTo>
                    <a:pt x="16" y="10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0" y="8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16" y="5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3" name="Freeform 316"/>
            <p:cNvSpPr>
              <a:spLocks/>
            </p:cNvSpPr>
            <p:nvPr/>
          </p:nvSpPr>
          <p:spPr bwMode="auto">
            <a:xfrm>
              <a:off x="4679950" y="4449763"/>
              <a:ext cx="36513" cy="28575"/>
            </a:xfrm>
            <a:custGeom>
              <a:avLst/>
              <a:gdLst>
                <a:gd name="T0" fmla="*/ 34365 w 17"/>
                <a:gd name="T1" fmla="*/ 0 h 17"/>
                <a:gd name="T2" fmla="*/ 34365 w 17"/>
                <a:gd name="T3" fmla="*/ 6724 h 17"/>
                <a:gd name="T4" fmla="*/ 34365 w 17"/>
                <a:gd name="T5" fmla="*/ 13447 h 17"/>
                <a:gd name="T6" fmla="*/ 34365 w 17"/>
                <a:gd name="T7" fmla="*/ 20171 h 17"/>
                <a:gd name="T8" fmla="*/ 27922 w 17"/>
                <a:gd name="T9" fmla="*/ 26894 h 17"/>
                <a:gd name="T10" fmla="*/ 17183 w 17"/>
                <a:gd name="T11" fmla="*/ 26894 h 17"/>
                <a:gd name="T12" fmla="*/ 10739 w 17"/>
                <a:gd name="T13" fmla="*/ 20171 h 17"/>
                <a:gd name="T14" fmla="*/ 4296 w 17"/>
                <a:gd name="T15" fmla="*/ 13447 h 17"/>
                <a:gd name="T16" fmla="*/ 0 w 17"/>
                <a:gd name="T17" fmla="*/ 6724 h 17"/>
                <a:gd name="T18" fmla="*/ 10739 w 17"/>
                <a:gd name="T19" fmla="*/ 0 h 17"/>
                <a:gd name="T20" fmla="*/ 17183 w 17"/>
                <a:gd name="T21" fmla="*/ 0 h 17"/>
                <a:gd name="T22" fmla="*/ 27922 w 17"/>
                <a:gd name="T23" fmla="*/ 0 h 17"/>
                <a:gd name="T24" fmla="*/ 34365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5" y="12"/>
                  </a:lnTo>
                  <a:lnTo>
                    <a:pt x="2" y="8"/>
                  </a:lnTo>
                  <a:lnTo>
                    <a:pt x="0" y="4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4" name="Freeform 317"/>
            <p:cNvSpPr>
              <a:spLocks/>
            </p:cNvSpPr>
            <p:nvPr/>
          </p:nvSpPr>
          <p:spPr bwMode="auto">
            <a:xfrm>
              <a:off x="4679950" y="4449763"/>
              <a:ext cx="36513" cy="28575"/>
            </a:xfrm>
            <a:custGeom>
              <a:avLst/>
              <a:gdLst>
                <a:gd name="T0" fmla="*/ 34365 w 17"/>
                <a:gd name="T1" fmla="*/ 0 h 17"/>
                <a:gd name="T2" fmla="*/ 30070 w 17"/>
                <a:gd name="T3" fmla="*/ 6724 h 17"/>
                <a:gd name="T4" fmla="*/ 34365 w 17"/>
                <a:gd name="T5" fmla="*/ 15128 h 17"/>
                <a:gd name="T6" fmla="*/ 34365 w 17"/>
                <a:gd name="T7" fmla="*/ 21851 h 17"/>
                <a:gd name="T8" fmla="*/ 25774 w 17"/>
                <a:gd name="T9" fmla="*/ 26894 h 17"/>
                <a:gd name="T10" fmla="*/ 12887 w 17"/>
                <a:gd name="T11" fmla="*/ 26894 h 17"/>
                <a:gd name="T12" fmla="*/ 8591 w 17"/>
                <a:gd name="T13" fmla="*/ 21851 h 17"/>
                <a:gd name="T14" fmla="*/ 2148 w 17"/>
                <a:gd name="T15" fmla="*/ 15128 h 17"/>
                <a:gd name="T16" fmla="*/ 0 w 17"/>
                <a:gd name="T17" fmla="*/ 6724 h 17"/>
                <a:gd name="T18" fmla="*/ 8591 w 17"/>
                <a:gd name="T19" fmla="*/ 0 h 17"/>
                <a:gd name="T20" fmla="*/ 17183 w 17"/>
                <a:gd name="T21" fmla="*/ 0 h 17"/>
                <a:gd name="T22" fmla="*/ 27922 w 17"/>
                <a:gd name="T23" fmla="*/ 0 h 17"/>
                <a:gd name="T24" fmla="*/ 34365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14" y="4"/>
                  </a:lnTo>
                  <a:lnTo>
                    <a:pt x="16" y="9"/>
                  </a:lnTo>
                  <a:lnTo>
                    <a:pt x="16" y="13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4" y="13"/>
                  </a:lnTo>
                  <a:lnTo>
                    <a:pt x="1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5" name="Freeform 319"/>
            <p:cNvSpPr>
              <a:spLocks/>
            </p:cNvSpPr>
            <p:nvPr/>
          </p:nvSpPr>
          <p:spPr bwMode="auto">
            <a:xfrm>
              <a:off x="4703763" y="4451350"/>
              <a:ext cx="36512" cy="31750"/>
            </a:xfrm>
            <a:custGeom>
              <a:avLst/>
              <a:gdLst>
                <a:gd name="T0" fmla="*/ 25773 w 17"/>
                <a:gd name="T1" fmla="*/ 0 h 17"/>
                <a:gd name="T2" fmla="*/ 25773 w 17"/>
                <a:gd name="T3" fmla="*/ 3735 h 17"/>
                <a:gd name="T4" fmla="*/ 34364 w 17"/>
                <a:gd name="T5" fmla="*/ 14941 h 17"/>
                <a:gd name="T6" fmla="*/ 34364 w 17"/>
                <a:gd name="T7" fmla="*/ 24279 h 17"/>
                <a:gd name="T8" fmla="*/ 19330 w 17"/>
                <a:gd name="T9" fmla="*/ 29882 h 17"/>
                <a:gd name="T10" fmla="*/ 6443 w 17"/>
                <a:gd name="T11" fmla="*/ 29882 h 17"/>
                <a:gd name="T12" fmla="*/ 0 w 17"/>
                <a:gd name="T13" fmla="*/ 0 h 17"/>
                <a:gd name="T14" fmla="*/ 25773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2" y="0"/>
                  </a:moveTo>
                  <a:lnTo>
                    <a:pt x="12" y="2"/>
                  </a:lnTo>
                  <a:lnTo>
                    <a:pt x="16" y="8"/>
                  </a:lnTo>
                  <a:lnTo>
                    <a:pt x="16" y="13"/>
                  </a:lnTo>
                  <a:lnTo>
                    <a:pt x="9" y="16"/>
                  </a:lnTo>
                  <a:lnTo>
                    <a:pt x="3" y="16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6" name="Freeform 321"/>
            <p:cNvSpPr>
              <a:spLocks/>
            </p:cNvSpPr>
            <p:nvPr/>
          </p:nvSpPr>
          <p:spPr bwMode="auto">
            <a:xfrm>
              <a:off x="4713288" y="4454525"/>
              <a:ext cx="34925" cy="31750"/>
            </a:xfrm>
            <a:custGeom>
              <a:avLst/>
              <a:gdLst>
                <a:gd name="T0" fmla="*/ 32871 w 17"/>
                <a:gd name="T1" fmla="*/ 18676 h 17"/>
                <a:gd name="T2" fmla="*/ 26707 w 17"/>
                <a:gd name="T3" fmla="*/ 22412 h 17"/>
                <a:gd name="T4" fmla="*/ 26707 w 17"/>
                <a:gd name="T5" fmla="*/ 26147 h 17"/>
                <a:gd name="T6" fmla="*/ 26707 w 17"/>
                <a:gd name="T7" fmla="*/ 29882 h 17"/>
                <a:gd name="T8" fmla="*/ 20544 w 17"/>
                <a:gd name="T9" fmla="*/ 29882 h 17"/>
                <a:gd name="T10" fmla="*/ 4109 w 17"/>
                <a:gd name="T11" fmla="*/ 22412 h 17"/>
                <a:gd name="T12" fmla="*/ 0 w 17"/>
                <a:gd name="T13" fmla="*/ 14941 h 17"/>
                <a:gd name="T14" fmla="*/ 0 w 17"/>
                <a:gd name="T15" fmla="*/ 9338 h 17"/>
                <a:gd name="T16" fmla="*/ 0 w 17"/>
                <a:gd name="T17" fmla="*/ 0 h 17"/>
                <a:gd name="T18" fmla="*/ 16435 w 17"/>
                <a:gd name="T19" fmla="*/ 5603 h 17"/>
                <a:gd name="T20" fmla="*/ 26707 w 17"/>
                <a:gd name="T21" fmla="*/ 9338 h 17"/>
                <a:gd name="T22" fmla="*/ 26707 w 17"/>
                <a:gd name="T23" fmla="*/ 14941 h 17"/>
                <a:gd name="T24" fmla="*/ 32871 w 17"/>
                <a:gd name="T25" fmla="*/ 1867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0"/>
                  </a:moveTo>
                  <a:lnTo>
                    <a:pt x="13" y="12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8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7" name="Freeform 322"/>
            <p:cNvSpPr>
              <a:spLocks/>
            </p:cNvSpPr>
            <p:nvPr/>
          </p:nvSpPr>
          <p:spPr bwMode="auto">
            <a:xfrm>
              <a:off x="492125" y="1930400"/>
              <a:ext cx="65088" cy="38100"/>
            </a:xfrm>
            <a:custGeom>
              <a:avLst/>
              <a:gdLst>
                <a:gd name="T0" fmla="*/ 0 w 31"/>
                <a:gd name="T1" fmla="*/ 0 h 21"/>
                <a:gd name="T2" fmla="*/ 4199 w 31"/>
                <a:gd name="T3" fmla="*/ 0 h 21"/>
                <a:gd name="T4" fmla="*/ 8398 w 31"/>
                <a:gd name="T5" fmla="*/ 1814 h 21"/>
                <a:gd name="T6" fmla="*/ 12598 w 31"/>
                <a:gd name="T7" fmla="*/ 3629 h 21"/>
                <a:gd name="T8" fmla="*/ 16797 w 31"/>
                <a:gd name="T9" fmla="*/ 5443 h 21"/>
                <a:gd name="T10" fmla="*/ 23096 w 31"/>
                <a:gd name="T11" fmla="*/ 9071 h 21"/>
                <a:gd name="T12" fmla="*/ 25195 w 31"/>
                <a:gd name="T13" fmla="*/ 9071 h 21"/>
                <a:gd name="T14" fmla="*/ 31494 w 31"/>
                <a:gd name="T15" fmla="*/ 9071 h 21"/>
                <a:gd name="T16" fmla="*/ 35693 w 31"/>
                <a:gd name="T17" fmla="*/ 7257 h 21"/>
                <a:gd name="T18" fmla="*/ 44092 w 31"/>
                <a:gd name="T19" fmla="*/ 9071 h 21"/>
                <a:gd name="T20" fmla="*/ 50391 w 31"/>
                <a:gd name="T21" fmla="*/ 12700 h 21"/>
                <a:gd name="T22" fmla="*/ 56690 w 31"/>
                <a:gd name="T23" fmla="*/ 16329 h 21"/>
                <a:gd name="T24" fmla="*/ 60889 w 31"/>
                <a:gd name="T25" fmla="*/ 19957 h 21"/>
                <a:gd name="T26" fmla="*/ 62988 w 31"/>
                <a:gd name="T27" fmla="*/ 23586 h 21"/>
                <a:gd name="T28" fmla="*/ 60889 w 31"/>
                <a:gd name="T29" fmla="*/ 27214 h 21"/>
                <a:gd name="T30" fmla="*/ 58789 w 31"/>
                <a:gd name="T31" fmla="*/ 32657 h 21"/>
                <a:gd name="T32" fmla="*/ 54590 w 31"/>
                <a:gd name="T33" fmla="*/ 36286 h 21"/>
                <a:gd name="T34" fmla="*/ 0 w 31"/>
                <a:gd name="T35" fmla="*/ 0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"/>
                <a:gd name="T55" fmla="*/ 0 h 21"/>
                <a:gd name="T56" fmla="*/ 31 w 31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" h="21">
                  <a:moveTo>
                    <a:pt x="0" y="0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6" y="2"/>
                  </a:lnTo>
                  <a:lnTo>
                    <a:pt x="8" y="3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4" y="7"/>
                  </a:lnTo>
                  <a:lnTo>
                    <a:pt x="27" y="9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29" y="15"/>
                  </a:lnTo>
                  <a:lnTo>
                    <a:pt x="28" y="18"/>
                  </a:lnTo>
                  <a:lnTo>
                    <a:pt x="26" y="2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8" name="Freeform 323"/>
            <p:cNvSpPr>
              <a:spLocks/>
            </p:cNvSpPr>
            <p:nvPr/>
          </p:nvSpPr>
          <p:spPr bwMode="auto">
            <a:xfrm>
              <a:off x="492125" y="1930400"/>
              <a:ext cx="71438" cy="46038"/>
            </a:xfrm>
            <a:custGeom>
              <a:avLst/>
              <a:gdLst>
                <a:gd name="T0" fmla="*/ 0 w 34"/>
                <a:gd name="T1" fmla="*/ 0 h 25"/>
                <a:gd name="T2" fmla="*/ 6303 w 34"/>
                <a:gd name="T3" fmla="*/ 0 h 25"/>
                <a:gd name="T4" fmla="*/ 10506 w 34"/>
                <a:gd name="T5" fmla="*/ 1842 h 25"/>
                <a:gd name="T6" fmla="*/ 14708 w 34"/>
                <a:gd name="T7" fmla="*/ 3683 h 25"/>
                <a:gd name="T8" fmla="*/ 21011 w 34"/>
                <a:gd name="T9" fmla="*/ 7366 h 25"/>
                <a:gd name="T10" fmla="*/ 25213 w 34"/>
                <a:gd name="T11" fmla="*/ 11049 h 25"/>
                <a:gd name="T12" fmla="*/ 27315 w 34"/>
                <a:gd name="T13" fmla="*/ 11049 h 25"/>
                <a:gd name="T14" fmla="*/ 33618 w 34"/>
                <a:gd name="T15" fmla="*/ 11049 h 25"/>
                <a:gd name="T16" fmla="*/ 39921 w 34"/>
                <a:gd name="T17" fmla="*/ 9208 h 25"/>
                <a:gd name="T18" fmla="*/ 48326 w 34"/>
                <a:gd name="T19" fmla="*/ 11049 h 25"/>
                <a:gd name="T20" fmla="*/ 56730 w 34"/>
                <a:gd name="T21" fmla="*/ 14732 h 25"/>
                <a:gd name="T22" fmla="*/ 60932 w 34"/>
                <a:gd name="T23" fmla="*/ 18415 h 25"/>
                <a:gd name="T24" fmla="*/ 67236 w 34"/>
                <a:gd name="T25" fmla="*/ 23940 h 25"/>
                <a:gd name="T26" fmla="*/ 69337 w 34"/>
                <a:gd name="T27" fmla="*/ 29464 h 25"/>
                <a:gd name="T28" fmla="*/ 67236 w 34"/>
                <a:gd name="T29" fmla="*/ 33147 h 25"/>
                <a:gd name="T30" fmla="*/ 63034 w 34"/>
                <a:gd name="T31" fmla="*/ 38672 h 25"/>
                <a:gd name="T32" fmla="*/ 60932 w 34"/>
                <a:gd name="T33" fmla="*/ 44196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25"/>
                <a:gd name="T53" fmla="*/ 34 w 3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25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7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9" y="5"/>
                  </a:lnTo>
                  <a:lnTo>
                    <a:pt x="23" y="6"/>
                  </a:lnTo>
                  <a:lnTo>
                    <a:pt x="27" y="8"/>
                  </a:lnTo>
                  <a:lnTo>
                    <a:pt x="29" y="10"/>
                  </a:lnTo>
                  <a:lnTo>
                    <a:pt x="32" y="13"/>
                  </a:lnTo>
                  <a:lnTo>
                    <a:pt x="33" y="16"/>
                  </a:lnTo>
                  <a:lnTo>
                    <a:pt x="32" y="18"/>
                  </a:lnTo>
                  <a:lnTo>
                    <a:pt x="30" y="21"/>
                  </a:lnTo>
                  <a:lnTo>
                    <a:pt x="29" y="2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9" name="Freeform 324"/>
            <p:cNvSpPr>
              <a:spLocks/>
            </p:cNvSpPr>
            <p:nvPr/>
          </p:nvSpPr>
          <p:spPr bwMode="auto">
            <a:xfrm>
              <a:off x="590550" y="1971675"/>
              <a:ext cx="36513" cy="31750"/>
            </a:xfrm>
            <a:custGeom>
              <a:avLst/>
              <a:gdLst>
                <a:gd name="T0" fmla="*/ 34365 w 17"/>
                <a:gd name="T1" fmla="*/ 7471 h 17"/>
                <a:gd name="T2" fmla="*/ 30070 w 17"/>
                <a:gd name="T3" fmla="*/ 20544 h 17"/>
                <a:gd name="T4" fmla="*/ 23626 w 17"/>
                <a:gd name="T5" fmla="*/ 24279 h 17"/>
                <a:gd name="T6" fmla="*/ 15035 w 17"/>
                <a:gd name="T7" fmla="*/ 29882 h 17"/>
                <a:gd name="T8" fmla="*/ 2148 w 17"/>
                <a:gd name="T9" fmla="*/ 29882 h 17"/>
                <a:gd name="T10" fmla="*/ 2148 w 17"/>
                <a:gd name="T11" fmla="*/ 24279 h 17"/>
                <a:gd name="T12" fmla="*/ 0 w 17"/>
                <a:gd name="T13" fmla="*/ 20544 h 17"/>
                <a:gd name="T14" fmla="*/ 2148 w 17"/>
                <a:gd name="T15" fmla="*/ 16809 h 17"/>
                <a:gd name="T16" fmla="*/ 2148 w 17"/>
                <a:gd name="T17" fmla="*/ 11206 h 17"/>
                <a:gd name="T18" fmla="*/ 8591 w 17"/>
                <a:gd name="T19" fmla="*/ 3735 h 17"/>
                <a:gd name="T20" fmla="*/ 17183 w 17"/>
                <a:gd name="T21" fmla="*/ 0 h 17"/>
                <a:gd name="T22" fmla="*/ 27922 w 17"/>
                <a:gd name="T23" fmla="*/ 3735 h 17"/>
                <a:gd name="T24" fmla="*/ 34365 w 17"/>
                <a:gd name="T25" fmla="*/ 747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4"/>
                  </a:moveTo>
                  <a:lnTo>
                    <a:pt x="14" y="11"/>
                  </a:lnTo>
                  <a:lnTo>
                    <a:pt x="11" y="13"/>
                  </a:lnTo>
                  <a:lnTo>
                    <a:pt x="7" y="16"/>
                  </a:lnTo>
                  <a:lnTo>
                    <a:pt x="1" y="16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1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0" name="Freeform 325"/>
            <p:cNvSpPr>
              <a:spLocks/>
            </p:cNvSpPr>
            <p:nvPr/>
          </p:nvSpPr>
          <p:spPr bwMode="auto">
            <a:xfrm>
              <a:off x="590550" y="1971675"/>
              <a:ext cx="36513" cy="31750"/>
            </a:xfrm>
            <a:custGeom>
              <a:avLst/>
              <a:gdLst>
                <a:gd name="T0" fmla="*/ 34365 w 17"/>
                <a:gd name="T1" fmla="*/ 7471 h 17"/>
                <a:gd name="T2" fmla="*/ 32217 w 17"/>
                <a:gd name="T3" fmla="*/ 20544 h 17"/>
                <a:gd name="T4" fmla="*/ 23626 w 17"/>
                <a:gd name="T5" fmla="*/ 26147 h 17"/>
                <a:gd name="T6" fmla="*/ 12887 w 17"/>
                <a:gd name="T7" fmla="*/ 29882 h 17"/>
                <a:gd name="T8" fmla="*/ 2148 w 17"/>
                <a:gd name="T9" fmla="*/ 29882 h 17"/>
                <a:gd name="T10" fmla="*/ 0 w 17"/>
                <a:gd name="T11" fmla="*/ 22412 h 17"/>
                <a:gd name="T12" fmla="*/ 0 w 17"/>
                <a:gd name="T13" fmla="*/ 20544 h 17"/>
                <a:gd name="T14" fmla="*/ 0 w 17"/>
                <a:gd name="T15" fmla="*/ 16809 h 17"/>
                <a:gd name="T16" fmla="*/ 0 w 17"/>
                <a:gd name="T17" fmla="*/ 14941 h 17"/>
                <a:gd name="T18" fmla="*/ 6443 w 17"/>
                <a:gd name="T19" fmla="*/ 1868 h 17"/>
                <a:gd name="T20" fmla="*/ 19330 w 17"/>
                <a:gd name="T21" fmla="*/ 0 h 17"/>
                <a:gd name="T22" fmla="*/ 27922 w 17"/>
                <a:gd name="T23" fmla="*/ 1868 h 17"/>
                <a:gd name="T24" fmla="*/ 34365 w 17"/>
                <a:gd name="T25" fmla="*/ 747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4"/>
                  </a:moveTo>
                  <a:lnTo>
                    <a:pt x="15" y="11"/>
                  </a:lnTo>
                  <a:lnTo>
                    <a:pt x="11" y="14"/>
                  </a:lnTo>
                  <a:lnTo>
                    <a:pt x="6" y="16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3" y="1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1" name="Freeform 326"/>
            <p:cNvSpPr>
              <a:spLocks/>
            </p:cNvSpPr>
            <p:nvPr/>
          </p:nvSpPr>
          <p:spPr bwMode="auto">
            <a:xfrm>
              <a:off x="595313" y="1992313"/>
              <a:ext cx="36512" cy="31750"/>
            </a:xfrm>
            <a:custGeom>
              <a:avLst/>
              <a:gdLst>
                <a:gd name="T0" fmla="*/ 0 w 17"/>
                <a:gd name="T1" fmla="*/ 14941 h 17"/>
                <a:gd name="T2" fmla="*/ 0 w 17"/>
                <a:gd name="T3" fmla="*/ 0 h 17"/>
                <a:gd name="T4" fmla="*/ 34364 w 17"/>
                <a:gd name="T5" fmla="*/ 0 h 17"/>
                <a:gd name="T6" fmla="*/ 34364 w 17"/>
                <a:gd name="T7" fmla="*/ 29882 h 17"/>
                <a:gd name="T8" fmla="*/ 0 w 17"/>
                <a:gd name="T9" fmla="*/ 29882 h 17"/>
                <a:gd name="T10" fmla="*/ 0 w 17"/>
                <a:gd name="T11" fmla="*/ 14941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2" name="Freeform 327"/>
            <p:cNvSpPr>
              <a:spLocks/>
            </p:cNvSpPr>
            <p:nvPr/>
          </p:nvSpPr>
          <p:spPr bwMode="auto">
            <a:xfrm>
              <a:off x="595313" y="1995488"/>
              <a:ext cx="36512" cy="28575"/>
            </a:xfrm>
            <a:custGeom>
              <a:avLst/>
              <a:gdLst>
                <a:gd name="T0" fmla="*/ 34364 w 17"/>
                <a:gd name="T1" fmla="*/ 16809 h 17"/>
                <a:gd name="T2" fmla="*/ 21478 w 17"/>
                <a:gd name="T3" fmla="*/ 16809 h 17"/>
                <a:gd name="T4" fmla="*/ 21478 w 17"/>
                <a:gd name="T5" fmla="*/ 26894 h 17"/>
                <a:gd name="T6" fmla="*/ 0 w 17"/>
                <a:gd name="T7" fmla="*/ 26894 h 17"/>
                <a:gd name="T8" fmla="*/ 0 w 17"/>
                <a:gd name="T9" fmla="*/ 0 h 17"/>
                <a:gd name="T10" fmla="*/ 10739 w 17"/>
                <a:gd name="T11" fmla="*/ 0 h 17"/>
                <a:gd name="T12" fmla="*/ 21478 w 17"/>
                <a:gd name="T13" fmla="*/ 0 h 17"/>
                <a:gd name="T14" fmla="*/ 21478 w 17"/>
                <a:gd name="T15" fmla="*/ 8404 h 17"/>
                <a:gd name="T16" fmla="*/ 34364 w 17"/>
                <a:gd name="T17" fmla="*/ 16809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0"/>
                  </a:moveTo>
                  <a:lnTo>
                    <a:pt x="10" y="10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3" name="Freeform 328"/>
            <p:cNvSpPr>
              <a:spLocks/>
            </p:cNvSpPr>
            <p:nvPr/>
          </p:nvSpPr>
          <p:spPr bwMode="auto">
            <a:xfrm>
              <a:off x="609600" y="2000250"/>
              <a:ext cx="36513" cy="28575"/>
            </a:xfrm>
            <a:custGeom>
              <a:avLst/>
              <a:gdLst>
                <a:gd name="T0" fmla="*/ 34365 w 17"/>
                <a:gd name="T1" fmla="*/ 13447 h 17"/>
                <a:gd name="T2" fmla="*/ 34365 w 17"/>
                <a:gd name="T3" fmla="*/ 16809 h 17"/>
                <a:gd name="T4" fmla="*/ 27922 w 17"/>
                <a:gd name="T5" fmla="*/ 26894 h 17"/>
                <a:gd name="T6" fmla="*/ 21478 w 17"/>
                <a:gd name="T7" fmla="*/ 26894 h 17"/>
                <a:gd name="T8" fmla="*/ 17183 w 17"/>
                <a:gd name="T9" fmla="*/ 21851 h 17"/>
                <a:gd name="T10" fmla="*/ 10739 w 17"/>
                <a:gd name="T11" fmla="*/ 13447 h 17"/>
                <a:gd name="T12" fmla="*/ 4296 w 17"/>
                <a:gd name="T13" fmla="*/ 8404 h 17"/>
                <a:gd name="T14" fmla="*/ 0 w 17"/>
                <a:gd name="T15" fmla="*/ 0 h 17"/>
                <a:gd name="T16" fmla="*/ 17183 w 17"/>
                <a:gd name="T17" fmla="*/ 0 h 17"/>
                <a:gd name="T18" fmla="*/ 21478 w 17"/>
                <a:gd name="T19" fmla="*/ 3362 h 17"/>
                <a:gd name="T20" fmla="*/ 27922 w 17"/>
                <a:gd name="T21" fmla="*/ 8404 h 17"/>
                <a:gd name="T22" fmla="*/ 34365 w 17"/>
                <a:gd name="T23" fmla="*/ 13447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8"/>
                  </a:moveTo>
                  <a:lnTo>
                    <a:pt x="16" y="10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5" y="8"/>
                  </a:lnTo>
                  <a:lnTo>
                    <a:pt x="2" y="5"/>
                  </a:lnTo>
                  <a:lnTo>
                    <a:pt x="0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3" y="5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4" name="Freeform 329"/>
            <p:cNvSpPr>
              <a:spLocks/>
            </p:cNvSpPr>
            <p:nvPr/>
          </p:nvSpPr>
          <p:spPr bwMode="auto">
            <a:xfrm>
              <a:off x="1309688" y="2017713"/>
              <a:ext cx="71437" cy="39687"/>
            </a:xfrm>
            <a:custGeom>
              <a:avLst/>
              <a:gdLst>
                <a:gd name="T0" fmla="*/ 54628 w 34"/>
                <a:gd name="T1" fmla="*/ 13229 h 21"/>
                <a:gd name="T2" fmla="*/ 69336 w 34"/>
                <a:gd name="T3" fmla="*/ 20788 h 21"/>
                <a:gd name="T4" fmla="*/ 63033 w 34"/>
                <a:gd name="T5" fmla="*/ 24568 h 21"/>
                <a:gd name="T6" fmla="*/ 60932 w 34"/>
                <a:gd name="T7" fmla="*/ 28348 h 21"/>
                <a:gd name="T8" fmla="*/ 58830 w 34"/>
                <a:gd name="T9" fmla="*/ 32128 h 21"/>
                <a:gd name="T10" fmla="*/ 52527 w 34"/>
                <a:gd name="T11" fmla="*/ 35907 h 21"/>
                <a:gd name="T12" fmla="*/ 50426 w 34"/>
                <a:gd name="T13" fmla="*/ 37797 h 21"/>
                <a:gd name="T14" fmla="*/ 48325 w 34"/>
                <a:gd name="T15" fmla="*/ 35907 h 21"/>
                <a:gd name="T16" fmla="*/ 44123 w 34"/>
                <a:gd name="T17" fmla="*/ 35907 h 21"/>
                <a:gd name="T18" fmla="*/ 42022 w 34"/>
                <a:gd name="T19" fmla="*/ 35907 h 21"/>
                <a:gd name="T20" fmla="*/ 39921 w 34"/>
                <a:gd name="T21" fmla="*/ 32128 h 21"/>
                <a:gd name="T22" fmla="*/ 39921 w 34"/>
                <a:gd name="T23" fmla="*/ 30238 h 21"/>
                <a:gd name="T24" fmla="*/ 35719 w 34"/>
                <a:gd name="T25" fmla="*/ 28348 h 21"/>
                <a:gd name="T26" fmla="*/ 31516 w 34"/>
                <a:gd name="T27" fmla="*/ 26458 h 21"/>
                <a:gd name="T28" fmla="*/ 29415 w 34"/>
                <a:gd name="T29" fmla="*/ 24568 h 21"/>
                <a:gd name="T30" fmla="*/ 27314 w 34"/>
                <a:gd name="T31" fmla="*/ 22678 h 21"/>
                <a:gd name="T32" fmla="*/ 25213 w 34"/>
                <a:gd name="T33" fmla="*/ 20788 h 21"/>
                <a:gd name="T34" fmla="*/ 25213 w 34"/>
                <a:gd name="T35" fmla="*/ 17009 h 21"/>
                <a:gd name="T36" fmla="*/ 23112 w 34"/>
                <a:gd name="T37" fmla="*/ 15119 h 21"/>
                <a:gd name="T38" fmla="*/ 16809 w 34"/>
                <a:gd name="T39" fmla="*/ 13229 h 21"/>
                <a:gd name="T40" fmla="*/ 12607 w 34"/>
                <a:gd name="T41" fmla="*/ 11339 h 21"/>
                <a:gd name="T42" fmla="*/ 8404 w 34"/>
                <a:gd name="T43" fmla="*/ 9449 h 21"/>
                <a:gd name="T44" fmla="*/ 4202 w 34"/>
                <a:gd name="T45" fmla="*/ 7559 h 21"/>
                <a:gd name="T46" fmla="*/ 2101 w 34"/>
                <a:gd name="T47" fmla="*/ 5670 h 21"/>
                <a:gd name="T48" fmla="*/ 0 w 34"/>
                <a:gd name="T49" fmla="*/ 1890 h 21"/>
                <a:gd name="T50" fmla="*/ 0 w 34"/>
                <a:gd name="T51" fmla="*/ 0 h 21"/>
                <a:gd name="T52" fmla="*/ 8404 w 34"/>
                <a:gd name="T53" fmla="*/ 0 h 21"/>
                <a:gd name="T54" fmla="*/ 14708 w 34"/>
                <a:gd name="T55" fmla="*/ 1890 h 21"/>
                <a:gd name="T56" fmla="*/ 21011 w 34"/>
                <a:gd name="T57" fmla="*/ 5670 h 21"/>
                <a:gd name="T58" fmla="*/ 25213 w 34"/>
                <a:gd name="T59" fmla="*/ 9449 h 21"/>
                <a:gd name="T60" fmla="*/ 31516 w 34"/>
                <a:gd name="T61" fmla="*/ 11339 h 21"/>
                <a:gd name="T62" fmla="*/ 39921 w 34"/>
                <a:gd name="T63" fmla="*/ 13229 h 21"/>
                <a:gd name="T64" fmla="*/ 44123 w 34"/>
                <a:gd name="T65" fmla="*/ 15119 h 21"/>
                <a:gd name="T66" fmla="*/ 54628 w 34"/>
                <a:gd name="T67" fmla="*/ 13229 h 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"/>
                <a:gd name="T103" fmla="*/ 0 h 21"/>
                <a:gd name="T104" fmla="*/ 34 w 34"/>
                <a:gd name="T105" fmla="*/ 21 h 2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" h="21">
                  <a:moveTo>
                    <a:pt x="26" y="7"/>
                  </a:moveTo>
                  <a:lnTo>
                    <a:pt x="33" y="11"/>
                  </a:lnTo>
                  <a:lnTo>
                    <a:pt x="30" y="13"/>
                  </a:lnTo>
                  <a:lnTo>
                    <a:pt x="29" y="15"/>
                  </a:lnTo>
                  <a:lnTo>
                    <a:pt x="28" y="17"/>
                  </a:lnTo>
                  <a:lnTo>
                    <a:pt x="25" y="19"/>
                  </a:lnTo>
                  <a:lnTo>
                    <a:pt x="24" y="20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17" y="15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8" y="7"/>
                  </a:lnTo>
                  <a:lnTo>
                    <a:pt x="6" y="6"/>
                  </a:lnTo>
                  <a:lnTo>
                    <a:pt x="4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5" y="6"/>
                  </a:lnTo>
                  <a:lnTo>
                    <a:pt x="19" y="7"/>
                  </a:lnTo>
                  <a:lnTo>
                    <a:pt x="21" y="8"/>
                  </a:lnTo>
                  <a:lnTo>
                    <a:pt x="26" y="7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5" name="Freeform 330"/>
            <p:cNvSpPr>
              <a:spLocks/>
            </p:cNvSpPr>
            <p:nvPr/>
          </p:nvSpPr>
          <p:spPr bwMode="auto">
            <a:xfrm>
              <a:off x="1309688" y="2017713"/>
              <a:ext cx="80962" cy="44450"/>
            </a:xfrm>
            <a:custGeom>
              <a:avLst/>
              <a:gdLst>
                <a:gd name="T0" fmla="*/ 62278 w 39"/>
                <a:gd name="T1" fmla="*/ 14817 h 24"/>
                <a:gd name="T2" fmla="*/ 78886 w 39"/>
                <a:gd name="T3" fmla="*/ 22225 h 24"/>
                <a:gd name="T4" fmla="*/ 70582 w 39"/>
                <a:gd name="T5" fmla="*/ 27781 h 24"/>
                <a:gd name="T6" fmla="*/ 70582 w 39"/>
                <a:gd name="T7" fmla="*/ 31485 h 24"/>
                <a:gd name="T8" fmla="*/ 68506 w 39"/>
                <a:gd name="T9" fmla="*/ 37042 h 24"/>
                <a:gd name="T10" fmla="*/ 60203 w 39"/>
                <a:gd name="T11" fmla="*/ 38894 h 24"/>
                <a:gd name="T12" fmla="*/ 56051 w 39"/>
                <a:gd name="T13" fmla="*/ 42598 h 24"/>
                <a:gd name="T14" fmla="*/ 53975 w 39"/>
                <a:gd name="T15" fmla="*/ 40746 h 24"/>
                <a:gd name="T16" fmla="*/ 49823 w 39"/>
                <a:gd name="T17" fmla="*/ 38894 h 24"/>
                <a:gd name="T18" fmla="*/ 47747 w 39"/>
                <a:gd name="T19" fmla="*/ 38894 h 24"/>
                <a:gd name="T20" fmla="*/ 45671 w 39"/>
                <a:gd name="T21" fmla="*/ 37042 h 24"/>
                <a:gd name="T22" fmla="*/ 45671 w 39"/>
                <a:gd name="T23" fmla="*/ 33338 h 24"/>
                <a:gd name="T24" fmla="*/ 41519 w 39"/>
                <a:gd name="T25" fmla="*/ 31485 h 24"/>
                <a:gd name="T26" fmla="*/ 37367 w 39"/>
                <a:gd name="T27" fmla="*/ 29633 h 24"/>
                <a:gd name="T28" fmla="*/ 33215 w 39"/>
                <a:gd name="T29" fmla="*/ 27781 h 24"/>
                <a:gd name="T30" fmla="*/ 31139 w 39"/>
                <a:gd name="T31" fmla="*/ 25929 h 24"/>
                <a:gd name="T32" fmla="*/ 29063 w 39"/>
                <a:gd name="T33" fmla="*/ 24077 h 24"/>
                <a:gd name="T34" fmla="*/ 29063 w 39"/>
                <a:gd name="T35" fmla="*/ 20373 h 24"/>
                <a:gd name="T36" fmla="*/ 26987 w 39"/>
                <a:gd name="T37" fmla="*/ 18521 h 24"/>
                <a:gd name="T38" fmla="*/ 20759 w 39"/>
                <a:gd name="T39" fmla="*/ 14817 h 24"/>
                <a:gd name="T40" fmla="*/ 14532 w 39"/>
                <a:gd name="T41" fmla="*/ 12965 h 24"/>
                <a:gd name="T42" fmla="*/ 8304 w 39"/>
                <a:gd name="T43" fmla="*/ 11113 h 24"/>
                <a:gd name="T44" fmla="*/ 4152 w 39"/>
                <a:gd name="T45" fmla="*/ 9260 h 24"/>
                <a:gd name="T46" fmla="*/ 2076 w 39"/>
                <a:gd name="T47" fmla="*/ 5556 h 24"/>
                <a:gd name="T48" fmla="*/ 0 w 39"/>
                <a:gd name="T49" fmla="*/ 3704 h 24"/>
                <a:gd name="T50" fmla="*/ 0 w 39"/>
                <a:gd name="T51" fmla="*/ 0 h 24"/>
                <a:gd name="T52" fmla="*/ 8304 w 39"/>
                <a:gd name="T53" fmla="*/ 1852 h 24"/>
                <a:gd name="T54" fmla="*/ 16608 w 39"/>
                <a:gd name="T55" fmla="*/ 3704 h 24"/>
                <a:gd name="T56" fmla="*/ 22835 w 39"/>
                <a:gd name="T57" fmla="*/ 5556 h 24"/>
                <a:gd name="T58" fmla="*/ 29063 w 39"/>
                <a:gd name="T59" fmla="*/ 11113 h 24"/>
                <a:gd name="T60" fmla="*/ 37367 w 39"/>
                <a:gd name="T61" fmla="*/ 12965 h 24"/>
                <a:gd name="T62" fmla="*/ 45671 w 39"/>
                <a:gd name="T63" fmla="*/ 14817 h 24"/>
                <a:gd name="T64" fmla="*/ 51899 w 39"/>
                <a:gd name="T65" fmla="*/ 16669 h 24"/>
                <a:gd name="T66" fmla="*/ 62278 w 39"/>
                <a:gd name="T67" fmla="*/ 14817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9"/>
                <a:gd name="T103" fmla="*/ 0 h 24"/>
                <a:gd name="T104" fmla="*/ 39 w 39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9" h="24">
                  <a:moveTo>
                    <a:pt x="30" y="8"/>
                  </a:moveTo>
                  <a:lnTo>
                    <a:pt x="38" y="12"/>
                  </a:lnTo>
                  <a:lnTo>
                    <a:pt x="34" y="15"/>
                  </a:lnTo>
                  <a:lnTo>
                    <a:pt x="34" y="17"/>
                  </a:lnTo>
                  <a:lnTo>
                    <a:pt x="33" y="20"/>
                  </a:lnTo>
                  <a:lnTo>
                    <a:pt x="29" y="21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4" y="21"/>
                  </a:lnTo>
                  <a:lnTo>
                    <a:pt x="23" y="21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0" y="17"/>
                  </a:lnTo>
                  <a:lnTo>
                    <a:pt x="18" y="16"/>
                  </a:lnTo>
                  <a:lnTo>
                    <a:pt x="16" y="15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3" y="10"/>
                  </a:lnTo>
                  <a:lnTo>
                    <a:pt x="10" y="8"/>
                  </a:lnTo>
                  <a:lnTo>
                    <a:pt x="7" y="7"/>
                  </a:lnTo>
                  <a:lnTo>
                    <a:pt x="4" y="6"/>
                  </a:lnTo>
                  <a:lnTo>
                    <a:pt x="2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1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4" y="6"/>
                  </a:lnTo>
                  <a:lnTo>
                    <a:pt x="18" y="7"/>
                  </a:lnTo>
                  <a:lnTo>
                    <a:pt x="22" y="8"/>
                  </a:lnTo>
                  <a:lnTo>
                    <a:pt x="25" y="9"/>
                  </a:lnTo>
                  <a:lnTo>
                    <a:pt x="30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6" name="Freeform 331"/>
            <p:cNvSpPr>
              <a:spLocks/>
            </p:cNvSpPr>
            <p:nvPr/>
          </p:nvSpPr>
          <p:spPr bwMode="auto">
            <a:xfrm>
              <a:off x="1228725" y="2028825"/>
              <a:ext cx="114300" cy="36513"/>
            </a:xfrm>
            <a:custGeom>
              <a:avLst/>
              <a:gdLst>
                <a:gd name="T0" fmla="*/ 63500 w 54"/>
                <a:gd name="T1" fmla="*/ 7303 h 20"/>
                <a:gd name="T2" fmla="*/ 63500 w 54"/>
                <a:gd name="T3" fmla="*/ 3651 h 20"/>
                <a:gd name="T4" fmla="*/ 65617 w 54"/>
                <a:gd name="T5" fmla="*/ 1826 h 20"/>
                <a:gd name="T6" fmla="*/ 71967 w 54"/>
                <a:gd name="T7" fmla="*/ 1826 h 20"/>
                <a:gd name="T8" fmla="*/ 76200 w 54"/>
                <a:gd name="T9" fmla="*/ 1826 h 20"/>
                <a:gd name="T10" fmla="*/ 78317 w 54"/>
                <a:gd name="T11" fmla="*/ 7303 h 20"/>
                <a:gd name="T12" fmla="*/ 82550 w 54"/>
                <a:gd name="T13" fmla="*/ 10954 h 20"/>
                <a:gd name="T14" fmla="*/ 88900 w 54"/>
                <a:gd name="T15" fmla="*/ 12780 h 20"/>
                <a:gd name="T16" fmla="*/ 95250 w 54"/>
                <a:gd name="T17" fmla="*/ 16431 h 20"/>
                <a:gd name="T18" fmla="*/ 99483 w 54"/>
                <a:gd name="T19" fmla="*/ 18257 h 20"/>
                <a:gd name="T20" fmla="*/ 105833 w 54"/>
                <a:gd name="T21" fmla="*/ 20082 h 20"/>
                <a:gd name="T22" fmla="*/ 107950 w 54"/>
                <a:gd name="T23" fmla="*/ 25559 h 20"/>
                <a:gd name="T24" fmla="*/ 112183 w 54"/>
                <a:gd name="T25" fmla="*/ 29210 h 20"/>
                <a:gd name="T26" fmla="*/ 103717 w 54"/>
                <a:gd name="T27" fmla="*/ 29210 h 20"/>
                <a:gd name="T28" fmla="*/ 95250 w 54"/>
                <a:gd name="T29" fmla="*/ 29210 h 20"/>
                <a:gd name="T30" fmla="*/ 88900 w 54"/>
                <a:gd name="T31" fmla="*/ 29210 h 20"/>
                <a:gd name="T32" fmla="*/ 80433 w 54"/>
                <a:gd name="T33" fmla="*/ 31036 h 20"/>
                <a:gd name="T34" fmla="*/ 71967 w 54"/>
                <a:gd name="T35" fmla="*/ 32862 h 20"/>
                <a:gd name="T36" fmla="*/ 67733 w 54"/>
                <a:gd name="T37" fmla="*/ 32862 h 20"/>
                <a:gd name="T38" fmla="*/ 59267 w 54"/>
                <a:gd name="T39" fmla="*/ 32862 h 20"/>
                <a:gd name="T40" fmla="*/ 50800 w 54"/>
                <a:gd name="T41" fmla="*/ 34687 h 20"/>
                <a:gd name="T42" fmla="*/ 0 w 54"/>
                <a:gd name="T43" fmla="*/ 25559 h 20"/>
                <a:gd name="T44" fmla="*/ 0 w 54"/>
                <a:gd name="T45" fmla="*/ 21908 h 20"/>
                <a:gd name="T46" fmla="*/ 4233 w 54"/>
                <a:gd name="T47" fmla="*/ 18257 h 20"/>
                <a:gd name="T48" fmla="*/ 4233 w 54"/>
                <a:gd name="T49" fmla="*/ 16431 h 20"/>
                <a:gd name="T50" fmla="*/ 2117 w 54"/>
                <a:gd name="T51" fmla="*/ 10954 h 20"/>
                <a:gd name="T52" fmla="*/ 8467 w 54"/>
                <a:gd name="T53" fmla="*/ 10954 h 20"/>
                <a:gd name="T54" fmla="*/ 12700 w 54"/>
                <a:gd name="T55" fmla="*/ 7303 h 20"/>
                <a:gd name="T56" fmla="*/ 16933 w 54"/>
                <a:gd name="T57" fmla="*/ 5477 h 20"/>
                <a:gd name="T58" fmla="*/ 21167 w 54"/>
                <a:gd name="T59" fmla="*/ 1826 h 20"/>
                <a:gd name="T60" fmla="*/ 25400 w 54"/>
                <a:gd name="T61" fmla="*/ 0 h 20"/>
                <a:gd name="T62" fmla="*/ 31750 w 54"/>
                <a:gd name="T63" fmla="*/ 0 h 20"/>
                <a:gd name="T64" fmla="*/ 38100 w 54"/>
                <a:gd name="T65" fmla="*/ 0 h 20"/>
                <a:gd name="T66" fmla="*/ 44450 w 54"/>
                <a:gd name="T67" fmla="*/ 0 h 20"/>
                <a:gd name="T68" fmla="*/ 48683 w 54"/>
                <a:gd name="T69" fmla="*/ 1826 h 20"/>
                <a:gd name="T70" fmla="*/ 52917 w 54"/>
                <a:gd name="T71" fmla="*/ 3651 h 20"/>
                <a:gd name="T72" fmla="*/ 57150 w 54"/>
                <a:gd name="T73" fmla="*/ 5477 h 20"/>
                <a:gd name="T74" fmla="*/ 63500 w 54"/>
                <a:gd name="T75" fmla="*/ 7303 h 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4"/>
                <a:gd name="T115" fmla="*/ 0 h 20"/>
                <a:gd name="T116" fmla="*/ 54 w 54"/>
                <a:gd name="T117" fmla="*/ 20 h 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4" h="20">
                  <a:moveTo>
                    <a:pt x="30" y="4"/>
                  </a:moveTo>
                  <a:lnTo>
                    <a:pt x="30" y="2"/>
                  </a:lnTo>
                  <a:lnTo>
                    <a:pt x="31" y="1"/>
                  </a:lnTo>
                  <a:lnTo>
                    <a:pt x="34" y="1"/>
                  </a:lnTo>
                  <a:lnTo>
                    <a:pt x="36" y="1"/>
                  </a:lnTo>
                  <a:lnTo>
                    <a:pt x="37" y="4"/>
                  </a:lnTo>
                  <a:lnTo>
                    <a:pt x="39" y="6"/>
                  </a:lnTo>
                  <a:lnTo>
                    <a:pt x="42" y="7"/>
                  </a:lnTo>
                  <a:lnTo>
                    <a:pt x="45" y="9"/>
                  </a:lnTo>
                  <a:lnTo>
                    <a:pt x="47" y="10"/>
                  </a:lnTo>
                  <a:lnTo>
                    <a:pt x="50" y="11"/>
                  </a:lnTo>
                  <a:lnTo>
                    <a:pt x="51" y="14"/>
                  </a:lnTo>
                  <a:lnTo>
                    <a:pt x="53" y="16"/>
                  </a:lnTo>
                  <a:lnTo>
                    <a:pt x="49" y="16"/>
                  </a:lnTo>
                  <a:lnTo>
                    <a:pt x="45" y="16"/>
                  </a:lnTo>
                  <a:lnTo>
                    <a:pt x="42" y="16"/>
                  </a:lnTo>
                  <a:lnTo>
                    <a:pt x="38" y="17"/>
                  </a:lnTo>
                  <a:lnTo>
                    <a:pt x="34" y="18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4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30" y="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7" name="Freeform 332"/>
            <p:cNvSpPr>
              <a:spLocks/>
            </p:cNvSpPr>
            <p:nvPr/>
          </p:nvSpPr>
          <p:spPr bwMode="auto">
            <a:xfrm>
              <a:off x="1228725" y="2028825"/>
              <a:ext cx="122238" cy="41275"/>
            </a:xfrm>
            <a:custGeom>
              <a:avLst/>
              <a:gdLst>
                <a:gd name="T0" fmla="*/ 67442 w 58"/>
                <a:gd name="T1" fmla="*/ 8973 h 23"/>
                <a:gd name="T2" fmla="*/ 67442 w 58"/>
                <a:gd name="T3" fmla="*/ 5384 h 23"/>
                <a:gd name="T4" fmla="*/ 71657 w 58"/>
                <a:gd name="T5" fmla="*/ 1795 h 23"/>
                <a:gd name="T6" fmla="*/ 75872 w 58"/>
                <a:gd name="T7" fmla="*/ 1795 h 23"/>
                <a:gd name="T8" fmla="*/ 80087 w 58"/>
                <a:gd name="T9" fmla="*/ 1795 h 23"/>
                <a:gd name="T10" fmla="*/ 84302 w 58"/>
                <a:gd name="T11" fmla="*/ 8973 h 23"/>
                <a:gd name="T12" fmla="*/ 88517 w 58"/>
                <a:gd name="T13" fmla="*/ 12562 h 23"/>
                <a:gd name="T14" fmla="*/ 94840 w 58"/>
                <a:gd name="T15" fmla="*/ 14357 h 23"/>
                <a:gd name="T16" fmla="*/ 101162 w 58"/>
                <a:gd name="T17" fmla="*/ 17946 h 23"/>
                <a:gd name="T18" fmla="*/ 107485 w 58"/>
                <a:gd name="T19" fmla="*/ 21535 h 23"/>
                <a:gd name="T20" fmla="*/ 111700 w 58"/>
                <a:gd name="T21" fmla="*/ 23329 h 23"/>
                <a:gd name="T22" fmla="*/ 115915 w 58"/>
                <a:gd name="T23" fmla="*/ 28713 h 23"/>
                <a:gd name="T24" fmla="*/ 120130 w 58"/>
                <a:gd name="T25" fmla="*/ 34097 h 23"/>
                <a:gd name="T26" fmla="*/ 111700 w 58"/>
                <a:gd name="T27" fmla="*/ 34097 h 23"/>
                <a:gd name="T28" fmla="*/ 103270 w 58"/>
                <a:gd name="T29" fmla="*/ 34097 h 23"/>
                <a:gd name="T30" fmla="*/ 94840 w 58"/>
                <a:gd name="T31" fmla="*/ 34097 h 23"/>
                <a:gd name="T32" fmla="*/ 86410 w 58"/>
                <a:gd name="T33" fmla="*/ 35891 h 23"/>
                <a:gd name="T34" fmla="*/ 77979 w 58"/>
                <a:gd name="T35" fmla="*/ 35891 h 23"/>
                <a:gd name="T36" fmla="*/ 71657 w 58"/>
                <a:gd name="T37" fmla="*/ 37686 h 23"/>
                <a:gd name="T38" fmla="*/ 63227 w 58"/>
                <a:gd name="T39" fmla="*/ 37686 h 23"/>
                <a:gd name="T40" fmla="*/ 54796 w 58"/>
                <a:gd name="T41" fmla="*/ 39480 h 23"/>
                <a:gd name="T42" fmla="*/ 0 w 58"/>
                <a:gd name="T43" fmla="*/ 28713 h 23"/>
                <a:gd name="T44" fmla="*/ 0 w 58"/>
                <a:gd name="T45" fmla="*/ 25124 h 23"/>
                <a:gd name="T46" fmla="*/ 4215 w 58"/>
                <a:gd name="T47" fmla="*/ 21535 h 23"/>
                <a:gd name="T48" fmla="*/ 6323 w 58"/>
                <a:gd name="T49" fmla="*/ 17946 h 23"/>
                <a:gd name="T50" fmla="*/ 2108 w 58"/>
                <a:gd name="T51" fmla="*/ 12562 h 23"/>
                <a:gd name="T52" fmla="*/ 8430 w 58"/>
                <a:gd name="T53" fmla="*/ 12562 h 23"/>
                <a:gd name="T54" fmla="*/ 12645 w 58"/>
                <a:gd name="T55" fmla="*/ 8973 h 23"/>
                <a:gd name="T56" fmla="*/ 18968 w 58"/>
                <a:gd name="T57" fmla="*/ 5384 h 23"/>
                <a:gd name="T58" fmla="*/ 23183 w 58"/>
                <a:gd name="T59" fmla="*/ 1795 h 23"/>
                <a:gd name="T60" fmla="*/ 27398 w 58"/>
                <a:gd name="T61" fmla="*/ 1795 h 23"/>
                <a:gd name="T62" fmla="*/ 33721 w 58"/>
                <a:gd name="T63" fmla="*/ 0 h 23"/>
                <a:gd name="T64" fmla="*/ 40043 w 58"/>
                <a:gd name="T65" fmla="*/ 0 h 23"/>
                <a:gd name="T66" fmla="*/ 48474 w 58"/>
                <a:gd name="T67" fmla="*/ 1795 h 23"/>
                <a:gd name="T68" fmla="*/ 52689 w 58"/>
                <a:gd name="T69" fmla="*/ 1795 h 23"/>
                <a:gd name="T70" fmla="*/ 56904 w 58"/>
                <a:gd name="T71" fmla="*/ 5384 h 23"/>
                <a:gd name="T72" fmla="*/ 61119 w 58"/>
                <a:gd name="T73" fmla="*/ 7178 h 23"/>
                <a:gd name="T74" fmla="*/ 67442 w 58"/>
                <a:gd name="T75" fmla="*/ 8973 h 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8"/>
                <a:gd name="T115" fmla="*/ 0 h 23"/>
                <a:gd name="T116" fmla="*/ 58 w 58"/>
                <a:gd name="T117" fmla="*/ 23 h 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8" h="23">
                  <a:moveTo>
                    <a:pt x="32" y="5"/>
                  </a:moveTo>
                  <a:lnTo>
                    <a:pt x="32" y="3"/>
                  </a:lnTo>
                  <a:lnTo>
                    <a:pt x="34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0" y="5"/>
                  </a:lnTo>
                  <a:lnTo>
                    <a:pt x="42" y="7"/>
                  </a:lnTo>
                  <a:lnTo>
                    <a:pt x="45" y="8"/>
                  </a:lnTo>
                  <a:lnTo>
                    <a:pt x="48" y="10"/>
                  </a:lnTo>
                  <a:lnTo>
                    <a:pt x="51" y="12"/>
                  </a:lnTo>
                  <a:lnTo>
                    <a:pt x="53" y="13"/>
                  </a:lnTo>
                  <a:lnTo>
                    <a:pt x="55" y="16"/>
                  </a:lnTo>
                  <a:lnTo>
                    <a:pt x="57" y="19"/>
                  </a:lnTo>
                  <a:lnTo>
                    <a:pt x="53" y="19"/>
                  </a:lnTo>
                  <a:lnTo>
                    <a:pt x="49" y="19"/>
                  </a:lnTo>
                  <a:lnTo>
                    <a:pt x="45" y="19"/>
                  </a:lnTo>
                  <a:lnTo>
                    <a:pt x="41" y="20"/>
                  </a:lnTo>
                  <a:lnTo>
                    <a:pt x="37" y="20"/>
                  </a:lnTo>
                  <a:lnTo>
                    <a:pt x="34" y="21"/>
                  </a:lnTo>
                  <a:lnTo>
                    <a:pt x="30" y="21"/>
                  </a:lnTo>
                  <a:lnTo>
                    <a:pt x="26" y="22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3" y="10"/>
                  </a:lnTo>
                  <a:lnTo>
                    <a:pt x="1" y="7"/>
                  </a:lnTo>
                  <a:lnTo>
                    <a:pt x="4" y="7"/>
                  </a:lnTo>
                  <a:lnTo>
                    <a:pt x="6" y="5"/>
                  </a:lnTo>
                  <a:lnTo>
                    <a:pt x="9" y="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7" y="3"/>
                  </a:lnTo>
                  <a:lnTo>
                    <a:pt x="29" y="4"/>
                  </a:lnTo>
                  <a:lnTo>
                    <a:pt x="32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8" name="Freeform 333"/>
            <p:cNvSpPr>
              <a:spLocks/>
            </p:cNvSpPr>
            <p:nvPr/>
          </p:nvSpPr>
          <p:spPr bwMode="auto">
            <a:xfrm>
              <a:off x="1393825" y="2036763"/>
              <a:ext cx="109538" cy="28575"/>
            </a:xfrm>
            <a:custGeom>
              <a:avLst/>
              <a:gdLst>
                <a:gd name="T0" fmla="*/ 103219 w 52"/>
                <a:gd name="T1" fmla="*/ 11766 h 17"/>
                <a:gd name="T2" fmla="*/ 105325 w 52"/>
                <a:gd name="T3" fmla="*/ 13447 h 17"/>
                <a:gd name="T4" fmla="*/ 105325 w 52"/>
                <a:gd name="T5" fmla="*/ 13447 h 17"/>
                <a:gd name="T6" fmla="*/ 107432 w 52"/>
                <a:gd name="T7" fmla="*/ 15128 h 17"/>
                <a:gd name="T8" fmla="*/ 107432 w 52"/>
                <a:gd name="T9" fmla="*/ 18490 h 17"/>
                <a:gd name="T10" fmla="*/ 99006 w 52"/>
                <a:gd name="T11" fmla="*/ 20171 h 17"/>
                <a:gd name="T12" fmla="*/ 92686 w 52"/>
                <a:gd name="T13" fmla="*/ 21851 h 17"/>
                <a:gd name="T14" fmla="*/ 84260 w 52"/>
                <a:gd name="T15" fmla="*/ 23532 h 17"/>
                <a:gd name="T16" fmla="*/ 75834 w 52"/>
                <a:gd name="T17" fmla="*/ 25213 h 17"/>
                <a:gd name="T18" fmla="*/ 69515 w 52"/>
                <a:gd name="T19" fmla="*/ 26894 h 17"/>
                <a:gd name="T20" fmla="*/ 63195 w 52"/>
                <a:gd name="T21" fmla="*/ 26894 h 17"/>
                <a:gd name="T22" fmla="*/ 54769 w 52"/>
                <a:gd name="T23" fmla="*/ 26894 h 17"/>
                <a:gd name="T24" fmla="*/ 48450 w 52"/>
                <a:gd name="T25" fmla="*/ 25213 h 17"/>
                <a:gd name="T26" fmla="*/ 40024 w 52"/>
                <a:gd name="T27" fmla="*/ 25213 h 17"/>
                <a:gd name="T28" fmla="*/ 35811 w 52"/>
                <a:gd name="T29" fmla="*/ 21851 h 17"/>
                <a:gd name="T30" fmla="*/ 31597 w 52"/>
                <a:gd name="T31" fmla="*/ 20171 h 17"/>
                <a:gd name="T32" fmla="*/ 27385 w 52"/>
                <a:gd name="T33" fmla="*/ 18490 h 17"/>
                <a:gd name="T34" fmla="*/ 21065 w 52"/>
                <a:gd name="T35" fmla="*/ 13447 h 17"/>
                <a:gd name="T36" fmla="*/ 16852 w 52"/>
                <a:gd name="T37" fmla="*/ 13447 h 17"/>
                <a:gd name="T38" fmla="*/ 12639 w 52"/>
                <a:gd name="T39" fmla="*/ 10085 h 17"/>
                <a:gd name="T40" fmla="*/ 4213 w 52"/>
                <a:gd name="T41" fmla="*/ 8404 h 17"/>
                <a:gd name="T42" fmla="*/ 4213 w 52"/>
                <a:gd name="T43" fmla="*/ 6724 h 17"/>
                <a:gd name="T44" fmla="*/ 0 w 52"/>
                <a:gd name="T45" fmla="*/ 6724 h 17"/>
                <a:gd name="T46" fmla="*/ 0 w 52"/>
                <a:gd name="T47" fmla="*/ 5043 h 17"/>
                <a:gd name="T48" fmla="*/ 0 w 52"/>
                <a:gd name="T49" fmla="*/ 3362 h 17"/>
                <a:gd name="T50" fmla="*/ 12639 w 52"/>
                <a:gd name="T51" fmla="*/ 0 h 17"/>
                <a:gd name="T52" fmla="*/ 23172 w 52"/>
                <a:gd name="T53" fmla="*/ 0 h 17"/>
                <a:gd name="T54" fmla="*/ 37917 w 52"/>
                <a:gd name="T55" fmla="*/ 0 h 17"/>
                <a:gd name="T56" fmla="*/ 50556 w 52"/>
                <a:gd name="T57" fmla="*/ 1681 h 17"/>
                <a:gd name="T58" fmla="*/ 63195 w 52"/>
                <a:gd name="T59" fmla="*/ 5043 h 17"/>
                <a:gd name="T60" fmla="*/ 75834 w 52"/>
                <a:gd name="T61" fmla="*/ 6724 h 17"/>
                <a:gd name="T62" fmla="*/ 90580 w 52"/>
                <a:gd name="T63" fmla="*/ 10085 h 17"/>
                <a:gd name="T64" fmla="*/ 103219 w 52"/>
                <a:gd name="T65" fmla="*/ 11766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"/>
                <a:gd name="T100" fmla="*/ 0 h 17"/>
                <a:gd name="T101" fmla="*/ 52 w 52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" h="17">
                  <a:moveTo>
                    <a:pt x="49" y="7"/>
                  </a:moveTo>
                  <a:lnTo>
                    <a:pt x="50" y="8"/>
                  </a:lnTo>
                  <a:lnTo>
                    <a:pt x="51" y="9"/>
                  </a:lnTo>
                  <a:lnTo>
                    <a:pt x="51" y="11"/>
                  </a:lnTo>
                  <a:lnTo>
                    <a:pt x="47" y="12"/>
                  </a:lnTo>
                  <a:lnTo>
                    <a:pt x="44" y="13"/>
                  </a:lnTo>
                  <a:lnTo>
                    <a:pt x="40" y="14"/>
                  </a:lnTo>
                  <a:lnTo>
                    <a:pt x="36" y="15"/>
                  </a:lnTo>
                  <a:lnTo>
                    <a:pt x="33" y="16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7" y="13"/>
                  </a:lnTo>
                  <a:lnTo>
                    <a:pt x="15" y="12"/>
                  </a:lnTo>
                  <a:lnTo>
                    <a:pt x="13" y="11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30" y="3"/>
                  </a:lnTo>
                  <a:lnTo>
                    <a:pt x="36" y="4"/>
                  </a:lnTo>
                  <a:lnTo>
                    <a:pt x="43" y="6"/>
                  </a:lnTo>
                  <a:lnTo>
                    <a:pt x="49" y="7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9" name="Freeform 334"/>
            <p:cNvSpPr>
              <a:spLocks/>
            </p:cNvSpPr>
            <p:nvPr/>
          </p:nvSpPr>
          <p:spPr bwMode="auto">
            <a:xfrm>
              <a:off x="1393825" y="2036763"/>
              <a:ext cx="120650" cy="31750"/>
            </a:xfrm>
            <a:custGeom>
              <a:avLst/>
              <a:gdLst>
                <a:gd name="T0" fmla="*/ 112183 w 57"/>
                <a:gd name="T1" fmla="*/ 14111 h 18"/>
                <a:gd name="T2" fmla="*/ 116417 w 57"/>
                <a:gd name="T3" fmla="*/ 14111 h 18"/>
                <a:gd name="T4" fmla="*/ 116417 w 57"/>
                <a:gd name="T5" fmla="*/ 15875 h 18"/>
                <a:gd name="T6" fmla="*/ 118533 w 57"/>
                <a:gd name="T7" fmla="*/ 17639 h 18"/>
                <a:gd name="T8" fmla="*/ 118533 w 57"/>
                <a:gd name="T9" fmla="*/ 21167 h 18"/>
                <a:gd name="T10" fmla="*/ 110067 w 57"/>
                <a:gd name="T11" fmla="*/ 24694 h 18"/>
                <a:gd name="T12" fmla="*/ 101600 w 57"/>
                <a:gd name="T13" fmla="*/ 24694 h 18"/>
                <a:gd name="T14" fmla="*/ 93133 w 57"/>
                <a:gd name="T15" fmla="*/ 26458 h 18"/>
                <a:gd name="T16" fmla="*/ 84667 w 57"/>
                <a:gd name="T17" fmla="*/ 28222 h 18"/>
                <a:gd name="T18" fmla="*/ 76200 w 57"/>
                <a:gd name="T19" fmla="*/ 29986 h 18"/>
                <a:gd name="T20" fmla="*/ 69850 w 57"/>
                <a:gd name="T21" fmla="*/ 29986 h 18"/>
                <a:gd name="T22" fmla="*/ 59267 w 57"/>
                <a:gd name="T23" fmla="*/ 29986 h 18"/>
                <a:gd name="T24" fmla="*/ 52917 w 57"/>
                <a:gd name="T25" fmla="*/ 28222 h 18"/>
                <a:gd name="T26" fmla="*/ 44450 w 57"/>
                <a:gd name="T27" fmla="*/ 28222 h 18"/>
                <a:gd name="T28" fmla="*/ 40217 w 57"/>
                <a:gd name="T29" fmla="*/ 24694 h 18"/>
                <a:gd name="T30" fmla="*/ 33867 w 57"/>
                <a:gd name="T31" fmla="*/ 24694 h 18"/>
                <a:gd name="T32" fmla="*/ 29633 w 57"/>
                <a:gd name="T33" fmla="*/ 21167 h 18"/>
                <a:gd name="T34" fmla="*/ 23283 w 57"/>
                <a:gd name="T35" fmla="*/ 15875 h 18"/>
                <a:gd name="T36" fmla="*/ 19050 w 57"/>
                <a:gd name="T37" fmla="*/ 14111 h 18"/>
                <a:gd name="T38" fmla="*/ 14817 w 57"/>
                <a:gd name="T39" fmla="*/ 12347 h 18"/>
                <a:gd name="T40" fmla="*/ 6350 w 57"/>
                <a:gd name="T41" fmla="*/ 10583 h 18"/>
                <a:gd name="T42" fmla="*/ 4233 w 57"/>
                <a:gd name="T43" fmla="*/ 8819 h 18"/>
                <a:gd name="T44" fmla="*/ 0 w 57"/>
                <a:gd name="T45" fmla="*/ 7056 h 18"/>
                <a:gd name="T46" fmla="*/ 0 w 57"/>
                <a:gd name="T47" fmla="*/ 5292 h 18"/>
                <a:gd name="T48" fmla="*/ 0 w 57"/>
                <a:gd name="T49" fmla="*/ 3528 h 18"/>
                <a:gd name="T50" fmla="*/ 12700 w 57"/>
                <a:gd name="T51" fmla="*/ 0 h 18"/>
                <a:gd name="T52" fmla="*/ 25400 w 57"/>
                <a:gd name="T53" fmla="*/ 0 h 18"/>
                <a:gd name="T54" fmla="*/ 42333 w 57"/>
                <a:gd name="T55" fmla="*/ 0 h 18"/>
                <a:gd name="T56" fmla="*/ 57150 w 57"/>
                <a:gd name="T57" fmla="*/ 3528 h 18"/>
                <a:gd name="T58" fmla="*/ 69850 w 57"/>
                <a:gd name="T59" fmla="*/ 5292 h 18"/>
                <a:gd name="T60" fmla="*/ 84667 w 57"/>
                <a:gd name="T61" fmla="*/ 8819 h 18"/>
                <a:gd name="T62" fmla="*/ 99483 w 57"/>
                <a:gd name="T63" fmla="*/ 12347 h 18"/>
                <a:gd name="T64" fmla="*/ 112183 w 57"/>
                <a:gd name="T65" fmla="*/ 14111 h 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"/>
                <a:gd name="T100" fmla="*/ 0 h 18"/>
                <a:gd name="T101" fmla="*/ 57 w 57"/>
                <a:gd name="T102" fmla="*/ 18 h 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" h="18">
                  <a:moveTo>
                    <a:pt x="53" y="8"/>
                  </a:moveTo>
                  <a:lnTo>
                    <a:pt x="55" y="8"/>
                  </a:lnTo>
                  <a:lnTo>
                    <a:pt x="55" y="9"/>
                  </a:lnTo>
                  <a:lnTo>
                    <a:pt x="56" y="10"/>
                  </a:lnTo>
                  <a:lnTo>
                    <a:pt x="56" y="12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44" y="15"/>
                  </a:lnTo>
                  <a:lnTo>
                    <a:pt x="40" y="16"/>
                  </a:lnTo>
                  <a:lnTo>
                    <a:pt x="36" y="17"/>
                  </a:lnTo>
                  <a:lnTo>
                    <a:pt x="33" y="17"/>
                  </a:lnTo>
                  <a:lnTo>
                    <a:pt x="28" y="17"/>
                  </a:lnTo>
                  <a:lnTo>
                    <a:pt x="25" y="16"/>
                  </a:lnTo>
                  <a:lnTo>
                    <a:pt x="21" y="16"/>
                  </a:lnTo>
                  <a:lnTo>
                    <a:pt x="19" y="14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1" y="9"/>
                  </a:lnTo>
                  <a:lnTo>
                    <a:pt x="9" y="8"/>
                  </a:lnTo>
                  <a:lnTo>
                    <a:pt x="7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3" y="3"/>
                  </a:lnTo>
                  <a:lnTo>
                    <a:pt x="40" y="5"/>
                  </a:lnTo>
                  <a:lnTo>
                    <a:pt x="47" y="7"/>
                  </a:lnTo>
                  <a:lnTo>
                    <a:pt x="53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0" name="Freeform 335"/>
            <p:cNvSpPr>
              <a:spLocks/>
            </p:cNvSpPr>
            <p:nvPr/>
          </p:nvSpPr>
          <p:spPr bwMode="auto">
            <a:xfrm>
              <a:off x="1204913" y="2039938"/>
              <a:ext cx="36512" cy="30162"/>
            </a:xfrm>
            <a:custGeom>
              <a:avLst/>
              <a:gdLst>
                <a:gd name="T0" fmla="*/ 34364 w 17"/>
                <a:gd name="T1" fmla="*/ 15968 h 17"/>
                <a:gd name="T2" fmla="*/ 34364 w 17"/>
                <a:gd name="T3" fmla="*/ 19517 h 17"/>
                <a:gd name="T4" fmla="*/ 34364 w 17"/>
                <a:gd name="T5" fmla="*/ 23065 h 17"/>
                <a:gd name="T6" fmla="*/ 27921 w 17"/>
                <a:gd name="T7" fmla="*/ 23065 h 17"/>
                <a:gd name="T8" fmla="*/ 23625 w 17"/>
                <a:gd name="T9" fmla="*/ 28388 h 17"/>
                <a:gd name="T10" fmla="*/ 19330 w 17"/>
                <a:gd name="T11" fmla="*/ 19517 h 17"/>
                <a:gd name="T12" fmla="*/ 8591 w 17"/>
                <a:gd name="T13" fmla="*/ 15968 h 17"/>
                <a:gd name="T14" fmla="*/ 0 w 17"/>
                <a:gd name="T15" fmla="*/ 10645 h 17"/>
                <a:gd name="T16" fmla="*/ 4296 w 17"/>
                <a:gd name="T17" fmla="*/ 3548 h 17"/>
                <a:gd name="T18" fmla="*/ 12887 w 17"/>
                <a:gd name="T19" fmla="*/ 0 h 17"/>
                <a:gd name="T20" fmla="*/ 23625 w 17"/>
                <a:gd name="T21" fmla="*/ 3548 h 17"/>
                <a:gd name="T22" fmla="*/ 27921 w 17"/>
                <a:gd name="T23" fmla="*/ 7097 h 17"/>
                <a:gd name="T24" fmla="*/ 34364 w 17"/>
                <a:gd name="T25" fmla="*/ 15968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9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1"/>
                  </a:lnTo>
                  <a:lnTo>
                    <a:pt x="4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1" name="Freeform 336"/>
            <p:cNvSpPr>
              <a:spLocks/>
            </p:cNvSpPr>
            <p:nvPr/>
          </p:nvSpPr>
          <p:spPr bwMode="auto">
            <a:xfrm>
              <a:off x="1204913" y="2039938"/>
              <a:ext cx="36512" cy="30162"/>
            </a:xfrm>
            <a:custGeom>
              <a:avLst/>
              <a:gdLst>
                <a:gd name="T0" fmla="*/ 34364 w 17"/>
                <a:gd name="T1" fmla="*/ 17742 h 17"/>
                <a:gd name="T2" fmla="*/ 34364 w 17"/>
                <a:gd name="T3" fmla="*/ 19517 h 17"/>
                <a:gd name="T4" fmla="*/ 34364 w 17"/>
                <a:gd name="T5" fmla="*/ 23065 h 17"/>
                <a:gd name="T6" fmla="*/ 30069 w 17"/>
                <a:gd name="T7" fmla="*/ 24839 h 17"/>
                <a:gd name="T8" fmla="*/ 25773 w 17"/>
                <a:gd name="T9" fmla="*/ 28388 h 17"/>
                <a:gd name="T10" fmla="*/ 17182 w 17"/>
                <a:gd name="T11" fmla="*/ 19517 h 17"/>
                <a:gd name="T12" fmla="*/ 8591 w 17"/>
                <a:gd name="T13" fmla="*/ 17742 h 17"/>
                <a:gd name="T14" fmla="*/ 0 w 17"/>
                <a:gd name="T15" fmla="*/ 8871 h 17"/>
                <a:gd name="T16" fmla="*/ 2148 w 17"/>
                <a:gd name="T17" fmla="*/ 1774 h 17"/>
                <a:gd name="T18" fmla="*/ 12887 w 17"/>
                <a:gd name="T19" fmla="*/ 0 h 17"/>
                <a:gd name="T20" fmla="*/ 21478 w 17"/>
                <a:gd name="T21" fmla="*/ 1774 h 17"/>
                <a:gd name="T22" fmla="*/ 27921 w 17"/>
                <a:gd name="T23" fmla="*/ 7097 h 17"/>
                <a:gd name="T24" fmla="*/ 34364 w 17"/>
                <a:gd name="T25" fmla="*/ 1774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0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4" y="10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3" y="4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2" name="Freeform 337"/>
            <p:cNvSpPr>
              <a:spLocks/>
            </p:cNvSpPr>
            <p:nvPr/>
          </p:nvSpPr>
          <p:spPr bwMode="auto">
            <a:xfrm>
              <a:off x="1293813" y="2078038"/>
              <a:ext cx="34925" cy="31750"/>
            </a:xfrm>
            <a:custGeom>
              <a:avLst/>
              <a:gdLst>
                <a:gd name="T0" fmla="*/ 32871 w 17"/>
                <a:gd name="T1" fmla="*/ 29882 h 17"/>
                <a:gd name="T2" fmla="*/ 32871 w 17"/>
                <a:gd name="T3" fmla="*/ 0 h 17"/>
                <a:gd name="T4" fmla="*/ 0 w 17"/>
                <a:gd name="T5" fmla="*/ 0 h 17"/>
                <a:gd name="T6" fmla="*/ 0 w 17"/>
                <a:gd name="T7" fmla="*/ 29882 h 17"/>
                <a:gd name="T8" fmla="*/ 32871 w 17"/>
                <a:gd name="T9" fmla="*/ 2988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3" name="Freeform 338"/>
            <p:cNvSpPr>
              <a:spLocks/>
            </p:cNvSpPr>
            <p:nvPr/>
          </p:nvSpPr>
          <p:spPr bwMode="auto">
            <a:xfrm>
              <a:off x="1293813" y="2082800"/>
              <a:ext cx="34925" cy="28575"/>
            </a:xfrm>
            <a:custGeom>
              <a:avLst/>
              <a:gdLst>
                <a:gd name="T0" fmla="*/ 32871 w 17"/>
                <a:gd name="T1" fmla="*/ 0 h 17"/>
                <a:gd name="T2" fmla="*/ 32871 w 17"/>
                <a:gd name="T3" fmla="*/ 6724 h 17"/>
                <a:gd name="T4" fmla="*/ 32871 w 17"/>
                <a:gd name="T5" fmla="*/ 13447 h 17"/>
                <a:gd name="T6" fmla="*/ 22599 w 17"/>
                <a:gd name="T7" fmla="*/ 26894 h 17"/>
                <a:gd name="T8" fmla="*/ 12326 w 17"/>
                <a:gd name="T9" fmla="*/ 26894 h 17"/>
                <a:gd name="T10" fmla="*/ 8218 w 17"/>
                <a:gd name="T11" fmla="*/ 26894 h 17"/>
                <a:gd name="T12" fmla="*/ 4109 w 17"/>
                <a:gd name="T13" fmla="*/ 26894 h 17"/>
                <a:gd name="T14" fmla="*/ 0 w 17"/>
                <a:gd name="T15" fmla="*/ 20171 h 17"/>
                <a:gd name="T16" fmla="*/ 0 w 17"/>
                <a:gd name="T17" fmla="*/ 6724 h 17"/>
                <a:gd name="T18" fmla="*/ 8218 w 17"/>
                <a:gd name="T19" fmla="*/ 0 h 17"/>
                <a:gd name="T20" fmla="*/ 22599 w 17"/>
                <a:gd name="T21" fmla="*/ 0 h 17"/>
                <a:gd name="T22" fmla="*/ 32871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0"/>
                  </a:moveTo>
                  <a:lnTo>
                    <a:pt x="16" y="4"/>
                  </a:lnTo>
                  <a:lnTo>
                    <a:pt x="16" y="8"/>
                  </a:lnTo>
                  <a:lnTo>
                    <a:pt x="11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4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4" name="Freeform 339"/>
            <p:cNvSpPr>
              <a:spLocks/>
            </p:cNvSpPr>
            <p:nvPr/>
          </p:nvSpPr>
          <p:spPr bwMode="auto">
            <a:xfrm>
              <a:off x="1214438" y="2089150"/>
              <a:ext cx="38100" cy="28575"/>
            </a:xfrm>
            <a:custGeom>
              <a:avLst/>
              <a:gdLst>
                <a:gd name="T0" fmla="*/ 35859 w 17"/>
                <a:gd name="T1" fmla="*/ 16809 h 17"/>
                <a:gd name="T2" fmla="*/ 35859 w 17"/>
                <a:gd name="T3" fmla="*/ 26894 h 17"/>
                <a:gd name="T4" fmla="*/ 0 w 17"/>
                <a:gd name="T5" fmla="*/ 26894 h 17"/>
                <a:gd name="T6" fmla="*/ 0 w 17"/>
                <a:gd name="T7" fmla="*/ 0 h 17"/>
                <a:gd name="T8" fmla="*/ 35859 w 17"/>
                <a:gd name="T9" fmla="*/ 0 h 17"/>
                <a:gd name="T10" fmla="*/ 35859 w 17"/>
                <a:gd name="T11" fmla="*/ 8404 h 17"/>
                <a:gd name="T12" fmla="*/ 35859 w 17"/>
                <a:gd name="T13" fmla="*/ 16809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5" name="Freeform 340"/>
            <p:cNvSpPr>
              <a:spLocks/>
            </p:cNvSpPr>
            <p:nvPr/>
          </p:nvSpPr>
          <p:spPr bwMode="auto">
            <a:xfrm>
              <a:off x="1214438" y="2089150"/>
              <a:ext cx="38100" cy="28575"/>
            </a:xfrm>
            <a:custGeom>
              <a:avLst/>
              <a:gdLst>
                <a:gd name="T0" fmla="*/ 29135 w 17"/>
                <a:gd name="T1" fmla="*/ 20171 h 17"/>
                <a:gd name="T2" fmla="*/ 22412 w 17"/>
                <a:gd name="T3" fmla="*/ 23532 h 17"/>
                <a:gd name="T4" fmla="*/ 22412 w 17"/>
                <a:gd name="T5" fmla="*/ 26894 h 17"/>
                <a:gd name="T6" fmla="*/ 4482 w 17"/>
                <a:gd name="T7" fmla="*/ 26894 h 17"/>
                <a:gd name="T8" fmla="*/ 0 w 17"/>
                <a:gd name="T9" fmla="*/ 0 h 17"/>
                <a:gd name="T10" fmla="*/ 17929 w 17"/>
                <a:gd name="T11" fmla="*/ 0 h 17"/>
                <a:gd name="T12" fmla="*/ 29135 w 17"/>
                <a:gd name="T13" fmla="*/ 5043 h 17"/>
                <a:gd name="T14" fmla="*/ 35859 w 17"/>
                <a:gd name="T15" fmla="*/ 11766 h 17"/>
                <a:gd name="T16" fmla="*/ 29135 w 17"/>
                <a:gd name="T17" fmla="*/ 20171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3" y="12"/>
                  </a:moveTo>
                  <a:lnTo>
                    <a:pt x="10" y="14"/>
                  </a:lnTo>
                  <a:lnTo>
                    <a:pt x="10" y="16"/>
                  </a:lnTo>
                  <a:lnTo>
                    <a:pt x="2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13" y="3"/>
                  </a:lnTo>
                  <a:lnTo>
                    <a:pt x="16" y="7"/>
                  </a:lnTo>
                  <a:lnTo>
                    <a:pt x="13" y="1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6" name="Freeform 341"/>
            <p:cNvSpPr>
              <a:spLocks/>
            </p:cNvSpPr>
            <p:nvPr/>
          </p:nvSpPr>
          <p:spPr bwMode="auto">
            <a:xfrm>
              <a:off x="1293813" y="2089150"/>
              <a:ext cx="50800" cy="28575"/>
            </a:xfrm>
            <a:custGeom>
              <a:avLst/>
              <a:gdLst>
                <a:gd name="T0" fmla="*/ 46567 w 24"/>
                <a:gd name="T1" fmla="*/ 10085 h 17"/>
                <a:gd name="T2" fmla="*/ 46567 w 24"/>
                <a:gd name="T3" fmla="*/ 10085 h 17"/>
                <a:gd name="T4" fmla="*/ 48683 w 24"/>
                <a:gd name="T5" fmla="*/ 15128 h 17"/>
                <a:gd name="T6" fmla="*/ 46567 w 24"/>
                <a:gd name="T7" fmla="*/ 18490 h 17"/>
                <a:gd name="T8" fmla="*/ 42333 w 24"/>
                <a:gd name="T9" fmla="*/ 21851 h 17"/>
                <a:gd name="T10" fmla="*/ 38100 w 24"/>
                <a:gd name="T11" fmla="*/ 23532 h 17"/>
                <a:gd name="T12" fmla="*/ 31750 w 24"/>
                <a:gd name="T13" fmla="*/ 26894 h 17"/>
                <a:gd name="T14" fmla="*/ 25400 w 24"/>
                <a:gd name="T15" fmla="*/ 26894 h 17"/>
                <a:gd name="T16" fmla="*/ 19050 w 24"/>
                <a:gd name="T17" fmla="*/ 23532 h 17"/>
                <a:gd name="T18" fmla="*/ 12700 w 24"/>
                <a:gd name="T19" fmla="*/ 23532 h 17"/>
                <a:gd name="T20" fmla="*/ 6350 w 24"/>
                <a:gd name="T21" fmla="*/ 23532 h 17"/>
                <a:gd name="T22" fmla="*/ 2117 w 24"/>
                <a:gd name="T23" fmla="*/ 23532 h 17"/>
                <a:gd name="T24" fmla="*/ 0 w 24"/>
                <a:gd name="T25" fmla="*/ 20171 h 17"/>
                <a:gd name="T26" fmla="*/ 0 w 24"/>
                <a:gd name="T27" fmla="*/ 16809 h 17"/>
                <a:gd name="T28" fmla="*/ 0 w 24"/>
                <a:gd name="T29" fmla="*/ 15128 h 17"/>
                <a:gd name="T30" fmla="*/ 2117 w 24"/>
                <a:gd name="T31" fmla="*/ 10085 h 17"/>
                <a:gd name="T32" fmla="*/ 6350 w 24"/>
                <a:gd name="T33" fmla="*/ 8404 h 17"/>
                <a:gd name="T34" fmla="*/ 8467 w 24"/>
                <a:gd name="T35" fmla="*/ 6724 h 17"/>
                <a:gd name="T36" fmla="*/ 10583 w 24"/>
                <a:gd name="T37" fmla="*/ 5043 h 17"/>
                <a:gd name="T38" fmla="*/ 14817 w 24"/>
                <a:gd name="T39" fmla="*/ 3362 h 17"/>
                <a:gd name="T40" fmla="*/ 19050 w 24"/>
                <a:gd name="T41" fmla="*/ 1681 h 17"/>
                <a:gd name="T42" fmla="*/ 21167 w 24"/>
                <a:gd name="T43" fmla="*/ 0 h 17"/>
                <a:gd name="T44" fmla="*/ 23283 w 24"/>
                <a:gd name="T45" fmla="*/ 0 h 17"/>
                <a:gd name="T46" fmla="*/ 29633 w 24"/>
                <a:gd name="T47" fmla="*/ 0 h 17"/>
                <a:gd name="T48" fmla="*/ 33867 w 24"/>
                <a:gd name="T49" fmla="*/ 3362 h 17"/>
                <a:gd name="T50" fmla="*/ 35983 w 24"/>
                <a:gd name="T51" fmla="*/ 5043 h 17"/>
                <a:gd name="T52" fmla="*/ 42333 w 24"/>
                <a:gd name="T53" fmla="*/ 6724 h 17"/>
                <a:gd name="T54" fmla="*/ 46567 w 24"/>
                <a:gd name="T55" fmla="*/ 10085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"/>
                <a:gd name="T85" fmla="*/ 0 h 17"/>
                <a:gd name="T86" fmla="*/ 24 w 24"/>
                <a:gd name="T87" fmla="*/ 17 h 1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" h="17">
                  <a:moveTo>
                    <a:pt x="22" y="6"/>
                  </a:moveTo>
                  <a:lnTo>
                    <a:pt x="22" y="6"/>
                  </a:lnTo>
                  <a:lnTo>
                    <a:pt x="23" y="9"/>
                  </a:lnTo>
                  <a:lnTo>
                    <a:pt x="22" y="11"/>
                  </a:lnTo>
                  <a:lnTo>
                    <a:pt x="20" y="13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2" y="16"/>
                  </a:lnTo>
                  <a:lnTo>
                    <a:pt x="9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20" y="4"/>
                  </a:lnTo>
                  <a:lnTo>
                    <a:pt x="22" y="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7" name="Freeform 342"/>
            <p:cNvSpPr>
              <a:spLocks/>
            </p:cNvSpPr>
            <p:nvPr/>
          </p:nvSpPr>
          <p:spPr bwMode="auto">
            <a:xfrm>
              <a:off x="1293813" y="2089150"/>
              <a:ext cx="61912" cy="28575"/>
            </a:xfrm>
            <a:custGeom>
              <a:avLst/>
              <a:gdLst>
                <a:gd name="T0" fmla="*/ 55507 w 29"/>
                <a:gd name="T1" fmla="*/ 10085 h 17"/>
                <a:gd name="T2" fmla="*/ 57642 w 29"/>
                <a:gd name="T3" fmla="*/ 11766 h 17"/>
                <a:gd name="T4" fmla="*/ 59777 w 29"/>
                <a:gd name="T5" fmla="*/ 13447 h 17"/>
                <a:gd name="T6" fmla="*/ 59777 w 29"/>
                <a:gd name="T7" fmla="*/ 15128 h 17"/>
                <a:gd name="T8" fmla="*/ 57642 w 29"/>
                <a:gd name="T9" fmla="*/ 18490 h 17"/>
                <a:gd name="T10" fmla="*/ 51238 w 29"/>
                <a:gd name="T11" fmla="*/ 21851 h 17"/>
                <a:gd name="T12" fmla="*/ 46968 w 29"/>
                <a:gd name="T13" fmla="*/ 25213 h 17"/>
                <a:gd name="T14" fmla="*/ 38428 w 29"/>
                <a:gd name="T15" fmla="*/ 26894 h 17"/>
                <a:gd name="T16" fmla="*/ 32023 w 29"/>
                <a:gd name="T17" fmla="*/ 26894 h 17"/>
                <a:gd name="T18" fmla="*/ 25619 w 29"/>
                <a:gd name="T19" fmla="*/ 25213 h 17"/>
                <a:gd name="T20" fmla="*/ 17079 w 29"/>
                <a:gd name="T21" fmla="*/ 25213 h 17"/>
                <a:gd name="T22" fmla="*/ 8540 w 29"/>
                <a:gd name="T23" fmla="*/ 23532 h 17"/>
                <a:gd name="T24" fmla="*/ 2135 w 29"/>
                <a:gd name="T25" fmla="*/ 23532 h 17"/>
                <a:gd name="T26" fmla="*/ 0 w 29"/>
                <a:gd name="T27" fmla="*/ 20171 h 17"/>
                <a:gd name="T28" fmla="*/ 0 w 29"/>
                <a:gd name="T29" fmla="*/ 16809 h 17"/>
                <a:gd name="T30" fmla="*/ 0 w 29"/>
                <a:gd name="T31" fmla="*/ 13447 h 17"/>
                <a:gd name="T32" fmla="*/ 2135 w 29"/>
                <a:gd name="T33" fmla="*/ 11766 h 17"/>
                <a:gd name="T34" fmla="*/ 8540 w 29"/>
                <a:gd name="T35" fmla="*/ 8404 h 17"/>
                <a:gd name="T36" fmla="*/ 10674 w 29"/>
                <a:gd name="T37" fmla="*/ 6724 h 17"/>
                <a:gd name="T38" fmla="*/ 12809 w 29"/>
                <a:gd name="T39" fmla="*/ 5043 h 17"/>
                <a:gd name="T40" fmla="*/ 17079 w 29"/>
                <a:gd name="T41" fmla="*/ 3362 h 17"/>
                <a:gd name="T42" fmla="*/ 21349 w 29"/>
                <a:gd name="T43" fmla="*/ 0 h 17"/>
                <a:gd name="T44" fmla="*/ 25619 w 29"/>
                <a:gd name="T45" fmla="*/ 0 h 17"/>
                <a:gd name="T46" fmla="*/ 29889 w 29"/>
                <a:gd name="T47" fmla="*/ 0 h 17"/>
                <a:gd name="T48" fmla="*/ 36293 w 29"/>
                <a:gd name="T49" fmla="*/ 0 h 17"/>
                <a:gd name="T50" fmla="*/ 40563 w 29"/>
                <a:gd name="T51" fmla="*/ 3362 h 17"/>
                <a:gd name="T52" fmla="*/ 44833 w 29"/>
                <a:gd name="T53" fmla="*/ 6724 h 17"/>
                <a:gd name="T54" fmla="*/ 51238 w 29"/>
                <a:gd name="T55" fmla="*/ 6724 h 17"/>
                <a:gd name="T56" fmla="*/ 55507 w 29"/>
                <a:gd name="T57" fmla="*/ 10085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17"/>
                <a:gd name="T89" fmla="*/ 29 w 29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17">
                  <a:moveTo>
                    <a:pt x="26" y="6"/>
                  </a:moveTo>
                  <a:lnTo>
                    <a:pt x="27" y="7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27" y="11"/>
                  </a:lnTo>
                  <a:lnTo>
                    <a:pt x="24" y="13"/>
                  </a:lnTo>
                  <a:lnTo>
                    <a:pt x="22" y="15"/>
                  </a:lnTo>
                  <a:lnTo>
                    <a:pt x="18" y="16"/>
                  </a:lnTo>
                  <a:lnTo>
                    <a:pt x="15" y="16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4" y="14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4" y="4"/>
                  </a:lnTo>
                  <a:lnTo>
                    <a:pt x="26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8" name="Freeform 343"/>
            <p:cNvSpPr>
              <a:spLocks/>
            </p:cNvSpPr>
            <p:nvPr/>
          </p:nvSpPr>
          <p:spPr bwMode="auto">
            <a:xfrm>
              <a:off x="2082800" y="2147888"/>
              <a:ext cx="79375" cy="31750"/>
            </a:xfrm>
            <a:custGeom>
              <a:avLst/>
              <a:gdLst>
                <a:gd name="T0" fmla="*/ 77230 w 37"/>
                <a:gd name="T1" fmla="*/ 1868 h 17"/>
                <a:gd name="T2" fmla="*/ 77230 w 37"/>
                <a:gd name="T3" fmla="*/ 7471 h 17"/>
                <a:gd name="T4" fmla="*/ 77230 w 37"/>
                <a:gd name="T5" fmla="*/ 13074 h 17"/>
                <a:gd name="T6" fmla="*/ 75084 w 37"/>
                <a:gd name="T7" fmla="*/ 18676 h 17"/>
                <a:gd name="T8" fmla="*/ 72939 w 37"/>
                <a:gd name="T9" fmla="*/ 22412 h 17"/>
                <a:gd name="T10" fmla="*/ 68649 w 37"/>
                <a:gd name="T11" fmla="*/ 22412 h 17"/>
                <a:gd name="T12" fmla="*/ 62213 w 37"/>
                <a:gd name="T13" fmla="*/ 22412 h 17"/>
                <a:gd name="T14" fmla="*/ 57922 w 37"/>
                <a:gd name="T15" fmla="*/ 22412 h 17"/>
                <a:gd name="T16" fmla="*/ 51486 w 37"/>
                <a:gd name="T17" fmla="*/ 18676 h 17"/>
                <a:gd name="T18" fmla="*/ 47196 w 37"/>
                <a:gd name="T19" fmla="*/ 18676 h 17"/>
                <a:gd name="T20" fmla="*/ 40760 w 37"/>
                <a:gd name="T21" fmla="*/ 20544 h 17"/>
                <a:gd name="T22" fmla="*/ 34324 w 37"/>
                <a:gd name="T23" fmla="*/ 22412 h 17"/>
                <a:gd name="T24" fmla="*/ 25743 w 37"/>
                <a:gd name="T25" fmla="*/ 22412 h 17"/>
                <a:gd name="T26" fmla="*/ 19307 w 37"/>
                <a:gd name="T27" fmla="*/ 22412 h 17"/>
                <a:gd name="T28" fmla="*/ 15017 w 37"/>
                <a:gd name="T29" fmla="*/ 26147 h 17"/>
                <a:gd name="T30" fmla="*/ 8581 w 37"/>
                <a:gd name="T31" fmla="*/ 26147 h 17"/>
                <a:gd name="T32" fmla="*/ 2145 w 37"/>
                <a:gd name="T33" fmla="*/ 29882 h 17"/>
                <a:gd name="T34" fmla="*/ 0 w 37"/>
                <a:gd name="T35" fmla="*/ 22412 h 17"/>
                <a:gd name="T36" fmla="*/ 0 w 37"/>
                <a:gd name="T37" fmla="*/ 18676 h 17"/>
                <a:gd name="T38" fmla="*/ 4291 w 37"/>
                <a:gd name="T39" fmla="*/ 14941 h 17"/>
                <a:gd name="T40" fmla="*/ 8581 w 37"/>
                <a:gd name="T41" fmla="*/ 9338 h 17"/>
                <a:gd name="T42" fmla="*/ 15017 w 37"/>
                <a:gd name="T43" fmla="*/ 3735 h 17"/>
                <a:gd name="T44" fmla="*/ 23598 w 37"/>
                <a:gd name="T45" fmla="*/ 0 h 17"/>
                <a:gd name="T46" fmla="*/ 30034 w 37"/>
                <a:gd name="T47" fmla="*/ 0 h 17"/>
                <a:gd name="T48" fmla="*/ 40760 w 37"/>
                <a:gd name="T49" fmla="*/ 0 h 17"/>
                <a:gd name="T50" fmla="*/ 47196 w 37"/>
                <a:gd name="T51" fmla="*/ 0 h 17"/>
                <a:gd name="T52" fmla="*/ 55777 w 37"/>
                <a:gd name="T53" fmla="*/ 1868 h 17"/>
                <a:gd name="T54" fmla="*/ 64358 w 37"/>
                <a:gd name="T55" fmla="*/ 1868 h 17"/>
                <a:gd name="T56" fmla="*/ 72939 w 37"/>
                <a:gd name="T57" fmla="*/ 0 h 17"/>
                <a:gd name="T58" fmla="*/ 77230 w 37"/>
                <a:gd name="T59" fmla="*/ 1868 h 1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"/>
                <a:gd name="T91" fmla="*/ 0 h 17"/>
                <a:gd name="T92" fmla="*/ 37 w 37"/>
                <a:gd name="T93" fmla="*/ 17 h 1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" h="17">
                  <a:moveTo>
                    <a:pt x="36" y="1"/>
                  </a:moveTo>
                  <a:lnTo>
                    <a:pt x="36" y="4"/>
                  </a:lnTo>
                  <a:lnTo>
                    <a:pt x="36" y="7"/>
                  </a:lnTo>
                  <a:lnTo>
                    <a:pt x="35" y="10"/>
                  </a:lnTo>
                  <a:lnTo>
                    <a:pt x="34" y="12"/>
                  </a:lnTo>
                  <a:lnTo>
                    <a:pt x="32" y="12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9" y="11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0" y="1"/>
                  </a:lnTo>
                  <a:lnTo>
                    <a:pt x="34" y="0"/>
                  </a:lnTo>
                  <a:lnTo>
                    <a:pt x="36" y="1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9" name="Freeform 344"/>
            <p:cNvSpPr>
              <a:spLocks/>
            </p:cNvSpPr>
            <p:nvPr/>
          </p:nvSpPr>
          <p:spPr bwMode="auto">
            <a:xfrm>
              <a:off x="2082800" y="2147888"/>
              <a:ext cx="84138" cy="31750"/>
            </a:xfrm>
            <a:custGeom>
              <a:avLst/>
              <a:gdLst>
                <a:gd name="T0" fmla="*/ 81981 w 39"/>
                <a:gd name="T1" fmla="*/ 1868 h 17"/>
                <a:gd name="T2" fmla="*/ 81981 w 39"/>
                <a:gd name="T3" fmla="*/ 7471 h 17"/>
                <a:gd name="T4" fmla="*/ 81981 w 39"/>
                <a:gd name="T5" fmla="*/ 13074 h 17"/>
                <a:gd name="T6" fmla="*/ 79823 w 39"/>
                <a:gd name="T7" fmla="*/ 18676 h 17"/>
                <a:gd name="T8" fmla="*/ 77666 w 39"/>
                <a:gd name="T9" fmla="*/ 22412 h 17"/>
                <a:gd name="T10" fmla="*/ 73351 w 39"/>
                <a:gd name="T11" fmla="*/ 22412 h 17"/>
                <a:gd name="T12" fmla="*/ 66879 w 39"/>
                <a:gd name="T13" fmla="*/ 22412 h 17"/>
                <a:gd name="T14" fmla="*/ 62564 w 39"/>
                <a:gd name="T15" fmla="*/ 22412 h 17"/>
                <a:gd name="T16" fmla="*/ 56092 w 39"/>
                <a:gd name="T17" fmla="*/ 20544 h 17"/>
                <a:gd name="T18" fmla="*/ 49620 w 39"/>
                <a:gd name="T19" fmla="*/ 20544 h 17"/>
                <a:gd name="T20" fmla="*/ 40990 w 39"/>
                <a:gd name="T21" fmla="*/ 22412 h 17"/>
                <a:gd name="T22" fmla="*/ 36676 w 39"/>
                <a:gd name="T23" fmla="*/ 22412 h 17"/>
                <a:gd name="T24" fmla="*/ 28046 w 39"/>
                <a:gd name="T25" fmla="*/ 22412 h 17"/>
                <a:gd name="T26" fmla="*/ 21574 w 39"/>
                <a:gd name="T27" fmla="*/ 22412 h 17"/>
                <a:gd name="T28" fmla="*/ 15102 w 39"/>
                <a:gd name="T29" fmla="*/ 26147 h 17"/>
                <a:gd name="T30" fmla="*/ 8630 w 39"/>
                <a:gd name="T31" fmla="*/ 28015 h 17"/>
                <a:gd name="T32" fmla="*/ 2157 w 39"/>
                <a:gd name="T33" fmla="*/ 29882 h 17"/>
                <a:gd name="T34" fmla="*/ 0 w 39"/>
                <a:gd name="T35" fmla="*/ 22412 h 17"/>
                <a:gd name="T36" fmla="*/ 0 w 39"/>
                <a:gd name="T37" fmla="*/ 18676 h 17"/>
                <a:gd name="T38" fmla="*/ 6472 w 39"/>
                <a:gd name="T39" fmla="*/ 14941 h 17"/>
                <a:gd name="T40" fmla="*/ 8630 w 39"/>
                <a:gd name="T41" fmla="*/ 7471 h 17"/>
                <a:gd name="T42" fmla="*/ 17259 w 39"/>
                <a:gd name="T43" fmla="*/ 3735 h 17"/>
                <a:gd name="T44" fmla="*/ 23731 w 39"/>
                <a:gd name="T45" fmla="*/ 0 h 17"/>
                <a:gd name="T46" fmla="*/ 32361 w 39"/>
                <a:gd name="T47" fmla="*/ 0 h 17"/>
                <a:gd name="T48" fmla="*/ 40990 w 39"/>
                <a:gd name="T49" fmla="*/ 0 h 17"/>
                <a:gd name="T50" fmla="*/ 49620 w 39"/>
                <a:gd name="T51" fmla="*/ 0 h 17"/>
                <a:gd name="T52" fmla="*/ 58249 w 39"/>
                <a:gd name="T53" fmla="*/ 0 h 17"/>
                <a:gd name="T54" fmla="*/ 69036 w 39"/>
                <a:gd name="T55" fmla="*/ 0 h 17"/>
                <a:gd name="T56" fmla="*/ 77666 w 39"/>
                <a:gd name="T57" fmla="*/ 0 h 17"/>
                <a:gd name="T58" fmla="*/ 81981 w 39"/>
                <a:gd name="T59" fmla="*/ 1868 h 1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9"/>
                <a:gd name="T91" fmla="*/ 0 h 17"/>
                <a:gd name="T92" fmla="*/ 39 w 39"/>
                <a:gd name="T93" fmla="*/ 17 h 1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9" h="17">
                  <a:moveTo>
                    <a:pt x="38" y="1"/>
                  </a:moveTo>
                  <a:lnTo>
                    <a:pt x="38" y="4"/>
                  </a:lnTo>
                  <a:lnTo>
                    <a:pt x="38" y="7"/>
                  </a:lnTo>
                  <a:lnTo>
                    <a:pt x="37" y="10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1" y="12"/>
                  </a:lnTo>
                  <a:lnTo>
                    <a:pt x="29" y="12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3" y="12"/>
                  </a:lnTo>
                  <a:lnTo>
                    <a:pt x="10" y="12"/>
                  </a:lnTo>
                  <a:lnTo>
                    <a:pt x="7" y="14"/>
                  </a:lnTo>
                  <a:lnTo>
                    <a:pt x="4" y="15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8" y="1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0" name="Freeform 345"/>
            <p:cNvSpPr>
              <a:spLocks/>
            </p:cNvSpPr>
            <p:nvPr/>
          </p:nvSpPr>
          <p:spPr bwMode="auto">
            <a:xfrm>
              <a:off x="1866900" y="2182813"/>
              <a:ext cx="36513" cy="30162"/>
            </a:xfrm>
            <a:custGeom>
              <a:avLst/>
              <a:gdLst>
                <a:gd name="T0" fmla="*/ 27922 w 17"/>
                <a:gd name="T1" fmla="*/ 0 h 17"/>
                <a:gd name="T2" fmla="*/ 30070 w 17"/>
                <a:gd name="T3" fmla="*/ 10645 h 17"/>
                <a:gd name="T4" fmla="*/ 34365 w 17"/>
                <a:gd name="T5" fmla="*/ 15968 h 17"/>
                <a:gd name="T6" fmla="*/ 30070 w 17"/>
                <a:gd name="T7" fmla="*/ 21291 h 17"/>
                <a:gd name="T8" fmla="*/ 23626 w 17"/>
                <a:gd name="T9" fmla="*/ 28388 h 17"/>
                <a:gd name="T10" fmla="*/ 17183 w 17"/>
                <a:gd name="T11" fmla="*/ 28388 h 17"/>
                <a:gd name="T12" fmla="*/ 8591 w 17"/>
                <a:gd name="T13" fmla="*/ 28388 h 17"/>
                <a:gd name="T14" fmla="*/ 2148 w 17"/>
                <a:gd name="T15" fmla="*/ 21291 h 17"/>
                <a:gd name="T16" fmla="*/ 0 w 17"/>
                <a:gd name="T17" fmla="*/ 15968 h 17"/>
                <a:gd name="T18" fmla="*/ 2148 w 17"/>
                <a:gd name="T19" fmla="*/ 0 h 17"/>
                <a:gd name="T20" fmla="*/ 8591 w 17"/>
                <a:gd name="T21" fmla="*/ 0 h 17"/>
                <a:gd name="T22" fmla="*/ 17183 w 17"/>
                <a:gd name="T23" fmla="*/ 0 h 17"/>
                <a:gd name="T24" fmla="*/ 27922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3" y="0"/>
                  </a:moveTo>
                  <a:lnTo>
                    <a:pt x="14" y="6"/>
                  </a:lnTo>
                  <a:lnTo>
                    <a:pt x="16" y="9"/>
                  </a:lnTo>
                  <a:lnTo>
                    <a:pt x="14" y="12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3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1" name="Freeform 346"/>
            <p:cNvSpPr>
              <a:spLocks/>
            </p:cNvSpPr>
            <p:nvPr/>
          </p:nvSpPr>
          <p:spPr bwMode="auto">
            <a:xfrm>
              <a:off x="1866900" y="2182813"/>
              <a:ext cx="36513" cy="30162"/>
            </a:xfrm>
            <a:custGeom>
              <a:avLst/>
              <a:gdLst>
                <a:gd name="T0" fmla="*/ 27922 w 17"/>
                <a:gd name="T1" fmla="*/ 3548 h 17"/>
                <a:gd name="T2" fmla="*/ 32217 w 17"/>
                <a:gd name="T3" fmla="*/ 10645 h 17"/>
                <a:gd name="T4" fmla="*/ 34365 w 17"/>
                <a:gd name="T5" fmla="*/ 17742 h 17"/>
                <a:gd name="T6" fmla="*/ 30070 w 17"/>
                <a:gd name="T7" fmla="*/ 24839 h 17"/>
                <a:gd name="T8" fmla="*/ 25774 w 17"/>
                <a:gd name="T9" fmla="*/ 28388 h 17"/>
                <a:gd name="T10" fmla="*/ 17183 w 17"/>
                <a:gd name="T11" fmla="*/ 28388 h 17"/>
                <a:gd name="T12" fmla="*/ 8591 w 17"/>
                <a:gd name="T13" fmla="*/ 24839 h 17"/>
                <a:gd name="T14" fmla="*/ 2148 w 17"/>
                <a:gd name="T15" fmla="*/ 24839 h 17"/>
                <a:gd name="T16" fmla="*/ 0 w 17"/>
                <a:gd name="T17" fmla="*/ 14194 h 17"/>
                <a:gd name="T18" fmla="*/ 2148 w 17"/>
                <a:gd name="T19" fmla="*/ 3548 h 17"/>
                <a:gd name="T20" fmla="*/ 8591 w 17"/>
                <a:gd name="T21" fmla="*/ 0 h 17"/>
                <a:gd name="T22" fmla="*/ 17183 w 17"/>
                <a:gd name="T23" fmla="*/ 3548 h 17"/>
                <a:gd name="T24" fmla="*/ 27922 w 17"/>
                <a:gd name="T25" fmla="*/ 3548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3" y="2"/>
                  </a:moveTo>
                  <a:lnTo>
                    <a:pt x="15" y="6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1" y="14"/>
                  </a:lnTo>
                  <a:lnTo>
                    <a:pt x="0" y="8"/>
                  </a:lnTo>
                  <a:lnTo>
                    <a:pt x="1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3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2" name="Freeform 347"/>
            <p:cNvSpPr>
              <a:spLocks/>
            </p:cNvSpPr>
            <p:nvPr/>
          </p:nvSpPr>
          <p:spPr bwMode="auto">
            <a:xfrm>
              <a:off x="2251075" y="2284413"/>
              <a:ext cx="34925" cy="30162"/>
            </a:xfrm>
            <a:custGeom>
              <a:avLst/>
              <a:gdLst>
                <a:gd name="T0" fmla="*/ 32871 w 17"/>
                <a:gd name="T1" fmla="*/ 28388 h 17"/>
                <a:gd name="T2" fmla="*/ 0 w 17"/>
                <a:gd name="T3" fmla="*/ 0 h 17"/>
                <a:gd name="T4" fmla="*/ 10272 w 17"/>
                <a:gd name="T5" fmla="*/ 0 h 17"/>
                <a:gd name="T6" fmla="*/ 16435 w 17"/>
                <a:gd name="T7" fmla="*/ 0 h 17"/>
                <a:gd name="T8" fmla="*/ 20544 w 17"/>
                <a:gd name="T9" fmla="*/ 28388 h 17"/>
                <a:gd name="T10" fmla="*/ 26707 w 17"/>
                <a:gd name="T11" fmla="*/ 28388 h 17"/>
                <a:gd name="T12" fmla="*/ 32871 w 17"/>
                <a:gd name="T13" fmla="*/ 28388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3" name="Freeform 348"/>
            <p:cNvSpPr>
              <a:spLocks/>
            </p:cNvSpPr>
            <p:nvPr/>
          </p:nvSpPr>
          <p:spPr bwMode="auto">
            <a:xfrm>
              <a:off x="2251075" y="2284413"/>
              <a:ext cx="34925" cy="30162"/>
            </a:xfrm>
            <a:custGeom>
              <a:avLst/>
              <a:gdLst>
                <a:gd name="T0" fmla="*/ 32871 w 17"/>
                <a:gd name="T1" fmla="*/ 28388 h 17"/>
                <a:gd name="T2" fmla="*/ 0 w 17"/>
                <a:gd name="T3" fmla="*/ 7097 h 17"/>
                <a:gd name="T4" fmla="*/ 10272 w 17"/>
                <a:gd name="T5" fmla="*/ 0 h 17"/>
                <a:gd name="T6" fmla="*/ 12326 w 17"/>
                <a:gd name="T7" fmla="*/ 7097 h 17"/>
                <a:gd name="T8" fmla="*/ 18490 w 17"/>
                <a:gd name="T9" fmla="*/ 15968 h 17"/>
                <a:gd name="T10" fmla="*/ 24653 w 17"/>
                <a:gd name="T11" fmla="*/ 23065 h 17"/>
                <a:gd name="T12" fmla="*/ 32871 w 17"/>
                <a:gd name="T13" fmla="*/ 28388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0" y="4"/>
                  </a:lnTo>
                  <a:lnTo>
                    <a:pt x="5" y="0"/>
                  </a:lnTo>
                  <a:lnTo>
                    <a:pt x="6" y="4"/>
                  </a:lnTo>
                  <a:lnTo>
                    <a:pt x="9" y="9"/>
                  </a:lnTo>
                  <a:lnTo>
                    <a:pt x="12" y="13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4" name="Freeform 349"/>
            <p:cNvSpPr>
              <a:spLocks/>
            </p:cNvSpPr>
            <p:nvPr/>
          </p:nvSpPr>
          <p:spPr bwMode="auto">
            <a:xfrm>
              <a:off x="1768475" y="2432050"/>
              <a:ext cx="36513" cy="31750"/>
            </a:xfrm>
            <a:custGeom>
              <a:avLst/>
              <a:gdLst>
                <a:gd name="T0" fmla="*/ 34365 w 17"/>
                <a:gd name="T1" fmla="*/ 5603 h 17"/>
                <a:gd name="T2" fmla="*/ 30070 w 17"/>
                <a:gd name="T3" fmla="*/ 13074 h 17"/>
                <a:gd name="T4" fmla="*/ 25774 w 17"/>
                <a:gd name="T5" fmla="*/ 18676 h 17"/>
                <a:gd name="T6" fmla="*/ 17183 w 17"/>
                <a:gd name="T7" fmla="*/ 22412 h 17"/>
                <a:gd name="T8" fmla="*/ 8591 w 17"/>
                <a:gd name="T9" fmla="*/ 29882 h 17"/>
                <a:gd name="T10" fmla="*/ 2148 w 17"/>
                <a:gd name="T11" fmla="*/ 26147 h 17"/>
                <a:gd name="T12" fmla="*/ 2148 w 17"/>
                <a:gd name="T13" fmla="*/ 18676 h 17"/>
                <a:gd name="T14" fmla="*/ 0 w 17"/>
                <a:gd name="T15" fmla="*/ 13074 h 17"/>
                <a:gd name="T16" fmla="*/ 2148 w 17"/>
                <a:gd name="T17" fmla="*/ 9338 h 17"/>
                <a:gd name="T18" fmla="*/ 8591 w 17"/>
                <a:gd name="T19" fmla="*/ 1868 h 17"/>
                <a:gd name="T20" fmla="*/ 17183 w 17"/>
                <a:gd name="T21" fmla="*/ 0 h 17"/>
                <a:gd name="T22" fmla="*/ 27922 w 17"/>
                <a:gd name="T23" fmla="*/ 1868 h 17"/>
                <a:gd name="T24" fmla="*/ 34365 w 17"/>
                <a:gd name="T25" fmla="*/ 5603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3"/>
                  </a:moveTo>
                  <a:lnTo>
                    <a:pt x="14" y="7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1" y="14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4" y="1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6" y="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5" name="Freeform 350"/>
            <p:cNvSpPr>
              <a:spLocks/>
            </p:cNvSpPr>
            <p:nvPr/>
          </p:nvSpPr>
          <p:spPr bwMode="auto">
            <a:xfrm>
              <a:off x="1768475" y="2432050"/>
              <a:ext cx="36513" cy="31750"/>
            </a:xfrm>
            <a:custGeom>
              <a:avLst/>
              <a:gdLst>
                <a:gd name="T0" fmla="*/ 34365 w 17"/>
                <a:gd name="T1" fmla="*/ 5603 h 17"/>
                <a:gd name="T2" fmla="*/ 32217 w 17"/>
                <a:gd name="T3" fmla="*/ 13074 h 17"/>
                <a:gd name="T4" fmla="*/ 23626 w 17"/>
                <a:gd name="T5" fmla="*/ 18676 h 17"/>
                <a:gd name="T6" fmla="*/ 17183 w 17"/>
                <a:gd name="T7" fmla="*/ 22412 h 17"/>
                <a:gd name="T8" fmla="*/ 10739 w 17"/>
                <a:gd name="T9" fmla="*/ 29882 h 17"/>
                <a:gd name="T10" fmla="*/ 2148 w 17"/>
                <a:gd name="T11" fmla="*/ 24279 h 17"/>
                <a:gd name="T12" fmla="*/ 0 w 17"/>
                <a:gd name="T13" fmla="*/ 18676 h 17"/>
                <a:gd name="T14" fmla="*/ 0 w 17"/>
                <a:gd name="T15" fmla="*/ 13074 h 17"/>
                <a:gd name="T16" fmla="*/ 2148 w 17"/>
                <a:gd name="T17" fmla="*/ 7471 h 17"/>
                <a:gd name="T18" fmla="*/ 10739 w 17"/>
                <a:gd name="T19" fmla="*/ 3735 h 17"/>
                <a:gd name="T20" fmla="*/ 17183 w 17"/>
                <a:gd name="T21" fmla="*/ 0 h 17"/>
                <a:gd name="T22" fmla="*/ 27922 w 17"/>
                <a:gd name="T23" fmla="*/ 1868 h 17"/>
                <a:gd name="T24" fmla="*/ 34365 w 17"/>
                <a:gd name="T25" fmla="*/ 5603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3"/>
                  </a:moveTo>
                  <a:lnTo>
                    <a:pt x="15" y="7"/>
                  </a:lnTo>
                  <a:lnTo>
                    <a:pt x="11" y="10"/>
                  </a:lnTo>
                  <a:lnTo>
                    <a:pt x="8" y="12"/>
                  </a:lnTo>
                  <a:lnTo>
                    <a:pt x="5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5" y="2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6" y="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6" name="Freeform 351"/>
            <p:cNvSpPr>
              <a:spLocks/>
            </p:cNvSpPr>
            <p:nvPr/>
          </p:nvSpPr>
          <p:spPr bwMode="auto">
            <a:xfrm>
              <a:off x="1219200" y="2520950"/>
              <a:ext cx="36513" cy="30163"/>
            </a:xfrm>
            <a:custGeom>
              <a:avLst/>
              <a:gdLst>
                <a:gd name="T0" fmla="*/ 30070 w 17"/>
                <a:gd name="T1" fmla="*/ 21292 h 17"/>
                <a:gd name="T2" fmla="*/ 21478 w 17"/>
                <a:gd name="T3" fmla="*/ 21292 h 17"/>
                <a:gd name="T4" fmla="*/ 17183 w 17"/>
                <a:gd name="T5" fmla="*/ 28389 h 17"/>
                <a:gd name="T6" fmla="*/ 8591 w 17"/>
                <a:gd name="T7" fmla="*/ 28389 h 17"/>
                <a:gd name="T8" fmla="*/ 0 w 17"/>
                <a:gd name="T9" fmla="*/ 21292 h 17"/>
                <a:gd name="T10" fmla="*/ 4296 w 17"/>
                <a:gd name="T11" fmla="*/ 14194 h 17"/>
                <a:gd name="T12" fmla="*/ 8591 w 17"/>
                <a:gd name="T13" fmla="*/ 7097 h 17"/>
                <a:gd name="T14" fmla="*/ 12887 w 17"/>
                <a:gd name="T15" fmla="*/ 7097 h 17"/>
                <a:gd name="T16" fmla="*/ 17183 w 17"/>
                <a:gd name="T17" fmla="*/ 0 h 17"/>
                <a:gd name="T18" fmla="*/ 25774 w 17"/>
                <a:gd name="T19" fmla="*/ 0 h 17"/>
                <a:gd name="T20" fmla="*/ 30070 w 17"/>
                <a:gd name="T21" fmla="*/ 7097 h 17"/>
                <a:gd name="T22" fmla="*/ 34365 w 17"/>
                <a:gd name="T23" fmla="*/ 14194 h 17"/>
                <a:gd name="T24" fmla="*/ 30070 w 17"/>
                <a:gd name="T25" fmla="*/ 2129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4" y="12"/>
                  </a:moveTo>
                  <a:lnTo>
                    <a:pt x="10" y="12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14" y="1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7" name="Freeform 352"/>
            <p:cNvSpPr>
              <a:spLocks/>
            </p:cNvSpPr>
            <p:nvPr/>
          </p:nvSpPr>
          <p:spPr bwMode="auto">
            <a:xfrm>
              <a:off x="1219200" y="2520950"/>
              <a:ext cx="36513" cy="30163"/>
            </a:xfrm>
            <a:custGeom>
              <a:avLst/>
              <a:gdLst>
                <a:gd name="T0" fmla="*/ 30070 w 17"/>
                <a:gd name="T1" fmla="*/ 17743 h 17"/>
                <a:gd name="T2" fmla="*/ 30070 w 17"/>
                <a:gd name="T3" fmla="*/ 21292 h 17"/>
                <a:gd name="T4" fmla="*/ 21478 w 17"/>
                <a:gd name="T5" fmla="*/ 21292 h 17"/>
                <a:gd name="T6" fmla="*/ 17183 w 17"/>
                <a:gd name="T7" fmla="*/ 24840 h 17"/>
                <a:gd name="T8" fmla="*/ 6443 w 17"/>
                <a:gd name="T9" fmla="*/ 28389 h 17"/>
                <a:gd name="T10" fmla="*/ 0 w 17"/>
                <a:gd name="T11" fmla="*/ 21292 h 17"/>
                <a:gd name="T12" fmla="*/ 2148 w 17"/>
                <a:gd name="T13" fmla="*/ 14194 h 17"/>
                <a:gd name="T14" fmla="*/ 6443 w 17"/>
                <a:gd name="T15" fmla="*/ 8871 h 17"/>
                <a:gd name="T16" fmla="*/ 10739 w 17"/>
                <a:gd name="T17" fmla="*/ 5323 h 17"/>
                <a:gd name="T18" fmla="*/ 17183 w 17"/>
                <a:gd name="T19" fmla="*/ 0 h 17"/>
                <a:gd name="T20" fmla="*/ 23626 w 17"/>
                <a:gd name="T21" fmla="*/ 1774 h 17"/>
                <a:gd name="T22" fmla="*/ 30070 w 17"/>
                <a:gd name="T23" fmla="*/ 5323 h 17"/>
                <a:gd name="T24" fmla="*/ 34365 w 17"/>
                <a:gd name="T25" fmla="*/ 12420 h 17"/>
                <a:gd name="T26" fmla="*/ 30070 w 17"/>
                <a:gd name="T27" fmla="*/ 17743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4" y="10"/>
                  </a:moveTo>
                  <a:lnTo>
                    <a:pt x="14" y="12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3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6" y="7"/>
                  </a:lnTo>
                  <a:lnTo>
                    <a:pt x="14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8" name="Freeform 353"/>
            <p:cNvSpPr>
              <a:spLocks/>
            </p:cNvSpPr>
            <p:nvPr/>
          </p:nvSpPr>
          <p:spPr bwMode="auto">
            <a:xfrm>
              <a:off x="1804988" y="2520950"/>
              <a:ext cx="34925" cy="30163"/>
            </a:xfrm>
            <a:custGeom>
              <a:avLst/>
              <a:gdLst>
                <a:gd name="T0" fmla="*/ 32871 w 17"/>
                <a:gd name="T1" fmla="*/ 21292 h 17"/>
                <a:gd name="T2" fmla="*/ 32871 w 17"/>
                <a:gd name="T3" fmla="*/ 28389 h 17"/>
                <a:gd name="T4" fmla="*/ 28762 w 17"/>
                <a:gd name="T5" fmla="*/ 21292 h 17"/>
                <a:gd name="T6" fmla="*/ 24653 w 17"/>
                <a:gd name="T7" fmla="*/ 21292 h 17"/>
                <a:gd name="T8" fmla="*/ 20544 w 17"/>
                <a:gd name="T9" fmla="*/ 21292 h 17"/>
                <a:gd name="T10" fmla="*/ 16435 w 17"/>
                <a:gd name="T11" fmla="*/ 15969 h 17"/>
                <a:gd name="T12" fmla="*/ 10272 w 17"/>
                <a:gd name="T13" fmla="*/ 15969 h 17"/>
                <a:gd name="T14" fmla="*/ 6163 w 17"/>
                <a:gd name="T15" fmla="*/ 10646 h 17"/>
                <a:gd name="T16" fmla="*/ 2054 w 17"/>
                <a:gd name="T17" fmla="*/ 10646 h 17"/>
                <a:gd name="T18" fmla="*/ 0 w 17"/>
                <a:gd name="T19" fmla="*/ 5323 h 17"/>
                <a:gd name="T20" fmla="*/ 6163 w 17"/>
                <a:gd name="T21" fmla="*/ 0 h 17"/>
                <a:gd name="T22" fmla="*/ 10272 w 17"/>
                <a:gd name="T23" fmla="*/ 0 h 17"/>
                <a:gd name="T24" fmla="*/ 16435 w 17"/>
                <a:gd name="T25" fmla="*/ 0 h 17"/>
                <a:gd name="T26" fmla="*/ 22599 w 17"/>
                <a:gd name="T27" fmla="*/ 0 h 17"/>
                <a:gd name="T28" fmla="*/ 32871 w 17"/>
                <a:gd name="T29" fmla="*/ 21292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12"/>
                  </a:moveTo>
                  <a:lnTo>
                    <a:pt x="16" y="16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6" y="1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9" name="Freeform 354"/>
            <p:cNvSpPr>
              <a:spLocks/>
            </p:cNvSpPr>
            <p:nvPr/>
          </p:nvSpPr>
          <p:spPr bwMode="auto">
            <a:xfrm>
              <a:off x="1804988" y="2520950"/>
              <a:ext cx="34925" cy="30163"/>
            </a:xfrm>
            <a:custGeom>
              <a:avLst/>
              <a:gdLst>
                <a:gd name="T0" fmla="*/ 32871 w 17"/>
                <a:gd name="T1" fmla="*/ 19517 h 17"/>
                <a:gd name="T2" fmla="*/ 32871 w 17"/>
                <a:gd name="T3" fmla="*/ 28389 h 17"/>
                <a:gd name="T4" fmla="*/ 28762 w 17"/>
                <a:gd name="T5" fmla="*/ 23066 h 17"/>
                <a:gd name="T6" fmla="*/ 24653 w 17"/>
                <a:gd name="T7" fmla="*/ 23066 h 17"/>
                <a:gd name="T8" fmla="*/ 18490 w 17"/>
                <a:gd name="T9" fmla="*/ 19517 h 17"/>
                <a:gd name="T10" fmla="*/ 16435 w 17"/>
                <a:gd name="T11" fmla="*/ 14194 h 17"/>
                <a:gd name="T12" fmla="*/ 12326 w 17"/>
                <a:gd name="T13" fmla="*/ 14194 h 17"/>
                <a:gd name="T14" fmla="*/ 8218 w 17"/>
                <a:gd name="T15" fmla="*/ 12420 h 17"/>
                <a:gd name="T16" fmla="*/ 4109 w 17"/>
                <a:gd name="T17" fmla="*/ 8871 h 17"/>
                <a:gd name="T18" fmla="*/ 0 w 17"/>
                <a:gd name="T19" fmla="*/ 7097 h 17"/>
                <a:gd name="T20" fmla="*/ 6163 w 17"/>
                <a:gd name="T21" fmla="*/ 1774 h 17"/>
                <a:gd name="T22" fmla="*/ 12326 w 17"/>
                <a:gd name="T23" fmla="*/ 0 h 17"/>
                <a:gd name="T24" fmla="*/ 16435 w 17"/>
                <a:gd name="T25" fmla="*/ 0 h 17"/>
                <a:gd name="T26" fmla="*/ 22599 w 17"/>
                <a:gd name="T27" fmla="*/ 0 h 17"/>
                <a:gd name="T28" fmla="*/ 32871 w 17"/>
                <a:gd name="T29" fmla="*/ 19517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11"/>
                  </a:moveTo>
                  <a:lnTo>
                    <a:pt x="16" y="16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9" y="11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6" y="11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0" name="Freeform 355"/>
            <p:cNvSpPr>
              <a:spLocks/>
            </p:cNvSpPr>
            <p:nvPr/>
          </p:nvSpPr>
          <p:spPr bwMode="auto">
            <a:xfrm>
              <a:off x="1204913" y="2525713"/>
              <a:ext cx="36512" cy="31750"/>
            </a:xfrm>
            <a:custGeom>
              <a:avLst/>
              <a:gdLst>
                <a:gd name="T0" fmla="*/ 34364 w 17"/>
                <a:gd name="T1" fmla="*/ 11206 h 17"/>
                <a:gd name="T2" fmla="*/ 25773 w 17"/>
                <a:gd name="T3" fmla="*/ 16809 h 17"/>
                <a:gd name="T4" fmla="*/ 19330 w 17"/>
                <a:gd name="T5" fmla="*/ 16809 h 17"/>
                <a:gd name="T6" fmla="*/ 19330 w 17"/>
                <a:gd name="T7" fmla="*/ 29882 h 17"/>
                <a:gd name="T8" fmla="*/ 12887 w 17"/>
                <a:gd name="T9" fmla="*/ 29882 h 17"/>
                <a:gd name="T10" fmla="*/ 0 w 17"/>
                <a:gd name="T11" fmla="*/ 22412 h 17"/>
                <a:gd name="T12" fmla="*/ 0 w 17"/>
                <a:gd name="T13" fmla="*/ 16809 h 17"/>
                <a:gd name="T14" fmla="*/ 19330 w 17"/>
                <a:gd name="T15" fmla="*/ 0 h 17"/>
                <a:gd name="T16" fmla="*/ 34364 w 17"/>
                <a:gd name="T17" fmla="*/ 1120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6"/>
                  </a:moveTo>
                  <a:lnTo>
                    <a:pt x="12" y="9"/>
                  </a:lnTo>
                  <a:lnTo>
                    <a:pt x="9" y="9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9" y="0"/>
                  </a:lnTo>
                  <a:lnTo>
                    <a:pt x="16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1" name="Freeform 356"/>
            <p:cNvSpPr>
              <a:spLocks/>
            </p:cNvSpPr>
            <p:nvPr/>
          </p:nvSpPr>
          <p:spPr bwMode="auto">
            <a:xfrm>
              <a:off x="1863725" y="2528888"/>
              <a:ext cx="36513" cy="28575"/>
            </a:xfrm>
            <a:custGeom>
              <a:avLst/>
              <a:gdLst>
                <a:gd name="T0" fmla="*/ 34365 w 17"/>
                <a:gd name="T1" fmla="*/ 26894 h 17"/>
                <a:gd name="T2" fmla="*/ 25774 w 17"/>
                <a:gd name="T3" fmla="*/ 26894 h 17"/>
                <a:gd name="T4" fmla="*/ 17183 w 17"/>
                <a:gd name="T5" fmla="*/ 26894 h 17"/>
                <a:gd name="T6" fmla="*/ 8591 w 17"/>
                <a:gd name="T7" fmla="*/ 26894 h 17"/>
                <a:gd name="T8" fmla="*/ 0 w 17"/>
                <a:gd name="T9" fmla="*/ 26894 h 17"/>
                <a:gd name="T10" fmla="*/ 0 w 17"/>
                <a:gd name="T11" fmla="*/ 0 h 17"/>
                <a:gd name="T12" fmla="*/ 2148 w 17"/>
                <a:gd name="T13" fmla="*/ 0 h 17"/>
                <a:gd name="T14" fmla="*/ 8591 w 17"/>
                <a:gd name="T15" fmla="*/ 0 h 17"/>
                <a:gd name="T16" fmla="*/ 12887 w 17"/>
                <a:gd name="T17" fmla="*/ 0 h 17"/>
                <a:gd name="T18" fmla="*/ 17183 w 17"/>
                <a:gd name="T19" fmla="*/ 0 h 17"/>
                <a:gd name="T20" fmla="*/ 19330 w 17"/>
                <a:gd name="T21" fmla="*/ 0 h 17"/>
                <a:gd name="T22" fmla="*/ 25774 w 17"/>
                <a:gd name="T23" fmla="*/ 0 h 17"/>
                <a:gd name="T24" fmla="*/ 30070 w 17"/>
                <a:gd name="T25" fmla="*/ 26894 h 17"/>
                <a:gd name="T26" fmla="*/ 34365 w 17"/>
                <a:gd name="T27" fmla="*/ 26894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6"/>
                  </a:move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16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2" name="Freeform 357"/>
            <p:cNvSpPr>
              <a:spLocks/>
            </p:cNvSpPr>
            <p:nvPr/>
          </p:nvSpPr>
          <p:spPr bwMode="auto">
            <a:xfrm>
              <a:off x="1863725" y="2528888"/>
              <a:ext cx="36513" cy="28575"/>
            </a:xfrm>
            <a:custGeom>
              <a:avLst/>
              <a:gdLst>
                <a:gd name="T0" fmla="*/ 34365 w 17"/>
                <a:gd name="T1" fmla="*/ 26894 h 17"/>
                <a:gd name="T2" fmla="*/ 23626 w 17"/>
                <a:gd name="T3" fmla="*/ 26894 h 17"/>
                <a:gd name="T4" fmla="*/ 17183 w 17"/>
                <a:gd name="T5" fmla="*/ 26894 h 17"/>
                <a:gd name="T6" fmla="*/ 8591 w 17"/>
                <a:gd name="T7" fmla="*/ 20171 h 17"/>
                <a:gd name="T8" fmla="*/ 0 w 17"/>
                <a:gd name="T9" fmla="*/ 15128 h 17"/>
                <a:gd name="T10" fmla="*/ 0 w 17"/>
                <a:gd name="T11" fmla="*/ 10085 h 17"/>
                <a:gd name="T12" fmla="*/ 4296 w 17"/>
                <a:gd name="T13" fmla="*/ 10085 h 17"/>
                <a:gd name="T14" fmla="*/ 8591 w 17"/>
                <a:gd name="T15" fmla="*/ 10085 h 17"/>
                <a:gd name="T16" fmla="*/ 12887 w 17"/>
                <a:gd name="T17" fmla="*/ 5043 h 17"/>
                <a:gd name="T18" fmla="*/ 15035 w 17"/>
                <a:gd name="T19" fmla="*/ 0 h 17"/>
                <a:gd name="T20" fmla="*/ 21478 w 17"/>
                <a:gd name="T21" fmla="*/ 5043 h 17"/>
                <a:gd name="T22" fmla="*/ 25774 w 17"/>
                <a:gd name="T23" fmla="*/ 10085 h 17"/>
                <a:gd name="T24" fmla="*/ 30070 w 17"/>
                <a:gd name="T25" fmla="*/ 20171 h 17"/>
                <a:gd name="T26" fmla="*/ 34365 w 17"/>
                <a:gd name="T27" fmla="*/ 26894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6"/>
                  </a:moveTo>
                  <a:lnTo>
                    <a:pt x="11" y="16"/>
                  </a:lnTo>
                  <a:lnTo>
                    <a:pt x="8" y="16"/>
                  </a:lnTo>
                  <a:lnTo>
                    <a:pt x="4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3"/>
                  </a:lnTo>
                  <a:lnTo>
                    <a:pt x="7" y="0"/>
                  </a:lnTo>
                  <a:lnTo>
                    <a:pt x="10" y="3"/>
                  </a:lnTo>
                  <a:lnTo>
                    <a:pt x="12" y="6"/>
                  </a:lnTo>
                  <a:lnTo>
                    <a:pt x="14" y="12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3" name="Freeform 358"/>
            <p:cNvSpPr>
              <a:spLocks/>
            </p:cNvSpPr>
            <p:nvPr/>
          </p:nvSpPr>
          <p:spPr bwMode="auto">
            <a:xfrm>
              <a:off x="1219200" y="2822575"/>
              <a:ext cx="36513" cy="0"/>
            </a:xfrm>
            <a:custGeom>
              <a:avLst/>
              <a:gdLst>
                <a:gd name="T0" fmla="*/ 0 w 17"/>
                <a:gd name="T1" fmla="*/ 0 h 1"/>
                <a:gd name="T2" fmla="*/ 34365 w 17"/>
                <a:gd name="T3" fmla="*/ 0 h 1"/>
                <a:gd name="T4" fmla="*/ 0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4" name="Freeform 359"/>
            <p:cNvSpPr>
              <a:spLocks/>
            </p:cNvSpPr>
            <p:nvPr/>
          </p:nvSpPr>
          <p:spPr bwMode="auto">
            <a:xfrm>
              <a:off x="1223963" y="2533650"/>
              <a:ext cx="36512" cy="31750"/>
            </a:xfrm>
            <a:custGeom>
              <a:avLst/>
              <a:gdLst>
                <a:gd name="T0" fmla="*/ 34364 w 17"/>
                <a:gd name="T1" fmla="*/ 29882 h 17"/>
                <a:gd name="T2" fmla="*/ 10739 w 17"/>
                <a:gd name="T3" fmla="*/ 18676 h 17"/>
                <a:gd name="T4" fmla="*/ 0 w 17"/>
                <a:gd name="T5" fmla="*/ 9338 h 17"/>
                <a:gd name="T6" fmla="*/ 0 w 17"/>
                <a:gd name="T7" fmla="*/ 0 h 17"/>
                <a:gd name="T8" fmla="*/ 34364 w 17"/>
                <a:gd name="T9" fmla="*/ 0 h 17"/>
                <a:gd name="T10" fmla="*/ 34364 w 17"/>
                <a:gd name="T11" fmla="*/ 2988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5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5" name="Freeform 360"/>
            <p:cNvSpPr>
              <a:spLocks/>
            </p:cNvSpPr>
            <p:nvPr/>
          </p:nvSpPr>
          <p:spPr bwMode="auto">
            <a:xfrm>
              <a:off x="1314450" y="2533650"/>
              <a:ext cx="57150" cy="171450"/>
            </a:xfrm>
            <a:custGeom>
              <a:avLst/>
              <a:gdLst>
                <a:gd name="T0" fmla="*/ 33867 w 27"/>
                <a:gd name="T1" fmla="*/ 16243 h 95"/>
                <a:gd name="T2" fmla="*/ 35983 w 27"/>
                <a:gd name="T3" fmla="*/ 34290 h 95"/>
                <a:gd name="T4" fmla="*/ 31750 w 27"/>
                <a:gd name="T5" fmla="*/ 50533 h 95"/>
                <a:gd name="T6" fmla="*/ 31750 w 27"/>
                <a:gd name="T7" fmla="*/ 66775 h 95"/>
                <a:gd name="T8" fmla="*/ 33867 w 27"/>
                <a:gd name="T9" fmla="*/ 79408 h 95"/>
                <a:gd name="T10" fmla="*/ 40217 w 27"/>
                <a:gd name="T11" fmla="*/ 90237 h 95"/>
                <a:gd name="T12" fmla="*/ 50800 w 27"/>
                <a:gd name="T13" fmla="*/ 97456 h 95"/>
                <a:gd name="T14" fmla="*/ 55033 w 27"/>
                <a:gd name="T15" fmla="*/ 106479 h 95"/>
                <a:gd name="T16" fmla="*/ 44450 w 27"/>
                <a:gd name="T17" fmla="*/ 110089 h 95"/>
                <a:gd name="T18" fmla="*/ 38100 w 27"/>
                <a:gd name="T19" fmla="*/ 104675 h 95"/>
                <a:gd name="T20" fmla="*/ 27517 w 27"/>
                <a:gd name="T21" fmla="*/ 106479 h 95"/>
                <a:gd name="T22" fmla="*/ 23283 w 27"/>
                <a:gd name="T23" fmla="*/ 117308 h 95"/>
                <a:gd name="T24" fmla="*/ 21167 w 27"/>
                <a:gd name="T25" fmla="*/ 126332 h 95"/>
                <a:gd name="T26" fmla="*/ 23283 w 27"/>
                <a:gd name="T27" fmla="*/ 135355 h 95"/>
                <a:gd name="T28" fmla="*/ 27517 w 27"/>
                <a:gd name="T29" fmla="*/ 144379 h 95"/>
                <a:gd name="T30" fmla="*/ 31750 w 27"/>
                <a:gd name="T31" fmla="*/ 151598 h 95"/>
                <a:gd name="T32" fmla="*/ 38100 w 27"/>
                <a:gd name="T33" fmla="*/ 158817 h 95"/>
                <a:gd name="T34" fmla="*/ 33867 w 27"/>
                <a:gd name="T35" fmla="*/ 166036 h 95"/>
                <a:gd name="T36" fmla="*/ 27517 w 27"/>
                <a:gd name="T37" fmla="*/ 166036 h 95"/>
                <a:gd name="T38" fmla="*/ 14817 w 27"/>
                <a:gd name="T39" fmla="*/ 162426 h 95"/>
                <a:gd name="T40" fmla="*/ 6350 w 27"/>
                <a:gd name="T41" fmla="*/ 166036 h 95"/>
                <a:gd name="T42" fmla="*/ 4233 w 27"/>
                <a:gd name="T43" fmla="*/ 151598 h 95"/>
                <a:gd name="T44" fmla="*/ 0 w 27"/>
                <a:gd name="T45" fmla="*/ 138965 h 95"/>
                <a:gd name="T46" fmla="*/ 0 w 27"/>
                <a:gd name="T47" fmla="*/ 124527 h 95"/>
                <a:gd name="T48" fmla="*/ 8467 w 27"/>
                <a:gd name="T49" fmla="*/ 110089 h 95"/>
                <a:gd name="T50" fmla="*/ 4233 w 27"/>
                <a:gd name="T51" fmla="*/ 102870 h 95"/>
                <a:gd name="T52" fmla="*/ 8467 w 27"/>
                <a:gd name="T53" fmla="*/ 93846 h 95"/>
                <a:gd name="T54" fmla="*/ 10583 w 27"/>
                <a:gd name="T55" fmla="*/ 84823 h 95"/>
                <a:gd name="T56" fmla="*/ 14817 w 27"/>
                <a:gd name="T57" fmla="*/ 77604 h 95"/>
                <a:gd name="T58" fmla="*/ 8467 w 27"/>
                <a:gd name="T59" fmla="*/ 64971 h 95"/>
                <a:gd name="T60" fmla="*/ 6350 w 27"/>
                <a:gd name="T61" fmla="*/ 52337 h 95"/>
                <a:gd name="T62" fmla="*/ 8467 w 27"/>
                <a:gd name="T63" fmla="*/ 41509 h 95"/>
                <a:gd name="T64" fmla="*/ 6350 w 27"/>
                <a:gd name="T65" fmla="*/ 27071 h 95"/>
                <a:gd name="T66" fmla="*/ 8467 w 27"/>
                <a:gd name="T67" fmla="*/ 21657 h 95"/>
                <a:gd name="T68" fmla="*/ 10583 w 27"/>
                <a:gd name="T69" fmla="*/ 12633 h 95"/>
                <a:gd name="T70" fmla="*/ 12700 w 27"/>
                <a:gd name="T71" fmla="*/ 7219 h 95"/>
                <a:gd name="T72" fmla="*/ 12700 w 27"/>
                <a:gd name="T73" fmla="*/ 0 h 95"/>
                <a:gd name="T74" fmla="*/ 21167 w 27"/>
                <a:gd name="T75" fmla="*/ 3609 h 95"/>
                <a:gd name="T76" fmla="*/ 27517 w 27"/>
                <a:gd name="T77" fmla="*/ 9024 h 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"/>
                <a:gd name="T118" fmla="*/ 0 h 95"/>
                <a:gd name="T119" fmla="*/ 27 w 27"/>
                <a:gd name="T120" fmla="*/ 95 h 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" h="95">
                  <a:moveTo>
                    <a:pt x="13" y="5"/>
                  </a:moveTo>
                  <a:lnTo>
                    <a:pt x="16" y="9"/>
                  </a:lnTo>
                  <a:lnTo>
                    <a:pt x="17" y="14"/>
                  </a:lnTo>
                  <a:lnTo>
                    <a:pt x="17" y="19"/>
                  </a:lnTo>
                  <a:lnTo>
                    <a:pt x="16" y="24"/>
                  </a:lnTo>
                  <a:lnTo>
                    <a:pt x="15" y="28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8" y="41"/>
                  </a:lnTo>
                  <a:lnTo>
                    <a:pt x="16" y="44"/>
                  </a:lnTo>
                  <a:lnTo>
                    <a:pt x="18" y="47"/>
                  </a:lnTo>
                  <a:lnTo>
                    <a:pt x="19" y="50"/>
                  </a:lnTo>
                  <a:lnTo>
                    <a:pt x="22" y="53"/>
                  </a:lnTo>
                  <a:lnTo>
                    <a:pt x="24" y="54"/>
                  </a:lnTo>
                  <a:lnTo>
                    <a:pt x="26" y="57"/>
                  </a:lnTo>
                  <a:lnTo>
                    <a:pt x="26" y="59"/>
                  </a:lnTo>
                  <a:lnTo>
                    <a:pt x="23" y="62"/>
                  </a:lnTo>
                  <a:lnTo>
                    <a:pt x="21" y="61"/>
                  </a:lnTo>
                  <a:lnTo>
                    <a:pt x="19" y="60"/>
                  </a:lnTo>
                  <a:lnTo>
                    <a:pt x="18" y="58"/>
                  </a:lnTo>
                  <a:lnTo>
                    <a:pt x="15" y="57"/>
                  </a:lnTo>
                  <a:lnTo>
                    <a:pt x="13" y="59"/>
                  </a:lnTo>
                  <a:lnTo>
                    <a:pt x="13" y="61"/>
                  </a:lnTo>
                  <a:lnTo>
                    <a:pt x="11" y="65"/>
                  </a:lnTo>
                  <a:lnTo>
                    <a:pt x="11" y="67"/>
                  </a:lnTo>
                  <a:lnTo>
                    <a:pt x="10" y="70"/>
                  </a:lnTo>
                  <a:lnTo>
                    <a:pt x="10" y="73"/>
                  </a:lnTo>
                  <a:lnTo>
                    <a:pt x="11" y="75"/>
                  </a:lnTo>
                  <a:lnTo>
                    <a:pt x="13" y="77"/>
                  </a:lnTo>
                  <a:lnTo>
                    <a:pt x="13" y="80"/>
                  </a:lnTo>
                  <a:lnTo>
                    <a:pt x="13" y="82"/>
                  </a:lnTo>
                  <a:lnTo>
                    <a:pt x="15" y="84"/>
                  </a:lnTo>
                  <a:lnTo>
                    <a:pt x="18" y="86"/>
                  </a:lnTo>
                  <a:lnTo>
                    <a:pt x="18" y="88"/>
                  </a:lnTo>
                  <a:lnTo>
                    <a:pt x="17" y="90"/>
                  </a:lnTo>
                  <a:lnTo>
                    <a:pt x="16" y="92"/>
                  </a:lnTo>
                  <a:lnTo>
                    <a:pt x="15" y="94"/>
                  </a:lnTo>
                  <a:lnTo>
                    <a:pt x="13" y="92"/>
                  </a:lnTo>
                  <a:lnTo>
                    <a:pt x="10" y="90"/>
                  </a:lnTo>
                  <a:lnTo>
                    <a:pt x="7" y="90"/>
                  </a:lnTo>
                  <a:lnTo>
                    <a:pt x="5" y="92"/>
                  </a:lnTo>
                  <a:lnTo>
                    <a:pt x="3" y="92"/>
                  </a:lnTo>
                  <a:lnTo>
                    <a:pt x="3" y="89"/>
                  </a:lnTo>
                  <a:lnTo>
                    <a:pt x="2" y="84"/>
                  </a:lnTo>
                  <a:lnTo>
                    <a:pt x="1" y="81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6"/>
                  </a:lnTo>
                  <a:lnTo>
                    <a:pt x="4" y="61"/>
                  </a:lnTo>
                  <a:lnTo>
                    <a:pt x="2" y="59"/>
                  </a:lnTo>
                  <a:lnTo>
                    <a:pt x="2" y="57"/>
                  </a:lnTo>
                  <a:lnTo>
                    <a:pt x="3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5" y="47"/>
                  </a:lnTo>
                  <a:lnTo>
                    <a:pt x="6" y="45"/>
                  </a:lnTo>
                  <a:lnTo>
                    <a:pt x="7" y="43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3"/>
                  </a:lnTo>
                  <a:lnTo>
                    <a:pt x="3" y="29"/>
                  </a:lnTo>
                  <a:lnTo>
                    <a:pt x="3" y="26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3" y="5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6" name="Freeform 361"/>
            <p:cNvSpPr>
              <a:spLocks/>
            </p:cNvSpPr>
            <p:nvPr/>
          </p:nvSpPr>
          <p:spPr bwMode="auto">
            <a:xfrm>
              <a:off x="1314450" y="2533650"/>
              <a:ext cx="65088" cy="176213"/>
            </a:xfrm>
            <a:custGeom>
              <a:avLst/>
              <a:gdLst>
                <a:gd name="T0" fmla="*/ 39053 w 30"/>
                <a:gd name="T1" fmla="*/ 17981 h 98"/>
                <a:gd name="T2" fmla="*/ 41222 w 30"/>
                <a:gd name="T3" fmla="*/ 34164 h 98"/>
                <a:gd name="T4" fmla="*/ 36883 w 30"/>
                <a:gd name="T5" fmla="*/ 52145 h 98"/>
                <a:gd name="T6" fmla="*/ 36883 w 30"/>
                <a:gd name="T7" fmla="*/ 68327 h 98"/>
                <a:gd name="T8" fmla="*/ 39053 w 30"/>
                <a:gd name="T9" fmla="*/ 82712 h 98"/>
                <a:gd name="T10" fmla="*/ 45562 w 30"/>
                <a:gd name="T11" fmla="*/ 93501 h 98"/>
                <a:gd name="T12" fmla="*/ 58579 w 30"/>
                <a:gd name="T13" fmla="*/ 100693 h 98"/>
                <a:gd name="T14" fmla="*/ 62918 w 30"/>
                <a:gd name="T15" fmla="*/ 109684 h 98"/>
                <a:gd name="T16" fmla="*/ 49901 w 30"/>
                <a:gd name="T17" fmla="*/ 113280 h 98"/>
                <a:gd name="T18" fmla="*/ 41222 w 30"/>
                <a:gd name="T19" fmla="*/ 107886 h 98"/>
                <a:gd name="T20" fmla="*/ 32544 w 30"/>
                <a:gd name="T21" fmla="*/ 109684 h 98"/>
                <a:gd name="T22" fmla="*/ 26035 w 30"/>
                <a:gd name="T23" fmla="*/ 120472 h 98"/>
                <a:gd name="T24" fmla="*/ 23866 w 30"/>
                <a:gd name="T25" fmla="*/ 129463 h 98"/>
                <a:gd name="T26" fmla="*/ 26035 w 30"/>
                <a:gd name="T27" fmla="*/ 140251 h 98"/>
                <a:gd name="T28" fmla="*/ 30374 w 30"/>
                <a:gd name="T29" fmla="*/ 149242 h 98"/>
                <a:gd name="T30" fmla="*/ 36883 w 30"/>
                <a:gd name="T31" fmla="*/ 156434 h 98"/>
                <a:gd name="T32" fmla="*/ 41222 w 30"/>
                <a:gd name="T33" fmla="*/ 161828 h 98"/>
                <a:gd name="T34" fmla="*/ 39053 w 30"/>
                <a:gd name="T35" fmla="*/ 169021 h 98"/>
                <a:gd name="T36" fmla="*/ 32544 w 30"/>
                <a:gd name="T37" fmla="*/ 170819 h 98"/>
                <a:gd name="T38" fmla="*/ 17357 w 30"/>
                <a:gd name="T39" fmla="*/ 167223 h 98"/>
                <a:gd name="T40" fmla="*/ 6509 w 30"/>
                <a:gd name="T41" fmla="*/ 170819 h 98"/>
                <a:gd name="T42" fmla="*/ 4339 w 30"/>
                <a:gd name="T43" fmla="*/ 156434 h 98"/>
                <a:gd name="T44" fmla="*/ 0 w 30"/>
                <a:gd name="T45" fmla="*/ 142049 h 98"/>
                <a:gd name="T46" fmla="*/ 0 w 30"/>
                <a:gd name="T47" fmla="*/ 129463 h 98"/>
                <a:gd name="T48" fmla="*/ 8678 w 30"/>
                <a:gd name="T49" fmla="*/ 113280 h 98"/>
                <a:gd name="T50" fmla="*/ 6509 w 30"/>
                <a:gd name="T51" fmla="*/ 106087 h 98"/>
                <a:gd name="T52" fmla="*/ 8678 w 30"/>
                <a:gd name="T53" fmla="*/ 95299 h 98"/>
                <a:gd name="T54" fmla="*/ 13018 w 30"/>
                <a:gd name="T55" fmla="*/ 88107 h 98"/>
                <a:gd name="T56" fmla="*/ 17357 w 30"/>
                <a:gd name="T57" fmla="*/ 79116 h 98"/>
                <a:gd name="T58" fmla="*/ 8678 w 30"/>
                <a:gd name="T59" fmla="*/ 68327 h 98"/>
                <a:gd name="T60" fmla="*/ 6509 w 30"/>
                <a:gd name="T61" fmla="*/ 53943 h 98"/>
                <a:gd name="T62" fmla="*/ 8678 w 30"/>
                <a:gd name="T63" fmla="*/ 41356 h 98"/>
                <a:gd name="T64" fmla="*/ 6509 w 30"/>
                <a:gd name="T65" fmla="*/ 28769 h 98"/>
                <a:gd name="T66" fmla="*/ 8678 w 30"/>
                <a:gd name="T67" fmla="*/ 21577 h 98"/>
                <a:gd name="T68" fmla="*/ 13018 w 30"/>
                <a:gd name="T69" fmla="*/ 12587 h 98"/>
                <a:gd name="T70" fmla="*/ 13018 w 30"/>
                <a:gd name="T71" fmla="*/ 7192 h 98"/>
                <a:gd name="T72" fmla="*/ 15187 w 30"/>
                <a:gd name="T73" fmla="*/ 0 h 98"/>
                <a:gd name="T74" fmla="*/ 21696 w 30"/>
                <a:gd name="T75" fmla="*/ 3596 h 98"/>
                <a:gd name="T76" fmla="*/ 32544 w 30"/>
                <a:gd name="T77" fmla="*/ 10789 h 9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"/>
                <a:gd name="T118" fmla="*/ 0 h 98"/>
                <a:gd name="T119" fmla="*/ 30 w 30"/>
                <a:gd name="T120" fmla="*/ 98 h 9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" h="98">
                  <a:moveTo>
                    <a:pt x="15" y="6"/>
                  </a:moveTo>
                  <a:lnTo>
                    <a:pt x="18" y="10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8" y="24"/>
                  </a:lnTo>
                  <a:lnTo>
                    <a:pt x="17" y="29"/>
                  </a:lnTo>
                  <a:lnTo>
                    <a:pt x="17" y="34"/>
                  </a:lnTo>
                  <a:lnTo>
                    <a:pt x="17" y="38"/>
                  </a:lnTo>
                  <a:lnTo>
                    <a:pt x="19" y="43"/>
                  </a:lnTo>
                  <a:lnTo>
                    <a:pt x="18" y="46"/>
                  </a:lnTo>
                  <a:lnTo>
                    <a:pt x="19" y="49"/>
                  </a:lnTo>
                  <a:lnTo>
                    <a:pt x="21" y="52"/>
                  </a:lnTo>
                  <a:lnTo>
                    <a:pt x="25" y="54"/>
                  </a:lnTo>
                  <a:lnTo>
                    <a:pt x="27" y="56"/>
                  </a:lnTo>
                  <a:lnTo>
                    <a:pt x="29" y="59"/>
                  </a:lnTo>
                  <a:lnTo>
                    <a:pt x="29" y="61"/>
                  </a:lnTo>
                  <a:lnTo>
                    <a:pt x="25" y="64"/>
                  </a:lnTo>
                  <a:lnTo>
                    <a:pt x="23" y="63"/>
                  </a:lnTo>
                  <a:lnTo>
                    <a:pt x="21" y="62"/>
                  </a:lnTo>
                  <a:lnTo>
                    <a:pt x="19" y="60"/>
                  </a:lnTo>
                  <a:lnTo>
                    <a:pt x="17" y="59"/>
                  </a:lnTo>
                  <a:lnTo>
                    <a:pt x="15" y="61"/>
                  </a:lnTo>
                  <a:lnTo>
                    <a:pt x="14" y="63"/>
                  </a:lnTo>
                  <a:lnTo>
                    <a:pt x="12" y="67"/>
                  </a:lnTo>
                  <a:lnTo>
                    <a:pt x="12" y="69"/>
                  </a:lnTo>
                  <a:lnTo>
                    <a:pt x="11" y="72"/>
                  </a:lnTo>
                  <a:lnTo>
                    <a:pt x="11" y="75"/>
                  </a:lnTo>
                  <a:lnTo>
                    <a:pt x="12" y="78"/>
                  </a:lnTo>
                  <a:lnTo>
                    <a:pt x="14" y="80"/>
                  </a:lnTo>
                  <a:lnTo>
                    <a:pt x="14" y="83"/>
                  </a:lnTo>
                  <a:lnTo>
                    <a:pt x="15" y="85"/>
                  </a:lnTo>
                  <a:lnTo>
                    <a:pt x="17" y="87"/>
                  </a:lnTo>
                  <a:lnTo>
                    <a:pt x="19" y="89"/>
                  </a:lnTo>
                  <a:lnTo>
                    <a:pt x="19" y="90"/>
                  </a:lnTo>
                  <a:lnTo>
                    <a:pt x="19" y="93"/>
                  </a:lnTo>
                  <a:lnTo>
                    <a:pt x="18" y="94"/>
                  </a:lnTo>
                  <a:lnTo>
                    <a:pt x="17" y="97"/>
                  </a:lnTo>
                  <a:lnTo>
                    <a:pt x="15" y="95"/>
                  </a:lnTo>
                  <a:lnTo>
                    <a:pt x="10" y="93"/>
                  </a:lnTo>
                  <a:lnTo>
                    <a:pt x="8" y="93"/>
                  </a:lnTo>
                  <a:lnTo>
                    <a:pt x="6" y="95"/>
                  </a:lnTo>
                  <a:lnTo>
                    <a:pt x="3" y="95"/>
                  </a:lnTo>
                  <a:lnTo>
                    <a:pt x="3" y="92"/>
                  </a:lnTo>
                  <a:lnTo>
                    <a:pt x="2" y="87"/>
                  </a:lnTo>
                  <a:lnTo>
                    <a:pt x="2" y="84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1" y="68"/>
                  </a:lnTo>
                  <a:lnTo>
                    <a:pt x="4" y="63"/>
                  </a:lnTo>
                  <a:lnTo>
                    <a:pt x="3" y="61"/>
                  </a:lnTo>
                  <a:lnTo>
                    <a:pt x="3" y="59"/>
                  </a:lnTo>
                  <a:lnTo>
                    <a:pt x="3" y="56"/>
                  </a:lnTo>
                  <a:lnTo>
                    <a:pt x="4" y="53"/>
                  </a:lnTo>
                  <a:lnTo>
                    <a:pt x="4" y="51"/>
                  </a:lnTo>
                  <a:lnTo>
                    <a:pt x="6" y="49"/>
                  </a:lnTo>
                  <a:lnTo>
                    <a:pt x="7" y="46"/>
                  </a:lnTo>
                  <a:lnTo>
                    <a:pt x="8" y="44"/>
                  </a:lnTo>
                  <a:lnTo>
                    <a:pt x="6" y="41"/>
                  </a:lnTo>
                  <a:lnTo>
                    <a:pt x="4" y="38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7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5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7" name="Freeform 362"/>
            <p:cNvSpPr>
              <a:spLocks/>
            </p:cNvSpPr>
            <p:nvPr/>
          </p:nvSpPr>
          <p:spPr bwMode="auto">
            <a:xfrm>
              <a:off x="2419350" y="2533650"/>
              <a:ext cx="38100" cy="31750"/>
            </a:xfrm>
            <a:custGeom>
              <a:avLst/>
              <a:gdLst>
                <a:gd name="T0" fmla="*/ 26894 w 17"/>
                <a:gd name="T1" fmla="*/ 0 h 17"/>
                <a:gd name="T2" fmla="*/ 35859 w 17"/>
                <a:gd name="T3" fmla="*/ 14941 h 17"/>
                <a:gd name="T4" fmla="*/ 26894 w 17"/>
                <a:gd name="T5" fmla="*/ 22412 h 17"/>
                <a:gd name="T6" fmla="*/ 20171 w 17"/>
                <a:gd name="T7" fmla="*/ 29882 h 17"/>
                <a:gd name="T8" fmla="*/ 13447 w 17"/>
                <a:gd name="T9" fmla="*/ 29882 h 17"/>
                <a:gd name="T10" fmla="*/ 6724 w 17"/>
                <a:gd name="T11" fmla="*/ 29882 h 17"/>
                <a:gd name="T12" fmla="*/ 0 w 17"/>
                <a:gd name="T13" fmla="*/ 22412 h 17"/>
                <a:gd name="T14" fmla="*/ 20171 w 17"/>
                <a:gd name="T15" fmla="*/ 0 h 17"/>
                <a:gd name="T16" fmla="*/ 26894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2" y="0"/>
                  </a:moveTo>
                  <a:lnTo>
                    <a:pt x="16" y="8"/>
                  </a:lnTo>
                  <a:lnTo>
                    <a:pt x="12" y="12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2"/>
                  </a:lnTo>
                  <a:lnTo>
                    <a:pt x="9" y="0"/>
                  </a:lnTo>
                  <a:lnTo>
                    <a:pt x="12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8" name="Freeform 363"/>
            <p:cNvSpPr>
              <a:spLocks/>
            </p:cNvSpPr>
            <p:nvPr/>
          </p:nvSpPr>
          <p:spPr bwMode="auto">
            <a:xfrm>
              <a:off x="2411413" y="2541588"/>
              <a:ext cx="3175" cy="31750"/>
            </a:xfrm>
            <a:custGeom>
              <a:avLst/>
              <a:gdLst>
                <a:gd name="T0" fmla="*/ 0 w 1"/>
                <a:gd name="T1" fmla="*/ 29882 h 17"/>
                <a:gd name="T2" fmla="*/ 0 w 1"/>
                <a:gd name="T3" fmla="*/ 0 h 17"/>
                <a:gd name="T4" fmla="*/ 0 w 1"/>
                <a:gd name="T5" fmla="*/ 29882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9" name="Freeform 364"/>
            <p:cNvSpPr>
              <a:spLocks/>
            </p:cNvSpPr>
            <p:nvPr/>
          </p:nvSpPr>
          <p:spPr bwMode="auto">
            <a:xfrm>
              <a:off x="2411413" y="2544763"/>
              <a:ext cx="36512" cy="30162"/>
            </a:xfrm>
            <a:custGeom>
              <a:avLst/>
              <a:gdLst>
                <a:gd name="T0" fmla="*/ 34364 w 17"/>
                <a:gd name="T1" fmla="*/ 7097 h 17"/>
                <a:gd name="T2" fmla="*/ 34364 w 17"/>
                <a:gd name="T3" fmla="*/ 28388 h 17"/>
                <a:gd name="T4" fmla="*/ 0 w 17"/>
                <a:gd name="T5" fmla="*/ 7097 h 17"/>
                <a:gd name="T6" fmla="*/ 12887 w 17"/>
                <a:gd name="T7" fmla="*/ 7097 h 17"/>
                <a:gd name="T8" fmla="*/ 19330 w 17"/>
                <a:gd name="T9" fmla="*/ 0 h 17"/>
                <a:gd name="T10" fmla="*/ 25773 w 17"/>
                <a:gd name="T11" fmla="*/ 7097 h 17"/>
                <a:gd name="T12" fmla="*/ 34364 w 17"/>
                <a:gd name="T13" fmla="*/ 709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4"/>
                  </a:moveTo>
                  <a:lnTo>
                    <a:pt x="16" y="16"/>
                  </a:lnTo>
                  <a:lnTo>
                    <a:pt x="0" y="4"/>
                  </a:lnTo>
                  <a:lnTo>
                    <a:pt x="6" y="4"/>
                  </a:lnTo>
                  <a:lnTo>
                    <a:pt x="9" y="0"/>
                  </a:lnTo>
                  <a:lnTo>
                    <a:pt x="12" y="4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30" name="Freeform 365"/>
            <p:cNvSpPr>
              <a:spLocks/>
            </p:cNvSpPr>
            <p:nvPr/>
          </p:nvSpPr>
          <p:spPr bwMode="auto">
            <a:xfrm>
              <a:off x="2324100" y="2546350"/>
              <a:ext cx="57150" cy="31750"/>
            </a:xfrm>
            <a:custGeom>
              <a:avLst/>
              <a:gdLst>
                <a:gd name="T0" fmla="*/ 30616 w 28"/>
                <a:gd name="T1" fmla="*/ 5603 h 17"/>
                <a:gd name="T2" fmla="*/ 34698 w 28"/>
                <a:gd name="T3" fmla="*/ 1868 h 17"/>
                <a:gd name="T4" fmla="*/ 40821 w 28"/>
                <a:gd name="T5" fmla="*/ 1868 h 17"/>
                <a:gd name="T6" fmla="*/ 46945 w 28"/>
                <a:gd name="T7" fmla="*/ 1868 h 17"/>
                <a:gd name="T8" fmla="*/ 53068 w 28"/>
                <a:gd name="T9" fmla="*/ 5603 h 17"/>
                <a:gd name="T10" fmla="*/ 55109 w 28"/>
                <a:gd name="T11" fmla="*/ 7471 h 17"/>
                <a:gd name="T12" fmla="*/ 55109 w 28"/>
                <a:gd name="T13" fmla="*/ 9338 h 17"/>
                <a:gd name="T14" fmla="*/ 48986 w 28"/>
                <a:gd name="T15" fmla="*/ 11206 h 17"/>
                <a:gd name="T16" fmla="*/ 40821 w 28"/>
                <a:gd name="T17" fmla="*/ 11206 h 17"/>
                <a:gd name="T18" fmla="*/ 34698 w 28"/>
                <a:gd name="T19" fmla="*/ 11206 h 17"/>
                <a:gd name="T20" fmla="*/ 30616 w 28"/>
                <a:gd name="T21" fmla="*/ 5603 h 17"/>
                <a:gd name="T22" fmla="*/ 26534 w 28"/>
                <a:gd name="T23" fmla="*/ 7471 h 17"/>
                <a:gd name="T24" fmla="*/ 22452 w 28"/>
                <a:gd name="T25" fmla="*/ 11206 h 17"/>
                <a:gd name="T26" fmla="*/ 20411 w 28"/>
                <a:gd name="T27" fmla="*/ 16809 h 17"/>
                <a:gd name="T28" fmla="*/ 14288 w 28"/>
                <a:gd name="T29" fmla="*/ 18676 h 17"/>
                <a:gd name="T30" fmla="*/ 12246 w 28"/>
                <a:gd name="T31" fmla="*/ 20544 h 17"/>
                <a:gd name="T32" fmla="*/ 8164 w 28"/>
                <a:gd name="T33" fmla="*/ 24279 h 17"/>
                <a:gd name="T34" fmla="*/ 4082 w 28"/>
                <a:gd name="T35" fmla="*/ 26147 h 17"/>
                <a:gd name="T36" fmla="*/ 0 w 28"/>
                <a:gd name="T37" fmla="*/ 29882 h 17"/>
                <a:gd name="T38" fmla="*/ 0 w 28"/>
                <a:gd name="T39" fmla="*/ 24279 h 17"/>
                <a:gd name="T40" fmla="*/ 0 w 28"/>
                <a:gd name="T41" fmla="*/ 20544 h 17"/>
                <a:gd name="T42" fmla="*/ 2041 w 28"/>
                <a:gd name="T43" fmla="*/ 16809 h 17"/>
                <a:gd name="T44" fmla="*/ 4082 w 28"/>
                <a:gd name="T45" fmla="*/ 14941 h 17"/>
                <a:gd name="T46" fmla="*/ 8164 w 28"/>
                <a:gd name="T47" fmla="*/ 9338 h 17"/>
                <a:gd name="T48" fmla="*/ 12246 w 28"/>
                <a:gd name="T49" fmla="*/ 5603 h 17"/>
                <a:gd name="T50" fmla="*/ 14288 w 28"/>
                <a:gd name="T51" fmla="*/ 3735 h 17"/>
                <a:gd name="T52" fmla="*/ 16329 w 28"/>
                <a:gd name="T53" fmla="*/ 0 h 17"/>
                <a:gd name="T54" fmla="*/ 20411 w 28"/>
                <a:gd name="T55" fmla="*/ 0 h 17"/>
                <a:gd name="T56" fmla="*/ 24493 w 28"/>
                <a:gd name="T57" fmla="*/ 1868 h 17"/>
                <a:gd name="T58" fmla="*/ 26534 w 28"/>
                <a:gd name="T59" fmla="*/ 5603 h 17"/>
                <a:gd name="T60" fmla="*/ 30616 w 28"/>
                <a:gd name="T61" fmla="*/ 5603 h 1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8"/>
                <a:gd name="T94" fmla="*/ 0 h 17"/>
                <a:gd name="T95" fmla="*/ 28 w 28"/>
                <a:gd name="T96" fmla="*/ 17 h 1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8" h="17">
                  <a:moveTo>
                    <a:pt x="15" y="3"/>
                  </a:moveTo>
                  <a:lnTo>
                    <a:pt x="17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4" y="13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5" y="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31" name="Freeform 366"/>
            <p:cNvSpPr>
              <a:spLocks/>
            </p:cNvSpPr>
            <p:nvPr/>
          </p:nvSpPr>
          <p:spPr bwMode="auto">
            <a:xfrm>
              <a:off x="2324100" y="2546350"/>
              <a:ext cx="66675" cy="31750"/>
            </a:xfrm>
            <a:custGeom>
              <a:avLst/>
              <a:gdLst>
                <a:gd name="T0" fmla="*/ 35421 w 32"/>
                <a:gd name="T1" fmla="*/ 5603 h 17"/>
                <a:gd name="T2" fmla="*/ 41672 w 32"/>
                <a:gd name="T3" fmla="*/ 0 h 17"/>
                <a:gd name="T4" fmla="*/ 50006 w 32"/>
                <a:gd name="T5" fmla="*/ 0 h 17"/>
                <a:gd name="T6" fmla="*/ 56257 w 32"/>
                <a:gd name="T7" fmla="*/ 1868 h 17"/>
                <a:gd name="T8" fmla="*/ 62508 w 32"/>
                <a:gd name="T9" fmla="*/ 5603 h 17"/>
                <a:gd name="T10" fmla="*/ 62508 w 32"/>
                <a:gd name="T11" fmla="*/ 7471 h 17"/>
                <a:gd name="T12" fmla="*/ 64591 w 32"/>
                <a:gd name="T13" fmla="*/ 7471 h 17"/>
                <a:gd name="T14" fmla="*/ 64591 w 32"/>
                <a:gd name="T15" fmla="*/ 9338 h 17"/>
                <a:gd name="T16" fmla="*/ 56257 w 32"/>
                <a:gd name="T17" fmla="*/ 13074 h 17"/>
                <a:gd name="T18" fmla="*/ 50006 w 32"/>
                <a:gd name="T19" fmla="*/ 13074 h 17"/>
                <a:gd name="T20" fmla="*/ 41672 w 32"/>
                <a:gd name="T21" fmla="*/ 11206 h 17"/>
                <a:gd name="T22" fmla="*/ 35421 w 32"/>
                <a:gd name="T23" fmla="*/ 7471 h 17"/>
                <a:gd name="T24" fmla="*/ 31254 w 32"/>
                <a:gd name="T25" fmla="*/ 7471 h 17"/>
                <a:gd name="T26" fmla="*/ 27087 w 32"/>
                <a:gd name="T27" fmla="*/ 13074 h 17"/>
                <a:gd name="T28" fmla="*/ 22920 w 32"/>
                <a:gd name="T29" fmla="*/ 14941 h 17"/>
                <a:gd name="T30" fmla="*/ 18752 w 32"/>
                <a:gd name="T31" fmla="*/ 18676 h 17"/>
                <a:gd name="T32" fmla="*/ 14585 w 32"/>
                <a:gd name="T33" fmla="*/ 22412 h 17"/>
                <a:gd name="T34" fmla="*/ 8334 w 32"/>
                <a:gd name="T35" fmla="*/ 24279 h 17"/>
                <a:gd name="T36" fmla="*/ 4167 w 32"/>
                <a:gd name="T37" fmla="*/ 28015 h 17"/>
                <a:gd name="T38" fmla="*/ 0 w 32"/>
                <a:gd name="T39" fmla="*/ 29882 h 17"/>
                <a:gd name="T40" fmla="*/ 0 w 32"/>
                <a:gd name="T41" fmla="*/ 24279 h 17"/>
                <a:gd name="T42" fmla="*/ 0 w 32"/>
                <a:gd name="T43" fmla="*/ 22412 h 17"/>
                <a:gd name="T44" fmla="*/ 4167 w 32"/>
                <a:gd name="T45" fmla="*/ 16809 h 17"/>
                <a:gd name="T46" fmla="*/ 6251 w 32"/>
                <a:gd name="T47" fmla="*/ 14941 h 17"/>
                <a:gd name="T48" fmla="*/ 8334 w 32"/>
                <a:gd name="T49" fmla="*/ 9338 h 17"/>
                <a:gd name="T50" fmla="*/ 14585 w 32"/>
                <a:gd name="T51" fmla="*/ 7471 h 17"/>
                <a:gd name="T52" fmla="*/ 16669 w 32"/>
                <a:gd name="T53" fmla="*/ 3735 h 17"/>
                <a:gd name="T54" fmla="*/ 18752 w 32"/>
                <a:gd name="T55" fmla="*/ 0 h 17"/>
                <a:gd name="T56" fmla="*/ 25003 w 32"/>
                <a:gd name="T57" fmla="*/ 0 h 17"/>
                <a:gd name="T58" fmla="*/ 29170 w 32"/>
                <a:gd name="T59" fmla="*/ 1868 h 17"/>
                <a:gd name="T60" fmla="*/ 31254 w 32"/>
                <a:gd name="T61" fmla="*/ 5603 h 17"/>
                <a:gd name="T62" fmla="*/ 35421 w 32"/>
                <a:gd name="T63" fmla="*/ 5603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"/>
                <a:gd name="T97" fmla="*/ 0 h 17"/>
                <a:gd name="T98" fmla="*/ 32 w 32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" h="17">
                  <a:moveTo>
                    <a:pt x="17" y="3"/>
                  </a:moveTo>
                  <a:lnTo>
                    <a:pt x="20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5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0" y="6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3" y="7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4" y="13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4"/>
                  </a:lnTo>
                  <a:lnTo>
                    <a:pt x="8" y="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7" y="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32" name="Freeform 367"/>
            <p:cNvSpPr>
              <a:spLocks/>
            </p:cNvSpPr>
            <p:nvPr/>
          </p:nvSpPr>
          <p:spPr bwMode="auto">
            <a:xfrm>
              <a:off x="1946275" y="2562225"/>
              <a:ext cx="34925" cy="3175"/>
            </a:xfrm>
            <a:custGeom>
              <a:avLst/>
              <a:gdLst>
                <a:gd name="T0" fmla="*/ 32871 w 17"/>
                <a:gd name="T1" fmla="*/ 0 h 1"/>
                <a:gd name="T2" fmla="*/ 16435 w 17"/>
                <a:gd name="T3" fmla="*/ 0 h 1"/>
                <a:gd name="T4" fmla="*/ 0 w 17"/>
                <a:gd name="T5" fmla="*/ 0 h 1"/>
                <a:gd name="T6" fmla="*/ 16435 w 17"/>
                <a:gd name="T7" fmla="*/ 0 h 1"/>
                <a:gd name="T8" fmla="*/ 32871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33" name="Freeform 368"/>
            <p:cNvSpPr>
              <a:spLocks/>
            </p:cNvSpPr>
            <p:nvPr/>
          </p:nvSpPr>
          <p:spPr bwMode="auto">
            <a:xfrm>
              <a:off x="1946275" y="2562225"/>
              <a:ext cx="34925" cy="31750"/>
            </a:xfrm>
            <a:custGeom>
              <a:avLst/>
              <a:gdLst>
                <a:gd name="T0" fmla="*/ 28762 w 17"/>
                <a:gd name="T1" fmla="*/ 29882 h 17"/>
                <a:gd name="T2" fmla="*/ 20544 w 17"/>
                <a:gd name="T3" fmla="*/ 29882 h 17"/>
                <a:gd name="T4" fmla="*/ 12326 w 17"/>
                <a:gd name="T5" fmla="*/ 24279 h 17"/>
                <a:gd name="T6" fmla="*/ 8218 w 17"/>
                <a:gd name="T7" fmla="*/ 14941 h 17"/>
                <a:gd name="T8" fmla="*/ 0 w 17"/>
                <a:gd name="T9" fmla="*/ 9338 h 17"/>
                <a:gd name="T10" fmla="*/ 12326 w 17"/>
                <a:gd name="T11" fmla="*/ 0 h 17"/>
                <a:gd name="T12" fmla="*/ 20544 w 17"/>
                <a:gd name="T13" fmla="*/ 9338 h 17"/>
                <a:gd name="T14" fmla="*/ 28762 w 17"/>
                <a:gd name="T15" fmla="*/ 14941 h 17"/>
                <a:gd name="T16" fmla="*/ 32871 w 17"/>
                <a:gd name="T17" fmla="*/ 18676 h 17"/>
                <a:gd name="T18" fmla="*/ 28762 w 17"/>
                <a:gd name="T19" fmla="*/ 29882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4" y="16"/>
                  </a:moveTo>
                  <a:lnTo>
                    <a:pt x="10" y="16"/>
                  </a:lnTo>
                  <a:lnTo>
                    <a:pt x="6" y="13"/>
                  </a:lnTo>
                  <a:lnTo>
                    <a:pt x="4" y="8"/>
                  </a:lnTo>
                  <a:lnTo>
                    <a:pt x="0" y="5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4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34" name="Freeform 369"/>
            <p:cNvSpPr>
              <a:spLocks/>
            </p:cNvSpPr>
            <p:nvPr/>
          </p:nvSpPr>
          <p:spPr bwMode="auto">
            <a:xfrm>
              <a:off x="1965325" y="2570163"/>
              <a:ext cx="34925" cy="31750"/>
            </a:xfrm>
            <a:custGeom>
              <a:avLst/>
              <a:gdLst>
                <a:gd name="T0" fmla="*/ 10272 w 17"/>
                <a:gd name="T1" fmla="*/ 0 h 17"/>
                <a:gd name="T2" fmla="*/ 10272 w 17"/>
                <a:gd name="T3" fmla="*/ 7471 h 17"/>
                <a:gd name="T4" fmla="*/ 10272 w 17"/>
                <a:gd name="T5" fmla="*/ 14941 h 17"/>
                <a:gd name="T6" fmla="*/ 16435 w 17"/>
                <a:gd name="T7" fmla="*/ 22412 h 17"/>
                <a:gd name="T8" fmla="*/ 20544 w 17"/>
                <a:gd name="T9" fmla="*/ 22412 h 17"/>
                <a:gd name="T10" fmla="*/ 26707 w 17"/>
                <a:gd name="T11" fmla="*/ 22412 h 17"/>
                <a:gd name="T12" fmla="*/ 32871 w 17"/>
                <a:gd name="T13" fmla="*/ 22412 h 17"/>
                <a:gd name="T14" fmla="*/ 32871 w 17"/>
                <a:gd name="T15" fmla="*/ 29882 h 17"/>
                <a:gd name="T16" fmla="*/ 26707 w 17"/>
                <a:gd name="T17" fmla="*/ 29882 h 17"/>
                <a:gd name="T18" fmla="*/ 16435 w 17"/>
                <a:gd name="T19" fmla="*/ 29882 h 17"/>
                <a:gd name="T20" fmla="*/ 10272 w 17"/>
                <a:gd name="T21" fmla="*/ 22412 h 17"/>
                <a:gd name="T22" fmla="*/ 4109 w 17"/>
                <a:gd name="T23" fmla="*/ 22412 h 17"/>
                <a:gd name="T24" fmla="*/ 4109 w 17"/>
                <a:gd name="T25" fmla="*/ 14941 h 17"/>
                <a:gd name="T26" fmla="*/ 4109 w 17"/>
                <a:gd name="T27" fmla="*/ 7471 h 17"/>
                <a:gd name="T28" fmla="*/ 0 w 17"/>
                <a:gd name="T29" fmla="*/ 7471 h 17"/>
                <a:gd name="T30" fmla="*/ 0 w 17"/>
                <a:gd name="T31" fmla="*/ 0 h 17"/>
                <a:gd name="T32" fmla="*/ 10272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5" y="0"/>
                  </a:moveTo>
                  <a:lnTo>
                    <a:pt x="5" y="4"/>
                  </a:lnTo>
                  <a:lnTo>
                    <a:pt x="5" y="8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35" name="Freeform 370"/>
            <p:cNvSpPr>
              <a:spLocks/>
            </p:cNvSpPr>
            <p:nvPr/>
          </p:nvSpPr>
          <p:spPr bwMode="auto">
            <a:xfrm>
              <a:off x="1965325" y="2570163"/>
              <a:ext cx="34925" cy="31750"/>
            </a:xfrm>
            <a:custGeom>
              <a:avLst/>
              <a:gdLst>
                <a:gd name="T0" fmla="*/ 12326 w 17"/>
                <a:gd name="T1" fmla="*/ 0 h 17"/>
                <a:gd name="T2" fmla="*/ 10272 w 17"/>
                <a:gd name="T3" fmla="*/ 5603 h 17"/>
                <a:gd name="T4" fmla="*/ 12326 w 17"/>
                <a:gd name="T5" fmla="*/ 13074 h 17"/>
                <a:gd name="T6" fmla="*/ 16435 w 17"/>
                <a:gd name="T7" fmla="*/ 18676 h 17"/>
                <a:gd name="T8" fmla="*/ 20544 w 17"/>
                <a:gd name="T9" fmla="*/ 22412 h 17"/>
                <a:gd name="T10" fmla="*/ 24653 w 17"/>
                <a:gd name="T11" fmla="*/ 22412 h 17"/>
                <a:gd name="T12" fmla="*/ 26707 w 17"/>
                <a:gd name="T13" fmla="*/ 22412 h 17"/>
                <a:gd name="T14" fmla="*/ 28762 w 17"/>
                <a:gd name="T15" fmla="*/ 22412 h 17"/>
                <a:gd name="T16" fmla="*/ 32871 w 17"/>
                <a:gd name="T17" fmla="*/ 22412 h 17"/>
                <a:gd name="T18" fmla="*/ 32871 w 17"/>
                <a:gd name="T19" fmla="*/ 26147 h 17"/>
                <a:gd name="T20" fmla="*/ 24653 w 17"/>
                <a:gd name="T21" fmla="*/ 29882 h 17"/>
                <a:gd name="T22" fmla="*/ 16435 w 17"/>
                <a:gd name="T23" fmla="*/ 29882 h 17"/>
                <a:gd name="T24" fmla="*/ 10272 w 17"/>
                <a:gd name="T25" fmla="*/ 22412 h 17"/>
                <a:gd name="T26" fmla="*/ 4109 w 17"/>
                <a:gd name="T27" fmla="*/ 18676 h 17"/>
                <a:gd name="T28" fmla="*/ 8218 w 17"/>
                <a:gd name="T29" fmla="*/ 13074 h 17"/>
                <a:gd name="T30" fmla="*/ 4109 w 17"/>
                <a:gd name="T31" fmla="*/ 5603 h 17"/>
                <a:gd name="T32" fmla="*/ 0 w 17"/>
                <a:gd name="T33" fmla="*/ 5603 h 17"/>
                <a:gd name="T34" fmla="*/ 0 w 17"/>
                <a:gd name="T35" fmla="*/ 0 h 17"/>
                <a:gd name="T36" fmla="*/ 12326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6" y="0"/>
                  </a:moveTo>
                  <a:lnTo>
                    <a:pt x="5" y="3"/>
                  </a:lnTo>
                  <a:lnTo>
                    <a:pt x="6" y="7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36" name="Freeform 371"/>
            <p:cNvSpPr>
              <a:spLocks/>
            </p:cNvSpPr>
            <p:nvPr/>
          </p:nvSpPr>
          <p:spPr bwMode="auto">
            <a:xfrm>
              <a:off x="2266950" y="2570163"/>
              <a:ext cx="34925" cy="3175"/>
            </a:xfrm>
            <a:custGeom>
              <a:avLst/>
              <a:gdLst>
                <a:gd name="T0" fmla="*/ 32871 w 17"/>
                <a:gd name="T1" fmla="*/ 0 h 1"/>
                <a:gd name="T2" fmla="*/ 24653 w 17"/>
                <a:gd name="T3" fmla="*/ 0 h 1"/>
                <a:gd name="T4" fmla="*/ 18490 w 17"/>
                <a:gd name="T5" fmla="*/ 0 h 1"/>
                <a:gd name="T6" fmla="*/ 0 w 17"/>
                <a:gd name="T7" fmla="*/ 0 h 1"/>
                <a:gd name="T8" fmla="*/ 6163 w 17"/>
                <a:gd name="T9" fmla="*/ 0 h 1"/>
                <a:gd name="T10" fmla="*/ 12326 w 17"/>
                <a:gd name="T11" fmla="*/ 0 h 1"/>
                <a:gd name="T12" fmla="*/ 24653 w 17"/>
                <a:gd name="T13" fmla="*/ 0 h 1"/>
                <a:gd name="T14" fmla="*/ 32871 w 17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"/>
                <a:gd name="T26" fmla="*/ 17 w 17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">
                  <a:moveTo>
                    <a:pt x="16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37" name="Freeform 372"/>
            <p:cNvSpPr>
              <a:spLocks/>
            </p:cNvSpPr>
            <p:nvPr/>
          </p:nvSpPr>
          <p:spPr bwMode="auto">
            <a:xfrm>
              <a:off x="2266950" y="2570163"/>
              <a:ext cx="34925" cy="31750"/>
            </a:xfrm>
            <a:custGeom>
              <a:avLst/>
              <a:gdLst>
                <a:gd name="T0" fmla="*/ 32871 w 17"/>
                <a:gd name="T1" fmla="*/ 0 h 17"/>
                <a:gd name="T2" fmla="*/ 32871 w 17"/>
                <a:gd name="T3" fmla="*/ 11206 h 17"/>
                <a:gd name="T4" fmla="*/ 28762 w 17"/>
                <a:gd name="T5" fmla="*/ 16809 h 17"/>
                <a:gd name="T6" fmla="*/ 24653 w 17"/>
                <a:gd name="T7" fmla="*/ 22412 h 17"/>
                <a:gd name="T8" fmla="*/ 18490 w 17"/>
                <a:gd name="T9" fmla="*/ 29882 h 17"/>
                <a:gd name="T10" fmla="*/ 0 w 17"/>
                <a:gd name="T11" fmla="*/ 29882 h 17"/>
                <a:gd name="T12" fmla="*/ 6163 w 17"/>
                <a:gd name="T13" fmla="*/ 16809 h 17"/>
                <a:gd name="T14" fmla="*/ 12326 w 17"/>
                <a:gd name="T15" fmla="*/ 11206 h 17"/>
                <a:gd name="T16" fmla="*/ 24653 w 17"/>
                <a:gd name="T17" fmla="*/ 0 h 17"/>
                <a:gd name="T18" fmla="*/ 32871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0"/>
                  </a:moveTo>
                  <a:lnTo>
                    <a:pt x="16" y="6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3" y="9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38" name="Freeform 373"/>
            <p:cNvSpPr>
              <a:spLocks/>
            </p:cNvSpPr>
            <p:nvPr/>
          </p:nvSpPr>
          <p:spPr bwMode="auto">
            <a:xfrm>
              <a:off x="2286000" y="2578100"/>
              <a:ext cx="34925" cy="31750"/>
            </a:xfrm>
            <a:custGeom>
              <a:avLst/>
              <a:gdLst>
                <a:gd name="T0" fmla="*/ 24653 w 17"/>
                <a:gd name="T1" fmla="*/ 0 h 17"/>
                <a:gd name="T2" fmla="*/ 32871 w 17"/>
                <a:gd name="T3" fmla="*/ 5603 h 17"/>
                <a:gd name="T4" fmla="*/ 32871 w 17"/>
                <a:gd name="T5" fmla="*/ 16809 h 17"/>
                <a:gd name="T6" fmla="*/ 24653 w 17"/>
                <a:gd name="T7" fmla="*/ 22412 h 17"/>
                <a:gd name="T8" fmla="*/ 6163 w 17"/>
                <a:gd name="T9" fmla="*/ 29882 h 17"/>
                <a:gd name="T10" fmla="*/ 0 w 17"/>
                <a:gd name="T11" fmla="*/ 29882 h 17"/>
                <a:gd name="T12" fmla="*/ 0 w 17"/>
                <a:gd name="T13" fmla="*/ 0 h 17"/>
                <a:gd name="T14" fmla="*/ 24653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2" y="0"/>
                  </a:moveTo>
                  <a:lnTo>
                    <a:pt x="16" y="3"/>
                  </a:lnTo>
                  <a:lnTo>
                    <a:pt x="16" y="9"/>
                  </a:lnTo>
                  <a:lnTo>
                    <a:pt x="12" y="12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39" name="Freeform 374"/>
            <p:cNvSpPr>
              <a:spLocks/>
            </p:cNvSpPr>
            <p:nvPr/>
          </p:nvSpPr>
          <p:spPr bwMode="auto">
            <a:xfrm>
              <a:off x="2200275" y="2578100"/>
              <a:ext cx="34925" cy="31750"/>
            </a:xfrm>
            <a:custGeom>
              <a:avLst/>
              <a:gdLst>
                <a:gd name="T0" fmla="*/ 28762 w 17"/>
                <a:gd name="T1" fmla="*/ 5603 h 17"/>
                <a:gd name="T2" fmla="*/ 32871 w 17"/>
                <a:gd name="T3" fmla="*/ 16809 h 17"/>
                <a:gd name="T4" fmla="*/ 28762 w 17"/>
                <a:gd name="T5" fmla="*/ 16809 h 17"/>
                <a:gd name="T6" fmla="*/ 24653 w 17"/>
                <a:gd name="T7" fmla="*/ 22412 h 17"/>
                <a:gd name="T8" fmla="*/ 18490 w 17"/>
                <a:gd name="T9" fmla="*/ 29882 h 17"/>
                <a:gd name="T10" fmla="*/ 12326 w 17"/>
                <a:gd name="T11" fmla="*/ 29882 h 17"/>
                <a:gd name="T12" fmla="*/ 8218 w 17"/>
                <a:gd name="T13" fmla="*/ 29882 h 17"/>
                <a:gd name="T14" fmla="*/ 2054 w 17"/>
                <a:gd name="T15" fmla="*/ 29882 h 17"/>
                <a:gd name="T16" fmla="*/ 0 w 17"/>
                <a:gd name="T17" fmla="*/ 22412 h 17"/>
                <a:gd name="T18" fmla="*/ 2054 w 17"/>
                <a:gd name="T19" fmla="*/ 16809 h 17"/>
                <a:gd name="T20" fmla="*/ 8218 w 17"/>
                <a:gd name="T21" fmla="*/ 11206 h 17"/>
                <a:gd name="T22" fmla="*/ 12326 w 17"/>
                <a:gd name="T23" fmla="*/ 5603 h 17"/>
                <a:gd name="T24" fmla="*/ 18490 w 17"/>
                <a:gd name="T25" fmla="*/ 0 h 17"/>
                <a:gd name="T26" fmla="*/ 24653 w 17"/>
                <a:gd name="T27" fmla="*/ 0 h 17"/>
                <a:gd name="T28" fmla="*/ 28762 w 17"/>
                <a:gd name="T29" fmla="*/ 0 h 17"/>
                <a:gd name="T30" fmla="*/ 28762 w 17"/>
                <a:gd name="T31" fmla="*/ 5603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4" y="3"/>
                  </a:moveTo>
                  <a:lnTo>
                    <a:pt x="16" y="9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6" y="3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0" name="Freeform 375"/>
            <p:cNvSpPr>
              <a:spLocks/>
            </p:cNvSpPr>
            <p:nvPr/>
          </p:nvSpPr>
          <p:spPr bwMode="auto">
            <a:xfrm>
              <a:off x="2200275" y="2578100"/>
              <a:ext cx="34925" cy="31750"/>
            </a:xfrm>
            <a:custGeom>
              <a:avLst/>
              <a:gdLst>
                <a:gd name="T0" fmla="*/ 28762 w 17"/>
                <a:gd name="T1" fmla="*/ 7471 h 17"/>
                <a:gd name="T2" fmla="*/ 32871 w 17"/>
                <a:gd name="T3" fmla="*/ 14941 h 17"/>
                <a:gd name="T4" fmla="*/ 28762 w 17"/>
                <a:gd name="T5" fmla="*/ 18676 h 17"/>
                <a:gd name="T6" fmla="*/ 22599 w 17"/>
                <a:gd name="T7" fmla="*/ 24279 h 17"/>
                <a:gd name="T8" fmla="*/ 16435 w 17"/>
                <a:gd name="T9" fmla="*/ 29882 h 17"/>
                <a:gd name="T10" fmla="*/ 14381 w 17"/>
                <a:gd name="T11" fmla="*/ 29882 h 17"/>
                <a:gd name="T12" fmla="*/ 8218 w 17"/>
                <a:gd name="T13" fmla="*/ 29882 h 17"/>
                <a:gd name="T14" fmla="*/ 2054 w 17"/>
                <a:gd name="T15" fmla="*/ 29882 h 17"/>
                <a:gd name="T16" fmla="*/ 0 w 17"/>
                <a:gd name="T17" fmla="*/ 24279 h 17"/>
                <a:gd name="T18" fmla="*/ 2054 w 17"/>
                <a:gd name="T19" fmla="*/ 18676 h 17"/>
                <a:gd name="T20" fmla="*/ 8218 w 17"/>
                <a:gd name="T21" fmla="*/ 13074 h 17"/>
                <a:gd name="T22" fmla="*/ 14381 w 17"/>
                <a:gd name="T23" fmla="*/ 7471 h 17"/>
                <a:gd name="T24" fmla="*/ 18490 w 17"/>
                <a:gd name="T25" fmla="*/ 0 h 17"/>
                <a:gd name="T26" fmla="*/ 22599 w 17"/>
                <a:gd name="T27" fmla="*/ 1868 h 17"/>
                <a:gd name="T28" fmla="*/ 24653 w 17"/>
                <a:gd name="T29" fmla="*/ 1868 h 17"/>
                <a:gd name="T30" fmla="*/ 26707 w 17"/>
                <a:gd name="T31" fmla="*/ 1868 h 17"/>
                <a:gd name="T32" fmla="*/ 28762 w 17"/>
                <a:gd name="T33" fmla="*/ 747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4" y="4"/>
                  </a:moveTo>
                  <a:lnTo>
                    <a:pt x="16" y="8"/>
                  </a:lnTo>
                  <a:lnTo>
                    <a:pt x="14" y="10"/>
                  </a:lnTo>
                  <a:lnTo>
                    <a:pt x="11" y="13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4" y="7"/>
                  </a:lnTo>
                  <a:lnTo>
                    <a:pt x="7" y="4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1" name="Freeform 376"/>
            <p:cNvSpPr>
              <a:spLocks/>
            </p:cNvSpPr>
            <p:nvPr/>
          </p:nvSpPr>
          <p:spPr bwMode="auto">
            <a:xfrm>
              <a:off x="2247900" y="2578100"/>
              <a:ext cx="38100" cy="3175"/>
            </a:xfrm>
            <a:custGeom>
              <a:avLst/>
              <a:gdLst>
                <a:gd name="T0" fmla="*/ 35859 w 17"/>
                <a:gd name="T1" fmla="*/ 0 h 1"/>
                <a:gd name="T2" fmla="*/ 0 w 17"/>
                <a:gd name="T3" fmla="*/ 0 h 1"/>
                <a:gd name="T4" fmla="*/ 35859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2" name="Freeform 377"/>
            <p:cNvSpPr>
              <a:spLocks/>
            </p:cNvSpPr>
            <p:nvPr/>
          </p:nvSpPr>
          <p:spPr bwMode="auto">
            <a:xfrm>
              <a:off x="2247900" y="2578100"/>
              <a:ext cx="38100" cy="31750"/>
            </a:xfrm>
            <a:custGeom>
              <a:avLst/>
              <a:gdLst>
                <a:gd name="T0" fmla="*/ 35859 w 17"/>
                <a:gd name="T1" fmla="*/ 29882 h 17"/>
                <a:gd name="T2" fmla="*/ 0 w 17"/>
                <a:gd name="T3" fmla="*/ 0 h 17"/>
                <a:gd name="T4" fmla="*/ 35859 w 17"/>
                <a:gd name="T5" fmla="*/ 14941 h 17"/>
                <a:gd name="T6" fmla="*/ 35859 w 17"/>
                <a:gd name="T7" fmla="*/ 2988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3" name="Freeform 378"/>
            <p:cNvSpPr>
              <a:spLocks/>
            </p:cNvSpPr>
            <p:nvPr/>
          </p:nvSpPr>
          <p:spPr bwMode="auto">
            <a:xfrm>
              <a:off x="1997075" y="2582863"/>
              <a:ext cx="36513" cy="3175"/>
            </a:xfrm>
            <a:custGeom>
              <a:avLst/>
              <a:gdLst>
                <a:gd name="T0" fmla="*/ 0 w 17"/>
                <a:gd name="T1" fmla="*/ 0 h 1"/>
                <a:gd name="T2" fmla="*/ 34365 w 17"/>
                <a:gd name="T3" fmla="*/ 0 h 1"/>
                <a:gd name="T4" fmla="*/ 0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4" name="Freeform 379"/>
            <p:cNvSpPr>
              <a:spLocks/>
            </p:cNvSpPr>
            <p:nvPr/>
          </p:nvSpPr>
          <p:spPr bwMode="auto">
            <a:xfrm>
              <a:off x="2000250" y="2582863"/>
              <a:ext cx="36513" cy="31750"/>
            </a:xfrm>
            <a:custGeom>
              <a:avLst/>
              <a:gdLst>
                <a:gd name="T0" fmla="*/ 34365 w 17"/>
                <a:gd name="T1" fmla="*/ 14941 h 17"/>
                <a:gd name="T2" fmla="*/ 34365 w 17"/>
                <a:gd name="T3" fmla="*/ 18676 h 17"/>
                <a:gd name="T4" fmla="*/ 34365 w 17"/>
                <a:gd name="T5" fmla="*/ 24279 h 17"/>
                <a:gd name="T6" fmla="*/ 25774 w 17"/>
                <a:gd name="T7" fmla="*/ 29882 h 17"/>
                <a:gd name="T8" fmla="*/ 0 w 17"/>
                <a:gd name="T9" fmla="*/ 0 h 17"/>
                <a:gd name="T10" fmla="*/ 17183 w 17"/>
                <a:gd name="T11" fmla="*/ 0 h 17"/>
                <a:gd name="T12" fmla="*/ 17183 w 17"/>
                <a:gd name="T13" fmla="*/ 3735 h 17"/>
                <a:gd name="T14" fmla="*/ 34365 w 17"/>
                <a:gd name="T15" fmla="*/ 9338 h 17"/>
                <a:gd name="T16" fmla="*/ 34365 w 17"/>
                <a:gd name="T17" fmla="*/ 14941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8"/>
                  </a:moveTo>
                  <a:lnTo>
                    <a:pt x="16" y="10"/>
                  </a:lnTo>
                  <a:lnTo>
                    <a:pt x="16" y="13"/>
                  </a:lnTo>
                  <a:lnTo>
                    <a:pt x="12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6" y="5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5" name="Freeform 380"/>
            <p:cNvSpPr>
              <a:spLocks/>
            </p:cNvSpPr>
            <p:nvPr/>
          </p:nvSpPr>
          <p:spPr bwMode="auto">
            <a:xfrm>
              <a:off x="2235200" y="2581275"/>
              <a:ext cx="36513" cy="0"/>
            </a:xfrm>
            <a:custGeom>
              <a:avLst/>
              <a:gdLst>
                <a:gd name="T0" fmla="*/ 34365 w 17"/>
                <a:gd name="T1" fmla="*/ 0 h 1"/>
                <a:gd name="T2" fmla="*/ 21478 w 17"/>
                <a:gd name="T3" fmla="*/ 0 h 1"/>
                <a:gd name="T4" fmla="*/ 10739 w 17"/>
                <a:gd name="T5" fmla="*/ 0 h 1"/>
                <a:gd name="T6" fmla="*/ 0 w 17"/>
                <a:gd name="T7" fmla="*/ 0 h 1"/>
                <a:gd name="T8" fmla="*/ 10739 w 17"/>
                <a:gd name="T9" fmla="*/ 0 h 1"/>
                <a:gd name="T10" fmla="*/ 21478 w 17"/>
                <a:gd name="T11" fmla="*/ 0 h 1"/>
                <a:gd name="T12" fmla="*/ 34365 w 1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"/>
                <a:gd name="T23" fmla="*/ 17 w 17"/>
                <a:gd name="T24" fmla="*/ 0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">
                  <a:moveTo>
                    <a:pt x="16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6" name="Freeform 381"/>
            <p:cNvSpPr>
              <a:spLocks/>
            </p:cNvSpPr>
            <p:nvPr/>
          </p:nvSpPr>
          <p:spPr bwMode="auto">
            <a:xfrm>
              <a:off x="2235200" y="2581275"/>
              <a:ext cx="36513" cy="30163"/>
            </a:xfrm>
            <a:custGeom>
              <a:avLst/>
              <a:gdLst>
                <a:gd name="T0" fmla="*/ 34365 w 17"/>
                <a:gd name="T1" fmla="*/ 7097 h 17"/>
                <a:gd name="T2" fmla="*/ 25774 w 17"/>
                <a:gd name="T3" fmla="*/ 14194 h 17"/>
                <a:gd name="T4" fmla="*/ 17183 w 17"/>
                <a:gd name="T5" fmla="*/ 21292 h 17"/>
                <a:gd name="T6" fmla="*/ 6443 w 17"/>
                <a:gd name="T7" fmla="*/ 28389 h 17"/>
                <a:gd name="T8" fmla="*/ 0 w 17"/>
                <a:gd name="T9" fmla="*/ 28389 h 17"/>
                <a:gd name="T10" fmla="*/ 0 w 17"/>
                <a:gd name="T11" fmla="*/ 7097 h 17"/>
                <a:gd name="T12" fmla="*/ 6443 w 17"/>
                <a:gd name="T13" fmla="*/ 0 h 17"/>
                <a:gd name="T14" fmla="*/ 17183 w 17"/>
                <a:gd name="T15" fmla="*/ 0 h 17"/>
                <a:gd name="T16" fmla="*/ 34365 w 17"/>
                <a:gd name="T17" fmla="*/ 709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4"/>
                  </a:moveTo>
                  <a:lnTo>
                    <a:pt x="12" y="8"/>
                  </a:lnTo>
                  <a:lnTo>
                    <a:pt x="8" y="12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7" name="Freeform 382"/>
            <p:cNvSpPr>
              <a:spLocks/>
            </p:cNvSpPr>
            <p:nvPr/>
          </p:nvSpPr>
          <p:spPr bwMode="auto">
            <a:xfrm>
              <a:off x="2041525" y="2582863"/>
              <a:ext cx="34925" cy="3175"/>
            </a:xfrm>
            <a:custGeom>
              <a:avLst/>
              <a:gdLst>
                <a:gd name="T0" fmla="*/ 32871 w 17"/>
                <a:gd name="T1" fmla="*/ 0 h 1"/>
                <a:gd name="T2" fmla="*/ 26707 w 17"/>
                <a:gd name="T3" fmla="*/ 0 h 1"/>
                <a:gd name="T4" fmla="*/ 22599 w 17"/>
                <a:gd name="T5" fmla="*/ 0 h 1"/>
                <a:gd name="T6" fmla="*/ 12326 w 17"/>
                <a:gd name="T7" fmla="*/ 0 h 1"/>
                <a:gd name="T8" fmla="*/ 4109 w 17"/>
                <a:gd name="T9" fmla="*/ 0 h 1"/>
                <a:gd name="T10" fmla="*/ 0 w 17"/>
                <a:gd name="T11" fmla="*/ 0 h 1"/>
                <a:gd name="T12" fmla="*/ 8218 w 17"/>
                <a:gd name="T13" fmla="*/ 0 h 1"/>
                <a:gd name="T14" fmla="*/ 18490 w 17"/>
                <a:gd name="T15" fmla="*/ 0 h 1"/>
                <a:gd name="T16" fmla="*/ 26707 w 17"/>
                <a:gd name="T17" fmla="*/ 0 h 1"/>
                <a:gd name="T18" fmla="*/ 32871 w 17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"/>
                <a:gd name="T32" fmla="*/ 17 w 17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">
                  <a:moveTo>
                    <a:pt x="16" y="0"/>
                  </a:moveTo>
                  <a:lnTo>
                    <a:pt x="13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8" name="Freeform 383"/>
            <p:cNvSpPr>
              <a:spLocks/>
            </p:cNvSpPr>
            <p:nvPr/>
          </p:nvSpPr>
          <p:spPr bwMode="auto">
            <a:xfrm>
              <a:off x="2041525" y="2586038"/>
              <a:ext cx="34925" cy="28575"/>
            </a:xfrm>
            <a:custGeom>
              <a:avLst/>
              <a:gdLst>
                <a:gd name="T0" fmla="*/ 32871 w 17"/>
                <a:gd name="T1" fmla="*/ 5043 h 17"/>
                <a:gd name="T2" fmla="*/ 26707 w 17"/>
                <a:gd name="T3" fmla="*/ 26894 h 17"/>
                <a:gd name="T4" fmla="*/ 20544 w 17"/>
                <a:gd name="T5" fmla="*/ 26894 h 17"/>
                <a:gd name="T6" fmla="*/ 12326 w 17"/>
                <a:gd name="T7" fmla="*/ 26894 h 17"/>
                <a:gd name="T8" fmla="*/ 4109 w 17"/>
                <a:gd name="T9" fmla="*/ 26894 h 17"/>
                <a:gd name="T10" fmla="*/ 2054 w 17"/>
                <a:gd name="T11" fmla="*/ 20171 h 17"/>
                <a:gd name="T12" fmla="*/ 0 w 17"/>
                <a:gd name="T13" fmla="*/ 15128 h 17"/>
                <a:gd name="T14" fmla="*/ 0 w 17"/>
                <a:gd name="T15" fmla="*/ 10085 h 17"/>
                <a:gd name="T16" fmla="*/ 0 w 17"/>
                <a:gd name="T17" fmla="*/ 5043 h 17"/>
                <a:gd name="T18" fmla="*/ 8218 w 17"/>
                <a:gd name="T19" fmla="*/ 0 h 17"/>
                <a:gd name="T20" fmla="*/ 18490 w 17"/>
                <a:gd name="T21" fmla="*/ 0 h 17"/>
                <a:gd name="T22" fmla="*/ 24653 w 17"/>
                <a:gd name="T23" fmla="*/ 0 h 17"/>
                <a:gd name="T24" fmla="*/ 32871 w 17"/>
                <a:gd name="T25" fmla="*/ 5043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3"/>
                  </a:moveTo>
                  <a:lnTo>
                    <a:pt x="13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9" name="Freeform 384"/>
            <p:cNvSpPr>
              <a:spLocks/>
            </p:cNvSpPr>
            <p:nvPr/>
          </p:nvSpPr>
          <p:spPr bwMode="auto">
            <a:xfrm>
              <a:off x="2171700" y="2582863"/>
              <a:ext cx="0" cy="31750"/>
            </a:xfrm>
            <a:custGeom>
              <a:avLst/>
              <a:gdLst>
                <a:gd name="T0" fmla="*/ 0 w 1"/>
                <a:gd name="T1" fmla="*/ 14941 h 17"/>
                <a:gd name="T2" fmla="*/ 0 w 1"/>
                <a:gd name="T3" fmla="*/ 0 h 17"/>
                <a:gd name="T4" fmla="*/ 0 w 1"/>
                <a:gd name="T5" fmla="*/ 29882 h 17"/>
                <a:gd name="T6" fmla="*/ 0 w 1"/>
                <a:gd name="T7" fmla="*/ 1494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7"/>
                <a:gd name="T14" fmla="*/ 0 w 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7">
                  <a:moveTo>
                    <a:pt x="0" y="8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0" name="Freeform 385"/>
            <p:cNvSpPr>
              <a:spLocks/>
            </p:cNvSpPr>
            <p:nvPr/>
          </p:nvSpPr>
          <p:spPr bwMode="auto">
            <a:xfrm>
              <a:off x="2171700" y="2586038"/>
              <a:ext cx="34925" cy="28575"/>
            </a:xfrm>
            <a:custGeom>
              <a:avLst/>
              <a:gdLst>
                <a:gd name="T0" fmla="*/ 32871 w 17"/>
                <a:gd name="T1" fmla="*/ 16809 h 17"/>
                <a:gd name="T2" fmla="*/ 26707 w 17"/>
                <a:gd name="T3" fmla="*/ 26894 h 17"/>
                <a:gd name="T4" fmla="*/ 16435 w 17"/>
                <a:gd name="T5" fmla="*/ 26894 h 17"/>
                <a:gd name="T6" fmla="*/ 4109 w 17"/>
                <a:gd name="T7" fmla="*/ 26894 h 17"/>
                <a:gd name="T8" fmla="*/ 0 w 17"/>
                <a:gd name="T9" fmla="*/ 26894 h 17"/>
                <a:gd name="T10" fmla="*/ 0 w 17"/>
                <a:gd name="T11" fmla="*/ 0 h 17"/>
                <a:gd name="T12" fmla="*/ 16435 w 17"/>
                <a:gd name="T13" fmla="*/ 0 h 17"/>
                <a:gd name="T14" fmla="*/ 20544 w 17"/>
                <a:gd name="T15" fmla="*/ 0 h 17"/>
                <a:gd name="T16" fmla="*/ 32871 w 17"/>
                <a:gd name="T17" fmla="*/ 0 h 17"/>
                <a:gd name="T18" fmla="*/ 32871 w 17"/>
                <a:gd name="T19" fmla="*/ 16809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0"/>
                  </a:moveTo>
                  <a:lnTo>
                    <a:pt x="13" y="16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1" name="Freeform 386"/>
            <p:cNvSpPr>
              <a:spLocks/>
            </p:cNvSpPr>
            <p:nvPr/>
          </p:nvSpPr>
          <p:spPr bwMode="auto">
            <a:xfrm>
              <a:off x="2101850" y="2586038"/>
              <a:ext cx="3175" cy="30162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28388 h 17"/>
                <a:gd name="T4" fmla="*/ 0 w 1"/>
                <a:gd name="T5" fmla="*/ 0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2" name="Freeform 387"/>
            <p:cNvSpPr>
              <a:spLocks/>
            </p:cNvSpPr>
            <p:nvPr/>
          </p:nvSpPr>
          <p:spPr bwMode="auto">
            <a:xfrm>
              <a:off x="2101850" y="2586038"/>
              <a:ext cx="36513" cy="30162"/>
            </a:xfrm>
            <a:custGeom>
              <a:avLst/>
              <a:gdLst>
                <a:gd name="T0" fmla="*/ 34365 w 17"/>
                <a:gd name="T1" fmla="*/ 14194 h 17"/>
                <a:gd name="T2" fmla="*/ 34365 w 17"/>
                <a:gd name="T3" fmla="*/ 23065 h 17"/>
                <a:gd name="T4" fmla="*/ 25774 w 17"/>
                <a:gd name="T5" fmla="*/ 28388 h 17"/>
                <a:gd name="T6" fmla="*/ 19330 w 17"/>
                <a:gd name="T7" fmla="*/ 23065 h 17"/>
                <a:gd name="T8" fmla="*/ 12887 w 17"/>
                <a:gd name="T9" fmla="*/ 17742 h 17"/>
                <a:gd name="T10" fmla="*/ 6443 w 17"/>
                <a:gd name="T11" fmla="*/ 14194 h 17"/>
                <a:gd name="T12" fmla="*/ 0 w 17"/>
                <a:gd name="T13" fmla="*/ 8871 h 17"/>
                <a:gd name="T14" fmla="*/ 0 w 17"/>
                <a:gd name="T15" fmla="*/ 3548 h 17"/>
                <a:gd name="T16" fmla="*/ 6443 w 17"/>
                <a:gd name="T17" fmla="*/ 3548 h 17"/>
                <a:gd name="T18" fmla="*/ 12887 w 17"/>
                <a:gd name="T19" fmla="*/ 0 h 17"/>
                <a:gd name="T20" fmla="*/ 19330 w 17"/>
                <a:gd name="T21" fmla="*/ 0 h 17"/>
                <a:gd name="T22" fmla="*/ 25774 w 17"/>
                <a:gd name="T23" fmla="*/ 0 h 17"/>
                <a:gd name="T24" fmla="*/ 34365 w 17"/>
                <a:gd name="T25" fmla="*/ 8871 h 17"/>
                <a:gd name="T26" fmla="*/ 34365 w 17"/>
                <a:gd name="T27" fmla="*/ 14194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8"/>
                  </a:moveTo>
                  <a:lnTo>
                    <a:pt x="16" y="13"/>
                  </a:lnTo>
                  <a:lnTo>
                    <a:pt x="12" y="16"/>
                  </a:lnTo>
                  <a:lnTo>
                    <a:pt x="9" y="13"/>
                  </a:lnTo>
                  <a:lnTo>
                    <a:pt x="6" y="10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5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3" name="Freeform 388"/>
            <p:cNvSpPr>
              <a:spLocks/>
            </p:cNvSpPr>
            <p:nvPr/>
          </p:nvSpPr>
          <p:spPr bwMode="auto">
            <a:xfrm>
              <a:off x="2138363" y="2586038"/>
              <a:ext cx="36512" cy="30162"/>
            </a:xfrm>
            <a:custGeom>
              <a:avLst/>
              <a:gdLst>
                <a:gd name="T0" fmla="*/ 34364 w 17"/>
                <a:gd name="T1" fmla="*/ 0 h 17"/>
                <a:gd name="T2" fmla="*/ 34364 w 17"/>
                <a:gd name="T3" fmla="*/ 7097 h 17"/>
                <a:gd name="T4" fmla="*/ 30069 w 17"/>
                <a:gd name="T5" fmla="*/ 14194 h 17"/>
                <a:gd name="T6" fmla="*/ 25773 w 17"/>
                <a:gd name="T7" fmla="*/ 21291 h 17"/>
                <a:gd name="T8" fmla="*/ 25773 w 17"/>
                <a:gd name="T9" fmla="*/ 28388 h 17"/>
                <a:gd name="T10" fmla="*/ 17182 w 17"/>
                <a:gd name="T11" fmla="*/ 28388 h 17"/>
                <a:gd name="T12" fmla="*/ 10739 w 17"/>
                <a:gd name="T13" fmla="*/ 21291 h 17"/>
                <a:gd name="T14" fmla="*/ 6443 w 17"/>
                <a:gd name="T15" fmla="*/ 14194 h 17"/>
                <a:gd name="T16" fmla="*/ 0 w 17"/>
                <a:gd name="T17" fmla="*/ 14194 h 17"/>
                <a:gd name="T18" fmla="*/ 21478 w 17"/>
                <a:gd name="T19" fmla="*/ 7097 h 17"/>
                <a:gd name="T20" fmla="*/ 17182 w 17"/>
                <a:gd name="T21" fmla="*/ 0 h 17"/>
                <a:gd name="T22" fmla="*/ 21478 w 17"/>
                <a:gd name="T23" fmla="*/ 7097 h 17"/>
                <a:gd name="T24" fmla="*/ 25773 w 17"/>
                <a:gd name="T25" fmla="*/ 0 h 17"/>
                <a:gd name="T26" fmla="*/ 30069 w 17"/>
                <a:gd name="T27" fmla="*/ 0 h 17"/>
                <a:gd name="T28" fmla="*/ 34364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0"/>
                  </a:moveTo>
                  <a:lnTo>
                    <a:pt x="16" y="4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5" y="12"/>
                  </a:lnTo>
                  <a:lnTo>
                    <a:pt x="3" y="8"/>
                  </a:lnTo>
                  <a:lnTo>
                    <a:pt x="0" y="8"/>
                  </a:lnTo>
                  <a:lnTo>
                    <a:pt x="10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" name="Freeform 389"/>
            <p:cNvSpPr>
              <a:spLocks/>
            </p:cNvSpPr>
            <p:nvPr/>
          </p:nvSpPr>
          <p:spPr bwMode="auto">
            <a:xfrm>
              <a:off x="2138363" y="2586038"/>
              <a:ext cx="36512" cy="30162"/>
            </a:xfrm>
            <a:custGeom>
              <a:avLst/>
              <a:gdLst>
                <a:gd name="T0" fmla="*/ 34364 w 17"/>
                <a:gd name="T1" fmla="*/ 1774 h 17"/>
                <a:gd name="T2" fmla="*/ 34364 w 17"/>
                <a:gd name="T3" fmla="*/ 8871 h 17"/>
                <a:gd name="T4" fmla="*/ 27921 w 17"/>
                <a:gd name="T5" fmla="*/ 14194 h 17"/>
                <a:gd name="T6" fmla="*/ 25773 w 17"/>
                <a:gd name="T7" fmla="*/ 21291 h 17"/>
                <a:gd name="T8" fmla="*/ 23625 w 17"/>
                <a:gd name="T9" fmla="*/ 28388 h 17"/>
                <a:gd name="T10" fmla="*/ 17182 w 17"/>
                <a:gd name="T11" fmla="*/ 24839 h 17"/>
                <a:gd name="T12" fmla="*/ 12887 w 17"/>
                <a:gd name="T13" fmla="*/ 17742 h 17"/>
                <a:gd name="T14" fmla="*/ 6443 w 17"/>
                <a:gd name="T15" fmla="*/ 14194 h 17"/>
                <a:gd name="T16" fmla="*/ 0 w 17"/>
                <a:gd name="T17" fmla="*/ 12420 h 17"/>
                <a:gd name="T18" fmla="*/ 19330 w 17"/>
                <a:gd name="T19" fmla="*/ 8871 h 17"/>
                <a:gd name="T20" fmla="*/ 17182 w 17"/>
                <a:gd name="T21" fmla="*/ 0 h 17"/>
                <a:gd name="T22" fmla="*/ 19330 w 17"/>
                <a:gd name="T23" fmla="*/ 5323 h 17"/>
                <a:gd name="T24" fmla="*/ 23625 w 17"/>
                <a:gd name="T25" fmla="*/ 1774 h 17"/>
                <a:gd name="T26" fmla="*/ 27921 w 17"/>
                <a:gd name="T27" fmla="*/ 1774 h 17"/>
                <a:gd name="T28" fmla="*/ 34364 w 17"/>
                <a:gd name="T29" fmla="*/ 1774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1"/>
                  </a:moveTo>
                  <a:lnTo>
                    <a:pt x="16" y="5"/>
                  </a:lnTo>
                  <a:lnTo>
                    <a:pt x="13" y="8"/>
                  </a:lnTo>
                  <a:lnTo>
                    <a:pt x="12" y="12"/>
                  </a:lnTo>
                  <a:lnTo>
                    <a:pt x="11" y="16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9" y="5"/>
                  </a:lnTo>
                  <a:lnTo>
                    <a:pt x="8" y="0"/>
                  </a:lnTo>
                  <a:lnTo>
                    <a:pt x="9" y="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6" y="1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" name="Freeform 390"/>
            <p:cNvSpPr>
              <a:spLocks/>
            </p:cNvSpPr>
            <p:nvPr/>
          </p:nvSpPr>
          <p:spPr bwMode="auto">
            <a:xfrm>
              <a:off x="2119313" y="2590800"/>
              <a:ext cx="36512" cy="31750"/>
            </a:xfrm>
            <a:custGeom>
              <a:avLst/>
              <a:gdLst>
                <a:gd name="T0" fmla="*/ 34364 w 17"/>
                <a:gd name="T1" fmla="*/ 0 h 17"/>
                <a:gd name="T2" fmla="*/ 34364 w 17"/>
                <a:gd name="T3" fmla="*/ 14941 h 17"/>
                <a:gd name="T4" fmla="*/ 27921 w 17"/>
                <a:gd name="T5" fmla="*/ 29882 h 17"/>
                <a:gd name="T6" fmla="*/ 17182 w 17"/>
                <a:gd name="T7" fmla="*/ 29882 h 17"/>
                <a:gd name="T8" fmla="*/ 10739 w 17"/>
                <a:gd name="T9" fmla="*/ 29882 h 17"/>
                <a:gd name="T10" fmla="*/ 4296 w 17"/>
                <a:gd name="T11" fmla="*/ 29882 h 17"/>
                <a:gd name="T12" fmla="*/ 0 w 17"/>
                <a:gd name="T13" fmla="*/ 14941 h 17"/>
                <a:gd name="T14" fmla="*/ 4296 w 17"/>
                <a:gd name="T15" fmla="*/ 0 h 17"/>
                <a:gd name="T16" fmla="*/ 10739 w 17"/>
                <a:gd name="T17" fmla="*/ 0 h 17"/>
                <a:gd name="T18" fmla="*/ 21478 w 17"/>
                <a:gd name="T19" fmla="*/ 0 h 17"/>
                <a:gd name="T20" fmla="*/ 34364 w 17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8"/>
                  </a:lnTo>
                  <a:lnTo>
                    <a:pt x="2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" name="Freeform 391"/>
            <p:cNvSpPr>
              <a:spLocks/>
            </p:cNvSpPr>
            <p:nvPr/>
          </p:nvSpPr>
          <p:spPr bwMode="auto">
            <a:xfrm>
              <a:off x="2119313" y="2590800"/>
              <a:ext cx="36512" cy="31750"/>
            </a:xfrm>
            <a:custGeom>
              <a:avLst/>
              <a:gdLst>
                <a:gd name="T0" fmla="*/ 30069 w 17"/>
                <a:gd name="T1" fmla="*/ 0 h 17"/>
                <a:gd name="T2" fmla="*/ 34364 w 17"/>
                <a:gd name="T3" fmla="*/ 11206 h 17"/>
                <a:gd name="T4" fmla="*/ 30069 w 17"/>
                <a:gd name="T5" fmla="*/ 14941 h 17"/>
                <a:gd name="T6" fmla="*/ 23625 w 17"/>
                <a:gd name="T7" fmla="*/ 26147 h 17"/>
                <a:gd name="T8" fmla="*/ 17182 w 17"/>
                <a:gd name="T9" fmla="*/ 29882 h 17"/>
                <a:gd name="T10" fmla="*/ 8591 w 17"/>
                <a:gd name="T11" fmla="*/ 29882 h 17"/>
                <a:gd name="T12" fmla="*/ 4296 w 17"/>
                <a:gd name="T13" fmla="*/ 22412 h 17"/>
                <a:gd name="T14" fmla="*/ 0 w 17"/>
                <a:gd name="T15" fmla="*/ 14941 h 17"/>
                <a:gd name="T16" fmla="*/ 0 w 17"/>
                <a:gd name="T17" fmla="*/ 11206 h 17"/>
                <a:gd name="T18" fmla="*/ 2148 w 17"/>
                <a:gd name="T19" fmla="*/ 3735 h 17"/>
                <a:gd name="T20" fmla="*/ 10739 w 17"/>
                <a:gd name="T21" fmla="*/ 0 h 17"/>
                <a:gd name="T22" fmla="*/ 21478 w 17"/>
                <a:gd name="T23" fmla="*/ 0 h 17"/>
                <a:gd name="T24" fmla="*/ 30069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4" y="0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1" y="14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" name="Freeform 392"/>
            <p:cNvSpPr>
              <a:spLocks/>
            </p:cNvSpPr>
            <p:nvPr/>
          </p:nvSpPr>
          <p:spPr bwMode="auto">
            <a:xfrm>
              <a:off x="2073275" y="2590800"/>
              <a:ext cx="36513" cy="31750"/>
            </a:xfrm>
            <a:custGeom>
              <a:avLst/>
              <a:gdLst>
                <a:gd name="T0" fmla="*/ 34365 w 17"/>
                <a:gd name="T1" fmla="*/ 18676 h 17"/>
                <a:gd name="T2" fmla="*/ 27922 w 17"/>
                <a:gd name="T3" fmla="*/ 29882 h 17"/>
                <a:gd name="T4" fmla="*/ 23626 w 17"/>
                <a:gd name="T5" fmla="*/ 29882 h 17"/>
                <a:gd name="T6" fmla="*/ 12887 w 17"/>
                <a:gd name="T7" fmla="*/ 29882 h 17"/>
                <a:gd name="T8" fmla="*/ 8591 w 17"/>
                <a:gd name="T9" fmla="*/ 18676 h 17"/>
                <a:gd name="T10" fmla="*/ 4296 w 17"/>
                <a:gd name="T11" fmla="*/ 9338 h 17"/>
                <a:gd name="T12" fmla="*/ 0 w 17"/>
                <a:gd name="T13" fmla="*/ 0 h 17"/>
                <a:gd name="T14" fmla="*/ 8591 w 17"/>
                <a:gd name="T15" fmla="*/ 0 h 17"/>
                <a:gd name="T16" fmla="*/ 12887 w 17"/>
                <a:gd name="T17" fmla="*/ 9338 h 17"/>
                <a:gd name="T18" fmla="*/ 23626 w 17"/>
                <a:gd name="T19" fmla="*/ 18676 h 17"/>
                <a:gd name="T20" fmla="*/ 34365 w 17"/>
                <a:gd name="T21" fmla="*/ 1867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10"/>
                  </a:moveTo>
                  <a:lnTo>
                    <a:pt x="13" y="16"/>
                  </a:lnTo>
                  <a:lnTo>
                    <a:pt x="11" y="16"/>
                  </a:lnTo>
                  <a:lnTo>
                    <a:pt x="6" y="16"/>
                  </a:lnTo>
                  <a:lnTo>
                    <a:pt x="4" y="10"/>
                  </a:lnTo>
                  <a:lnTo>
                    <a:pt x="2" y="5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5"/>
                  </a:lnTo>
                  <a:lnTo>
                    <a:pt x="11" y="10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8" name="Freeform 393"/>
            <p:cNvSpPr>
              <a:spLocks/>
            </p:cNvSpPr>
            <p:nvPr/>
          </p:nvSpPr>
          <p:spPr bwMode="auto">
            <a:xfrm>
              <a:off x="2073275" y="2590800"/>
              <a:ext cx="36513" cy="31750"/>
            </a:xfrm>
            <a:custGeom>
              <a:avLst/>
              <a:gdLst>
                <a:gd name="T0" fmla="*/ 34365 w 17"/>
                <a:gd name="T1" fmla="*/ 14941 h 17"/>
                <a:gd name="T2" fmla="*/ 34365 w 17"/>
                <a:gd name="T3" fmla="*/ 18676 h 17"/>
                <a:gd name="T4" fmla="*/ 30070 w 17"/>
                <a:gd name="T5" fmla="*/ 22412 h 17"/>
                <a:gd name="T6" fmla="*/ 27922 w 17"/>
                <a:gd name="T7" fmla="*/ 26147 h 17"/>
                <a:gd name="T8" fmla="*/ 23626 w 17"/>
                <a:gd name="T9" fmla="*/ 29882 h 17"/>
                <a:gd name="T10" fmla="*/ 12887 w 17"/>
                <a:gd name="T11" fmla="*/ 29882 h 17"/>
                <a:gd name="T12" fmla="*/ 6443 w 17"/>
                <a:gd name="T13" fmla="*/ 22412 h 17"/>
                <a:gd name="T14" fmla="*/ 4296 w 17"/>
                <a:gd name="T15" fmla="*/ 11206 h 17"/>
                <a:gd name="T16" fmla="*/ 0 w 17"/>
                <a:gd name="T17" fmla="*/ 0 h 17"/>
                <a:gd name="T18" fmla="*/ 6443 w 17"/>
                <a:gd name="T19" fmla="*/ 3735 h 17"/>
                <a:gd name="T20" fmla="*/ 15035 w 17"/>
                <a:gd name="T21" fmla="*/ 14941 h 17"/>
                <a:gd name="T22" fmla="*/ 19330 w 17"/>
                <a:gd name="T23" fmla="*/ 18676 h 17"/>
                <a:gd name="T24" fmla="*/ 34365 w 17"/>
                <a:gd name="T25" fmla="*/ 1494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8"/>
                  </a:moveTo>
                  <a:lnTo>
                    <a:pt x="16" y="10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6" y="16"/>
                  </a:lnTo>
                  <a:lnTo>
                    <a:pt x="3" y="12"/>
                  </a:lnTo>
                  <a:lnTo>
                    <a:pt x="2" y="6"/>
                  </a:lnTo>
                  <a:lnTo>
                    <a:pt x="0" y="0"/>
                  </a:lnTo>
                  <a:lnTo>
                    <a:pt x="3" y="2"/>
                  </a:lnTo>
                  <a:lnTo>
                    <a:pt x="7" y="8"/>
                  </a:lnTo>
                  <a:lnTo>
                    <a:pt x="9" y="10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9" name="Freeform 394"/>
            <p:cNvSpPr>
              <a:spLocks/>
            </p:cNvSpPr>
            <p:nvPr/>
          </p:nvSpPr>
          <p:spPr bwMode="auto">
            <a:xfrm>
              <a:off x="1524000" y="2609850"/>
              <a:ext cx="36513" cy="28575"/>
            </a:xfrm>
            <a:custGeom>
              <a:avLst/>
              <a:gdLst>
                <a:gd name="T0" fmla="*/ 25774 w 17"/>
                <a:gd name="T1" fmla="*/ 20171 h 17"/>
                <a:gd name="T2" fmla="*/ 12887 w 17"/>
                <a:gd name="T3" fmla="*/ 26894 h 17"/>
                <a:gd name="T4" fmla="*/ 6443 w 17"/>
                <a:gd name="T5" fmla="*/ 20171 h 17"/>
                <a:gd name="T6" fmla="*/ 0 w 17"/>
                <a:gd name="T7" fmla="*/ 10085 h 17"/>
                <a:gd name="T8" fmla="*/ 0 w 17"/>
                <a:gd name="T9" fmla="*/ 0 h 17"/>
                <a:gd name="T10" fmla="*/ 12887 w 17"/>
                <a:gd name="T11" fmla="*/ 5043 h 17"/>
                <a:gd name="T12" fmla="*/ 25774 w 17"/>
                <a:gd name="T13" fmla="*/ 5043 h 17"/>
                <a:gd name="T14" fmla="*/ 34365 w 17"/>
                <a:gd name="T15" fmla="*/ 15128 h 17"/>
                <a:gd name="T16" fmla="*/ 25774 w 17"/>
                <a:gd name="T17" fmla="*/ 20171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2" y="12"/>
                  </a:moveTo>
                  <a:lnTo>
                    <a:pt x="6" y="16"/>
                  </a:lnTo>
                  <a:lnTo>
                    <a:pt x="3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3"/>
                  </a:lnTo>
                  <a:lnTo>
                    <a:pt x="12" y="3"/>
                  </a:lnTo>
                  <a:lnTo>
                    <a:pt x="16" y="9"/>
                  </a:lnTo>
                  <a:lnTo>
                    <a:pt x="12" y="1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0" name="Freeform 395"/>
            <p:cNvSpPr>
              <a:spLocks/>
            </p:cNvSpPr>
            <p:nvPr/>
          </p:nvSpPr>
          <p:spPr bwMode="auto">
            <a:xfrm>
              <a:off x="1597025" y="2609850"/>
              <a:ext cx="36513" cy="28575"/>
            </a:xfrm>
            <a:custGeom>
              <a:avLst/>
              <a:gdLst>
                <a:gd name="T0" fmla="*/ 34365 w 17"/>
                <a:gd name="T1" fmla="*/ 1681 h 17"/>
                <a:gd name="T2" fmla="*/ 32217 w 17"/>
                <a:gd name="T3" fmla="*/ 6724 h 17"/>
                <a:gd name="T4" fmla="*/ 27922 w 17"/>
                <a:gd name="T5" fmla="*/ 10085 h 17"/>
                <a:gd name="T6" fmla="*/ 23626 w 17"/>
                <a:gd name="T7" fmla="*/ 13447 h 17"/>
                <a:gd name="T8" fmla="*/ 21478 w 17"/>
                <a:gd name="T9" fmla="*/ 15128 h 17"/>
                <a:gd name="T10" fmla="*/ 17183 w 17"/>
                <a:gd name="T11" fmla="*/ 20171 h 17"/>
                <a:gd name="T12" fmla="*/ 10739 w 17"/>
                <a:gd name="T13" fmla="*/ 23532 h 17"/>
                <a:gd name="T14" fmla="*/ 8591 w 17"/>
                <a:gd name="T15" fmla="*/ 23532 h 17"/>
                <a:gd name="T16" fmla="*/ 2148 w 17"/>
                <a:gd name="T17" fmla="*/ 26894 h 17"/>
                <a:gd name="T18" fmla="*/ 2148 w 17"/>
                <a:gd name="T19" fmla="*/ 20171 h 17"/>
                <a:gd name="T20" fmla="*/ 2148 w 17"/>
                <a:gd name="T21" fmla="*/ 15128 h 17"/>
                <a:gd name="T22" fmla="*/ 2148 w 17"/>
                <a:gd name="T23" fmla="*/ 10085 h 17"/>
                <a:gd name="T24" fmla="*/ 0 w 17"/>
                <a:gd name="T25" fmla="*/ 1681 h 17"/>
                <a:gd name="T26" fmla="*/ 2148 w 17"/>
                <a:gd name="T27" fmla="*/ 6724 h 17"/>
                <a:gd name="T28" fmla="*/ 6443 w 17"/>
                <a:gd name="T29" fmla="*/ 6724 h 17"/>
                <a:gd name="T30" fmla="*/ 10739 w 17"/>
                <a:gd name="T31" fmla="*/ 6724 h 17"/>
                <a:gd name="T32" fmla="*/ 17183 w 17"/>
                <a:gd name="T33" fmla="*/ 1681 h 17"/>
                <a:gd name="T34" fmla="*/ 21478 w 17"/>
                <a:gd name="T35" fmla="*/ 1681 h 17"/>
                <a:gd name="T36" fmla="*/ 23626 w 17"/>
                <a:gd name="T37" fmla="*/ 1681 h 17"/>
                <a:gd name="T38" fmla="*/ 30070 w 17"/>
                <a:gd name="T39" fmla="*/ 0 h 17"/>
                <a:gd name="T40" fmla="*/ 34365 w 17"/>
                <a:gd name="T41" fmla="*/ 1681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"/>
                  </a:moveTo>
                  <a:lnTo>
                    <a:pt x="15" y="4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1" y="9"/>
                  </a:lnTo>
                  <a:lnTo>
                    <a:pt x="1" y="6"/>
                  </a:lnTo>
                  <a:lnTo>
                    <a:pt x="0" y="1"/>
                  </a:lnTo>
                  <a:lnTo>
                    <a:pt x="1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1" name="Freeform 396"/>
            <p:cNvSpPr>
              <a:spLocks/>
            </p:cNvSpPr>
            <p:nvPr/>
          </p:nvSpPr>
          <p:spPr bwMode="auto">
            <a:xfrm>
              <a:off x="1597025" y="2609850"/>
              <a:ext cx="36513" cy="28575"/>
            </a:xfrm>
            <a:custGeom>
              <a:avLst/>
              <a:gdLst>
                <a:gd name="T0" fmla="*/ 34365 w 17"/>
                <a:gd name="T1" fmla="*/ 1681 h 17"/>
                <a:gd name="T2" fmla="*/ 30070 w 17"/>
                <a:gd name="T3" fmla="*/ 6724 h 17"/>
                <a:gd name="T4" fmla="*/ 27922 w 17"/>
                <a:gd name="T5" fmla="*/ 8404 h 17"/>
                <a:gd name="T6" fmla="*/ 25774 w 17"/>
                <a:gd name="T7" fmla="*/ 13447 h 17"/>
                <a:gd name="T8" fmla="*/ 21478 w 17"/>
                <a:gd name="T9" fmla="*/ 16809 h 17"/>
                <a:gd name="T10" fmla="*/ 17183 w 17"/>
                <a:gd name="T11" fmla="*/ 20171 h 17"/>
                <a:gd name="T12" fmla="*/ 12887 w 17"/>
                <a:gd name="T13" fmla="*/ 21851 h 17"/>
                <a:gd name="T14" fmla="*/ 8591 w 17"/>
                <a:gd name="T15" fmla="*/ 23532 h 17"/>
                <a:gd name="T16" fmla="*/ 4296 w 17"/>
                <a:gd name="T17" fmla="*/ 26894 h 17"/>
                <a:gd name="T18" fmla="*/ 4296 w 17"/>
                <a:gd name="T19" fmla="*/ 20171 h 17"/>
                <a:gd name="T20" fmla="*/ 4296 w 17"/>
                <a:gd name="T21" fmla="*/ 15128 h 17"/>
                <a:gd name="T22" fmla="*/ 4296 w 17"/>
                <a:gd name="T23" fmla="*/ 8404 h 17"/>
                <a:gd name="T24" fmla="*/ 0 w 17"/>
                <a:gd name="T25" fmla="*/ 3362 h 17"/>
                <a:gd name="T26" fmla="*/ 4296 w 17"/>
                <a:gd name="T27" fmla="*/ 6724 h 17"/>
                <a:gd name="T28" fmla="*/ 8591 w 17"/>
                <a:gd name="T29" fmla="*/ 6724 h 17"/>
                <a:gd name="T30" fmla="*/ 10739 w 17"/>
                <a:gd name="T31" fmla="*/ 6724 h 17"/>
                <a:gd name="T32" fmla="*/ 17183 w 17"/>
                <a:gd name="T33" fmla="*/ 3362 h 17"/>
                <a:gd name="T34" fmla="*/ 21478 w 17"/>
                <a:gd name="T35" fmla="*/ 3362 h 17"/>
                <a:gd name="T36" fmla="*/ 25774 w 17"/>
                <a:gd name="T37" fmla="*/ 1681 h 17"/>
                <a:gd name="T38" fmla="*/ 30070 w 17"/>
                <a:gd name="T39" fmla="*/ 0 h 17"/>
                <a:gd name="T40" fmla="*/ 34365 w 17"/>
                <a:gd name="T41" fmla="*/ 1681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"/>
                  </a:moveTo>
                  <a:lnTo>
                    <a:pt x="14" y="4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3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2" y="9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6" y="1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2" name="Freeform 397"/>
            <p:cNvSpPr>
              <a:spLocks/>
            </p:cNvSpPr>
            <p:nvPr/>
          </p:nvSpPr>
          <p:spPr bwMode="auto">
            <a:xfrm>
              <a:off x="1584325" y="2921000"/>
              <a:ext cx="1588" cy="31750"/>
            </a:xfrm>
            <a:custGeom>
              <a:avLst/>
              <a:gdLst>
                <a:gd name="T0" fmla="*/ 0 w 1"/>
                <a:gd name="T1" fmla="*/ 29882 h 17"/>
                <a:gd name="T2" fmla="*/ 0 w 1"/>
                <a:gd name="T3" fmla="*/ 22412 h 17"/>
                <a:gd name="T4" fmla="*/ 0 w 1"/>
                <a:gd name="T5" fmla="*/ 14941 h 17"/>
                <a:gd name="T6" fmla="*/ 0 w 1"/>
                <a:gd name="T7" fmla="*/ 7471 h 17"/>
                <a:gd name="T8" fmla="*/ 0 w 1"/>
                <a:gd name="T9" fmla="*/ 0 h 17"/>
                <a:gd name="T10" fmla="*/ 0 w 1"/>
                <a:gd name="T11" fmla="*/ 7471 h 17"/>
                <a:gd name="T12" fmla="*/ 0 w 1"/>
                <a:gd name="T13" fmla="*/ 14941 h 17"/>
                <a:gd name="T14" fmla="*/ 0 w 1"/>
                <a:gd name="T15" fmla="*/ 22412 h 17"/>
                <a:gd name="T16" fmla="*/ 0 w 1"/>
                <a:gd name="T17" fmla="*/ 29882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7"/>
                <a:gd name="T29" fmla="*/ 1 w 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7">
                  <a:moveTo>
                    <a:pt x="0" y="16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3" name="Freeform 398"/>
            <p:cNvSpPr>
              <a:spLocks/>
            </p:cNvSpPr>
            <p:nvPr/>
          </p:nvSpPr>
          <p:spPr bwMode="auto">
            <a:xfrm>
              <a:off x="1585913" y="2632075"/>
              <a:ext cx="36512" cy="31750"/>
            </a:xfrm>
            <a:custGeom>
              <a:avLst/>
              <a:gdLst>
                <a:gd name="T0" fmla="*/ 17182 w 17"/>
                <a:gd name="T1" fmla="*/ 29882 h 17"/>
                <a:gd name="T2" fmla="*/ 0 w 17"/>
                <a:gd name="T3" fmla="*/ 29882 h 17"/>
                <a:gd name="T4" fmla="*/ 0 w 17"/>
                <a:gd name="T5" fmla="*/ 20544 h 17"/>
                <a:gd name="T6" fmla="*/ 0 w 17"/>
                <a:gd name="T7" fmla="*/ 11206 h 17"/>
                <a:gd name="T8" fmla="*/ 0 w 17"/>
                <a:gd name="T9" fmla="*/ 5603 h 17"/>
                <a:gd name="T10" fmla="*/ 17182 w 17"/>
                <a:gd name="T11" fmla="*/ 0 h 17"/>
                <a:gd name="T12" fmla="*/ 34364 w 17"/>
                <a:gd name="T13" fmla="*/ 5603 h 17"/>
                <a:gd name="T14" fmla="*/ 25773 w 17"/>
                <a:gd name="T15" fmla="*/ 14941 h 17"/>
                <a:gd name="T16" fmla="*/ 17182 w 17"/>
                <a:gd name="T17" fmla="*/ 20544 h 17"/>
                <a:gd name="T18" fmla="*/ 17182 w 17"/>
                <a:gd name="T19" fmla="*/ 29882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8" y="16"/>
                  </a:move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3"/>
                  </a:lnTo>
                  <a:lnTo>
                    <a:pt x="8" y="0"/>
                  </a:lnTo>
                  <a:lnTo>
                    <a:pt x="16" y="3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8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4" name="Freeform 399"/>
            <p:cNvSpPr>
              <a:spLocks/>
            </p:cNvSpPr>
            <p:nvPr/>
          </p:nvSpPr>
          <p:spPr bwMode="auto">
            <a:xfrm>
              <a:off x="1484313" y="2927350"/>
              <a:ext cx="1587" cy="30163"/>
            </a:xfrm>
            <a:custGeom>
              <a:avLst/>
              <a:gdLst>
                <a:gd name="T0" fmla="*/ 0 w 1"/>
                <a:gd name="T1" fmla="*/ 28389 h 17"/>
                <a:gd name="T2" fmla="*/ 0 w 1"/>
                <a:gd name="T3" fmla="*/ 0 h 17"/>
                <a:gd name="T4" fmla="*/ 0 w 1"/>
                <a:gd name="T5" fmla="*/ 28389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5" name="Freeform 400"/>
            <p:cNvSpPr>
              <a:spLocks/>
            </p:cNvSpPr>
            <p:nvPr/>
          </p:nvSpPr>
          <p:spPr bwMode="auto">
            <a:xfrm>
              <a:off x="1484313" y="2638425"/>
              <a:ext cx="36512" cy="30163"/>
            </a:xfrm>
            <a:custGeom>
              <a:avLst/>
              <a:gdLst>
                <a:gd name="T0" fmla="*/ 34364 w 17"/>
                <a:gd name="T1" fmla="*/ 14194 h 17"/>
                <a:gd name="T2" fmla="*/ 34364 w 17"/>
                <a:gd name="T3" fmla="*/ 21292 h 17"/>
                <a:gd name="T4" fmla="*/ 27921 w 17"/>
                <a:gd name="T5" fmla="*/ 28389 h 17"/>
                <a:gd name="T6" fmla="*/ 17182 w 17"/>
                <a:gd name="T7" fmla="*/ 21292 h 17"/>
                <a:gd name="T8" fmla="*/ 4296 w 17"/>
                <a:gd name="T9" fmla="*/ 21292 h 17"/>
                <a:gd name="T10" fmla="*/ 0 w 17"/>
                <a:gd name="T11" fmla="*/ 14194 h 17"/>
                <a:gd name="T12" fmla="*/ 0 w 17"/>
                <a:gd name="T13" fmla="*/ 7097 h 17"/>
                <a:gd name="T14" fmla="*/ 10739 w 17"/>
                <a:gd name="T15" fmla="*/ 0 h 17"/>
                <a:gd name="T16" fmla="*/ 27921 w 17"/>
                <a:gd name="T17" fmla="*/ 0 h 17"/>
                <a:gd name="T18" fmla="*/ 34364 w 17"/>
                <a:gd name="T19" fmla="*/ 1419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8"/>
                  </a:moveTo>
                  <a:lnTo>
                    <a:pt x="16" y="12"/>
                  </a:lnTo>
                  <a:lnTo>
                    <a:pt x="13" y="16"/>
                  </a:lnTo>
                  <a:lnTo>
                    <a:pt x="8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5" y="0"/>
                  </a:lnTo>
                  <a:lnTo>
                    <a:pt x="13" y="0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6" name="Freeform 401"/>
            <p:cNvSpPr>
              <a:spLocks/>
            </p:cNvSpPr>
            <p:nvPr/>
          </p:nvSpPr>
          <p:spPr bwMode="auto">
            <a:xfrm>
              <a:off x="1562100" y="2646363"/>
              <a:ext cx="36513" cy="30162"/>
            </a:xfrm>
            <a:custGeom>
              <a:avLst/>
              <a:gdLst>
                <a:gd name="T0" fmla="*/ 34365 w 17"/>
                <a:gd name="T1" fmla="*/ 0 h 17"/>
                <a:gd name="T2" fmla="*/ 34365 w 17"/>
                <a:gd name="T3" fmla="*/ 14194 h 17"/>
                <a:gd name="T4" fmla="*/ 17183 w 17"/>
                <a:gd name="T5" fmla="*/ 28388 h 17"/>
                <a:gd name="T6" fmla="*/ 0 w 17"/>
                <a:gd name="T7" fmla="*/ 28388 h 17"/>
                <a:gd name="T8" fmla="*/ 0 w 17"/>
                <a:gd name="T9" fmla="*/ 14194 h 17"/>
                <a:gd name="T10" fmla="*/ 17183 w 17"/>
                <a:gd name="T11" fmla="*/ 0 h 17"/>
                <a:gd name="T12" fmla="*/ 34365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7" name="Freeform 402"/>
            <p:cNvSpPr>
              <a:spLocks/>
            </p:cNvSpPr>
            <p:nvPr/>
          </p:nvSpPr>
          <p:spPr bwMode="auto">
            <a:xfrm>
              <a:off x="1562100" y="2646363"/>
              <a:ext cx="36513" cy="30162"/>
            </a:xfrm>
            <a:custGeom>
              <a:avLst/>
              <a:gdLst>
                <a:gd name="T0" fmla="*/ 34365 w 17"/>
                <a:gd name="T1" fmla="*/ 0 h 17"/>
                <a:gd name="T2" fmla="*/ 34365 w 17"/>
                <a:gd name="T3" fmla="*/ 10645 h 17"/>
                <a:gd name="T4" fmla="*/ 30070 w 17"/>
                <a:gd name="T5" fmla="*/ 14194 h 17"/>
                <a:gd name="T6" fmla="*/ 21478 w 17"/>
                <a:gd name="T7" fmla="*/ 24839 h 17"/>
                <a:gd name="T8" fmla="*/ 8591 w 17"/>
                <a:gd name="T9" fmla="*/ 28388 h 17"/>
                <a:gd name="T10" fmla="*/ 4296 w 17"/>
                <a:gd name="T11" fmla="*/ 24839 h 17"/>
                <a:gd name="T12" fmla="*/ 0 w 17"/>
                <a:gd name="T13" fmla="*/ 17742 h 17"/>
                <a:gd name="T14" fmla="*/ 0 w 17"/>
                <a:gd name="T15" fmla="*/ 14194 h 17"/>
                <a:gd name="T16" fmla="*/ 0 w 17"/>
                <a:gd name="T17" fmla="*/ 10645 h 17"/>
                <a:gd name="T18" fmla="*/ 8591 w 17"/>
                <a:gd name="T19" fmla="*/ 3548 h 17"/>
                <a:gd name="T20" fmla="*/ 12887 w 17"/>
                <a:gd name="T21" fmla="*/ 3548 h 17"/>
                <a:gd name="T22" fmla="*/ 21478 w 17"/>
                <a:gd name="T23" fmla="*/ 0 h 17"/>
                <a:gd name="T24" fmla="*/ 34365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8" name="Freeform 403"/>
            <p:cNvSpPr>
              <a:spLocks/>
            </p:cNvSpPr>
            <p:nvPr/>
          </p:nvSpPr>
          <p:spPr bwMode="auto">
            <a:xfrm>
              <a:off x="1550988" y="2660650"/>
              <a:ext cx="34925" cy="31750"/>
            </a:xfrm>
            <a:custGeom>
              <a:avLst/>
              <a:gdLst>
                <a:gd name="T0" fmla="*/ 32871 w 17"/>
                <a:gd name="T1" fmla="*/ 0 h 17"/>
                <a:gd name="T2" fmla="*/ 32871 w 17"/>
                <a:gd name="T3" fmla="*/ 29882 h 17"/>
                <a:gd name="T4" fmla="*/ 0 w 17"/>
                <a:gd name="T5" fmla="*/ 29882 h 17"/>
                <a:gd name="T6" fmla="*/ 0 w 17"/>
                <a:gd name="T7" fmla="*/ 0 h 17"/>
                <a:gd name="T8" fmla="*/ 32871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9" name="Freeform 404"/>
            <p:cNvSpPr>
              <a:spLocks/>
            </p:cNvSpPr>
            <p:nvPr/>
          </p:nvSpPr>
          <p:spPr bwMode="auto">
            <a:xfrm>
              <a:off x="1550988" y="2660650"/>
              <a:ext cx="34925" cy="31750"/>
            </a:xfrm>
            <a:custGeom>
              <a:avLst/>
              <a:gdLst>
                <a:gd name="T0" fmla="*/ 32871 w 17"/>
                <a:gd name="T1" fmla="*/ 0 h 17"/>
                <a:gd name="T2" fmla="*/ 26707 w 17"/>
                <a:gd name="T3" fmla="*/ 14941 h 17"/>
                <a:gd name="T4" fmla="*/ 22599 w 17"/>
                <a:gd name="T5" fmla="*/ 14941 h 17"/>
                <a:gd name="T6" fmla="*/ 18490 w 17"/>
                <a:gd name="T7" fmla="*/ 24279 h 17"/>
                <a:gd name="T8" fmla="*/ 8218 w 17"/>
                <a:gd name="T9" fmla="*/ 29882 h 17"/>
                <a:gd name="T10" fmla="*/ 0 w 17"/>
                <a:gd name="T11" fmla="*/ 18676 h 17"/>
                <a:gd name="T12" fmla="*/ 0 w 17"/>
                <a:gd name="T13" fmla="*/ 14941 h 17"/>
                <a:gd name="T14" fmla="*/ 8218 w 17"/>
                <a:gd name="T15" fmla="*/ 3735 h 17"/>
                <a:gd name="T16" fmla="*/ 12326 w 17"/>
                <a:gd name="T17" fmla="*/ 0 h 17"/>
                <a:gd name="T18" fmla="*/ 18490 w 17"/>
                <a:gd name="T19" fmla="*/ 0 h 17"/>
                <a:gd name="T20" fmla="*/ 22599 w 17"/>
                <a:gd name="T21" fmla="*/ 0 h 17"/>
                <a:gd name="T22" fmla="*/ 26707 w 17"/>
                <a:gd name="T23" fmla="*/ 0 h 17"/>
                <a:gd name="T24" fmla="*/ 32871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13" y="8"/>
                  </a:lnTo>
                  <a:lnTo>
                    <a:pt x="11" y="8"/>
                  </a:lnTo>
                  <a:lnTo>
                    <a:pt x="9" y="13"/>
                  </a:lnTo>
                  <a:lnTo>
                    <a:pt x="4" y="16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0" name="Freeform 405"/>
            <p:cNvSpPr>
              <a:spLocks/>
            </p:cNvSpPr>
            <p:nvPr/>
          </p:nvSpPr>
          <p:spPr bwMode="auto">
            <a:xfrm>
              <a:off x="1535113" y="2960688"/>
              <a:ext cx="36512" cy="3175"/>
            </a:xfrm>
            <a:custGeom>
              <a:avLst/>
              <a:gdLst>
                <a:gd name="T0" fmla="*/ 34364 w 17"/>
                <a:gd name="T1" fmla="*/ 0 h 1"/>
                <a:gd name="T2" fmla="*/ 21478 w 17"/>
                <a:gd name="T3" fmla="*/ 0 h 1"/>
                <a:gd name="T4" fmla="*/ 10739 w 17"/>
                <a:gd name="T5" fmla="*/ 0 h 1"/>
                <a:gd name="T6" fmla="*/ 0 w 17"/>
                <a:gd name="T7" fmla="*/ 0 h 1"/>
                <a:gd name="T8" fmla="*/ 10739 w 17"/>
                <a:gd name="T9" fmla="*/ 0 h 1"/>
                <a:gd name="T10" fmla="*/ 21478 w 17"/>
                <a:gd name="T11" fmla="*/ 0 h 1"/>
                <a:gd name="T12" fmla="*/ 34364 w 1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"/>
                <a:gd name="T23" fmla="*/ 17 w 17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">
                  <a:moveTo>
                    <a:pt x="16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1" name="Freeform 406"/>
            <p:cNvSpPr>
              <a:spLocks/>
            </p:cNvSpPr>
            <p:nvPr/>
          </p:nvSpPr>
          <p:spPr bwMode="auto">
            <a:xfrm>
              <a:off x="1535113" y="2671763"/>
              <a:ext cx="36512" cy="31750"/>
            </a:xfrm>
            <a:custGeom>
              <a:avLst/>
              <a:gdLst>
                <a:gd name="T0" fmla="*/ 34364 w 17"/>
                <a:gd name="T1" fmla="*/ 0 h 17"/>
                <a:gd name="T2" fmla="*/ 34364 w 17"/>
                <a:gd name="T3" fmla="*/ 16809 h 17"/>
                <a:gd name="T4" fmla="*/ 21478 w 17"/>
                <a:gd name="T5" fmla="*/ 22412 h 17"/>
                <a:gd name="T6" fmla="*/ 12887 w 17"/>
                <a:gd name="T7" fmla="*/ 22412 h 17"/>
                <a:gd name="T8" fmla="*/ 0 w 17"/>
                <a:gd name="T9" fmla="*/ 29882 h 17"/>
                <a:gd name="T10" fmla="*/ 4296 w 17"/>
                <a:gd name="T11" fmla="*/ 11206 h 17"/>
                <a:gd name="T12" fmla="*/ 12887 w 17"/>
                <a:gd name="T13" fmla="*/ 11206 h 17"/>
                <a:gd name="T14" fmla="*/ 17182 w 17"/>
                <a:gd name="T15" fmla="*/ 16809 h 17"/>
                <a:gd name="T16" fmla="*/ 21478 w 17"/>
                <a:gd name="T17" fmla="*/ 0 h 17"/>
                <a:gd name="T18" fmla="*/ 34364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0"/>
                  </a:moveTo>
                  <a:lnTo>
                    <a:pt x="16" y="9"/>
                  </a:lnTo>
                  <a:lnTo>
                    <a:pt x="10" y="12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2" y="6"/>
                  </a:lnTo>
                  <a:lnTo>
                    <a:pt x="6" y="6"/>
                  </a:lnTo>
                  <a:lnTo>
                    <a:pt x="8" y="9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2" name="Freeform 407"/>
            <p:cNvSpPr>
              <a:spLocks/>
            </p:cNvSpPr>
            <p:nvPr/>
          </p:nvSpPr>
          <p:spPr bwMode="auto">
            <a:xfrm>
              <a:off x="1514475" y="2679700"/>
              <a:ext cx="36513" cy="30163"/>
            </a:xfrm>
            <a:custGeom>
              <a:avLst/>
              <a:gdLst>
                <a:gd name="T0" fmla="*/ 34365 w 17"/>
                <a:gd name="T1" fmla="*/ 0 h 17"/>
                <a:gd name="T2" fmla="*/ 27922 w 17"/>
                <a:gd name="T3" fmla="*/ 28389 h 17"/>
                <a:gd name="T4" fmla="*/ 17183 w 17"/>
                <a:gd name="T5" fmla="*/ 28389 h 17"/>
                <a:gd name="T6" fmla="*/ 10739 w 17"/>
                <a:gd name="T7" fmla="*/ 28389 h 17"/>
                <a:gd name="T8" fmla="*/ 0 w 17"/>
                <a:gd name="T9" fmla="*/ 28389 h 17"/>
                <a:gd name="T10" fmla="*/ 27922 w 17"/>
                <a:gd name="T11" fmla="*/ 0 h 17"/>
                <a:gd name="T12" fmla="*/ 34365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3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3" name="Freeform 408"/>
            <p:cNvSpPr>
              <a:spLocks/>
            </p:cNvSpPr>
            <p:nvPr/>
          </p:nvSpPr>
          <p:spPr bwMode="auto">
            <a:xfrm>
              <a:off x="1514475" y="2679700"/>
              <a:ext cx="36513" cy="30163"/>
            </a:xfrm>
            <a:custGeom>
              <a:avLst/>
              <a:gdLst>
                <a:gd name="T0" fmla="*/ 34365 w 17"/>
                <a:gd name="T1" fmla="*/ 7097 h 17"/>
                <a:gd name="T2" fmla="*/ 30070 w 17"/>
                <a:gd name="T3" fmla="*/ 10646 h 17"/>
                <a:gd name="T4" fmla="*/ 25774 w 17"/>
                <a:gd name="T5" fmla="*/ 19517 h 17"/>
                <a:gd name="T6" fmla="*/ 17183 w 17"/>
                <a:gd name="T7" fmla="*/ 28389 h 17"/>
                <a:gd name="T8" fmla="*/ 8591 w 17"/>
                <a:gd name="T9" fmla="*/ 28389 h 17"/>
                <a:gd name="T10" fmla="*/ 0 w 17"/>
                <a:gd name="T11" fmla="*/ 19517 h 17"/>
                <a:gd name="T12" fmla="*/ 25774 w 17"/>
                <a:gd name="T13" fmla="*/ 0 h 17"/>
                <a:gd name="T14" fmla="*/ 34365 w 17"/>
                <a:gd name="T15" fmla="*/ 709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4"/>
                  </a:moveTo>
                  <a:lnTo>
                    <a:pt x="14" y="6"/>
                  </a:lnTo>
                  <a:lnTo>
                    <a:pt x="12" y="11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1"/>
                  </a:lnTo>
                  <a:lnTo>
                    <a:pt x="12" y="0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4" name="Freeform 409"/>
            <p:cNvSpPr>
              <a:spLocks/>
            </p:cNvSpPr>
            <p:nvPr/>
          </p:nvSpPr>
          <p:spPr bwMode="auto">
            <a:xfrm>
              <a:off x="1482725" y="2703513"/>
              <a:ext cx="36513" cy="28575"/>
            </a:xfrm>
            <a:custGeom>
              <a:avLst/>
              <a:gdLst>
                <a:gd name="T0" fmla="*/ 34365 w 17"/>
                <a:gd name="T1" fmla="*/ 0 h 17"/>
                <a:gd name="T2" fmla="*/ 27922 w 17"/>
                <a:gd name="T3" fmla="*/ 13447 h 17"/>
                <a:gd name="T4" fmla="*/ 19330 w 17"/>
                <a:gd name="T5" fmla="*/ 13447 h 17"/>
                <a:gd name="T6" fmla="*/ 8591 w 17"/>
                <a:gd name="T7" fmla="*/ 26894 h 17"/>
                <a:gd name="T8" fmla="*/ 4296 w 17"/>
                <a:gd name="T9" fmla="*/ 26894 h 17"/>
                <a:gd name="T10" fmla="*/ 0 w 17"/>
                <a:gd name="T11" fmla="*/ 26894 h 17"/>
                <a:gd name="T12" fmla="*/ 0 w 17"/>
                <a:gd name="T13" fmla="*/ 13447 h 17"/>
                <a:gd name="T14" fmla="*/ 8591 w 17"/>
                <a:gd name="T15" fmla="*/ 13447 h 17"/>
                <a:gd name="T16" fmla="*/ 12887 w 17"/>
                <a:gd name="T17" fmla="*/ 0 h 17"/>
                <a:gd name="T18" fmla="*/ 23626 w 17"/>
                <a:gd name="T19" fmla="*/ 0 h 17"/>
                <a:gd name="T20" fmla="*/ 34365 w 17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0"/>
                  </a:moveTo>
                  <a:lnTo>
                    <a:pt x="13" y="8"/>
                  </a:lnTo>
                  <a:lnTo>
                    <a:pt x="9" y="8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4" y="8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5" name="Freeform 410"/>
            <p:cNvSpPr>
              <a:spLocks/>
            </p:cNvSpPr>
            <p:nvPr/>
          </p:nvSpPr>
          <p:spPr bwMode="auto">
            <a:xfrm>
              <a:off x="1482725" y="2703513"/>
              <a:ext cx="36513" cy="28575"/>
            </a:xfrm>
            <a:custGeom>
              <a:avLst/>
              <a:gdLst>
                <a:gd name="T0" fmla="*/ 34365 w 17"/>
                <a:gd name="T1" fmla="*/ 3362 h 17"/>
                <a:gd name="T2" fmla="*/ 27922 w 17"/>
                <a:gd name="T3" fmla="*/ 10085 h 17"/>
                <a:gd name="T4" fmla="*/ 19330 w 17"/>
                <a:gd name="T5" fmla="*/ 16809 h 17"/>
                <a:gd name="T6" fmla="*/ 10739 w 17"/>
                <a:gd name="T7" fmla="*/ 20171 h 17"/>
                <a:gd name="T8" fmla="*/ 2148 w 17"/>
                <a:gd name="T9" fmla="*/ 26894 h 17"/>
                <a:gd name="T10" fmla="*/ 0 w 17"/>
                <a:gd name="T11" fmla="*/ 23532 h 17"/>
                <a:gd name="T12" fmla="*/ 0 w 17"/>
                <a:gd name="T13" fmla="*/ 20171 h 17"/>
                <a:gd name="T14" fmla="*/ 0 w 17"/>
                <a:gd name="T15" fmla="*/ 16809 h 17"/>
                <a:gd name="T16" fmla="*/ 8591 w 17"/>
                <a:gd name="T17" fmla="*/ 10085 h 17"/>
                <a:gd name="T18" fmla="*/ 17183 w 17"/>
                <a:gd name="T19" fmla="*/ 3362 h 17"/>
                <a:gd name="T20" fmla="*/ 21478 w 17"/>
                <a:gd name="T21" fmla="*/ 0 h 17"/>
                <a:gd name="T22" fmla="*/ 34365 w 17"/>
                <a:gd name="T23" fmla="*/ 3362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2"/>
                  </a:moveTo>
                  <a:lnTo>
                    <a:pt x="13" y="6"/>
                  </a:lnTo>
                  <a:lnTo>
                    <a:pt x="9" y="10"/>
                  </a:lnTo>
                  <a:lnTo>
                    <a:pt x="5" y="12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6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6" name="Freeform 411"/>
            <p:cNvSpPr>
              <a:spLocks/>
            </p:cNvSpPr>
            <p:nvPr/>
          </p:nvSpPr>
          <p:spPr bwMode="auto">
            <a:xfrm>
              <a:off x="1423988" y="2705100"/>
              <a:ext cx="39687" cy="31750"/>
            </a:xfrm>
            <a:custGeom>
              <a:avLst/>
              <a:gdLst>
                <a:gd name="T0" fmla="*/ 37598 w 19"/>
                <a:gd name="T1" fmla="*/ 1868 h 17"/>
                <a:gd name="T2" fmla="*/ 33421 w 19"/>
                <a:gd name="T3" fmla="*/ 7471 h 17"/>
                <a:gd name="T4" fmla="*/ 31332 w 19"/>
                <a:gd name="T5" fmla="*/ 13074 h 17"/>
                <a:gd name="T6" fmla="*/ 27154 w 19"/>
                <a:gd name="T7" fmla="*/ 16809 h 17"/>
                <a:gd name="T8" fmla="*/ 22977 w 19"/>
                <a:gd name="T9" fmla="*/ 20544 h 17"/>
                <a:gd name="T10" fmla="*/ 16710 w 19"/>
                <a:gd name="T11" fmla="*/ 24279 h 17"/>
                <a:gd name="T12" fmla="*/ 10444 w 19"/>
                <a:gd name="T13" fmla="*/ 26147 h 17"/>
                <a:gd name="T14" fmla="*/ 4178 w 19"/>
                <a:gd name="T15" fmla="*/ 28015 h 17"/>
                <a:gd name="T16" fmla="*/ 0 w 19"/>
                <a:gd name="T17" fmla="*/ 29882 h 17"/>
                <a:gd name="T18" fmla="*/ 2089 w 19"/>
                <a:gd name="T19" fmla="*/ 26147 h 17"/>
                <a:gd name="T20" fmla="*/ 4178 w 19"/>
                <a:gd name="T21" fmla="*/ 22412 h 17"/>
                <a:gd name="T22" fmla="*/ 8355 w 19"/>
                <a:gd name="T23" fmla="*/ 20544 h 17"/>
                <a:gd name="T24" fmla="*/ 10444 w 19"/>
                <a:gd name="T25" fmla="*/ 16809 h 17"/>
                <a:gd name="T26" fmla="*/ 14622 w 19"/>
                <a:gd name="T27" fmla="*/ 14941 h 17"/>
                <a:gd name="T28" fmla="*/ 14622 w 19"/>
                <a:gd name="T29" fmla="*/ 11206 h 17"/>
                <a:gd name="T30" fmla="*/ 18799 w 19"/>
                <a:gd name="T31" fmla="*/ 7471 h 17"/>
                <a:gd name="T32" fmla="*/ 20888 w 19"/>
                <a:gd name="T33" fmla="*/ 3735 h 17"/>
                <a:gd name="T34" fmla="*/ 22977 w 19"/>
                <a:gd name="T35" fmla="*/ 0 h 17"/>
                <a:gd name="T36" fmla="*/ 25065 w 19"/>
                <a:gd name="T37" fmla="*/ 0 h 17"/>
                <a:gd name="T38" fmla="*/ 29243 w 19"/>
                <a:gd name="T39" fmla="*/ 0 h 17"/>
                <a:gd name="T40" fmla="*/ 33421 w 19"/>
                <a:gd name="T41" fmla="*/ 0 h 17"/>
                <a:gd name="T42" fmla="*/ 35509 w 19"/>
                <a:gd name="T43" fmla="*/ 0 h 17"/>
                <a:gd name="T44" fmla="*/ 35509 w 19"/>
                <a:gd name="T45" fmla="*/ 1868 h 17"/>
                <a:gd name="T46" fmla="*/ 37598 w 19"/>
                <a:gd name="T47" fmla="*/ 1868 h 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"/>
                <a:gd name="T73" fmla="*/ 0 h 17"/>
                <a:gd name="T74" fmla="*/ 19 w 19"/>
                <a:gd name="T75" fmla="*/ 17 h 1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" h="17">
                  <a:moveTo>
                    <a:pt x="18" y="1"/>
                  </a:moveTo>
                  <a:lnTo>
                    <a:pt x="16" y="4"/>
                  </a:lnTo>
                  <a:lnTo>
                    <a:pt x="15" y="7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8" y="13"/>
                  </a:lnTo>
                  <a:lnTo>
                    <a:pt x="5" y="14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1" y="14"/>
                  </a:lnTo>
                  <a:lnTo>
                    <a:pt x="2" y="12"/>
                  </a:lnTo>
                  <a:lnTo>
                    <a:pt x="4" y="11"/>
                  </a:lnTo>
                  <a:lnTo>
                    <a:pt x="5" y="9"/>
                  </a:lnTo>
                  <a:lnTo>
                    <a:pt x="7" y="8"/>
                  </a:lnTo>
                  <a:lnTo>
                    <a:pt x="7" y="6"/>
                  </a:lnTo>
                  <a:lnTo>
                    <a:pt x="9" y="4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7" name="Freeform 412"/>
            <p:cNvSpPr>
              <a:spLocks/>
            </p:cNvSpPr>
            <p:nvPr/>
          </p:nvSpPr>
          <p:spPr bwMode="auto">
            <a:xfrm>
              <a:off x="1423988" y="2705100"/>
              <a:ext cx="46037" cy="31750"/>
            </a:xfrm>
            <a:custGeom>
              <a:avLst/>
              <a:gdLst>
                <a:gd name="T0" fmla="*/ 43944 w 22"/>
                <a:gd name="T1" fmla="*/ 3735 h 17"/>
                <a:gd name="T2" fmla="*/ 41852 w 22"/>
                <a:gd name="T3" fmla="*/ 9338 h 17"/>
                <a:gd name="T4" fmla="*/ 37667 w 22"/>
                <a:gd name="T5" fmla="*/ 14941 h 17"/>
                <a:gd name="T6" fmla="*/ 33481 w 22"/>
                <a:gd name="T7" fmla="*/ 16809 h 17"/>
                <a:gd name="T8" fmla="*/ 27204 w 22"/>
                <a:gd name="T9" fmla="*/ 20544 h 17"/>
                <a:gd name="T10" fmla="*/ 20926 w 22"/>
                <a:gd name="T11" fmla="*/ 24279 h 17"/>
                <a:gd name="T12" fmla="*/ 12556 w 22"/>
                <a:gd name="T13" fmla="*/ 26147 h 17"/>
                <a:gd name="T14" fmla="*/ 6278 w 22"/>
                <a:gd name="T15" fmla="*/ 28015 h 17"/>
                <a:gd name="T16" fmla="*/ 0 w 22"/>
                <a:gd name="T17" fmla="*/ 29882 h 17"/>
                <a:gd name="T18" fmla="*/ 2093 w 22"/>
                <a:gd name="T19" fmla="*/ 26147 h 17"/>
                <a:gd name="T20" fmla="*/ 6278 w 22"/>
                <a:gd name="T21" fmla="*/ 22412 h 17"/>
                <a:gd name="T22" fmla="*/ 10463 w 22"/>
                <a:gd name="T23" fmla="*/ 20544 h 17"/>
                <a:gd name="T24" fmla="*/ 12556 w 22"/>
                <a:gd name="T25" fmla="*/ 16809 h 17"/>
                <a:gd name="T26" fmla="*/ 16741 w 22"/>
                <a:gd name="T27" fmla="*/ 14941 h 17"/>
                <a:gd name="T28" fmla="*/ 18833 w 22"/>
                <a:gd name="T29" fmla="*/ 11206 h 17"/>
                <a:gd name="T30" fmla="*/ 20926 w 22"/>
                <a:gd name="T31" fmla="*/ 7471 h 17"/>
                <a:gd name="T32" fmla="*/ 25111 w 22"/>
                <a:gd name="T33" fmla="*/ 3735 h 17"/>
                <a:gd name="T34" fmla="*/ 27204 w 22"/>
                <a:gd name="T35" fmla="*/ 1868 h 17"/>
                <a:gd name="T36" fmla="*/ 31389 w 22"/>
                <a:gd name="T37" fmla="*/ 0 h 17"/>
                <a:gd name="T38" fmla="*/ 35574 w 22"/>
                <a:gd name="T39" fmla="*/ 0 h 17"/>
                <a:gd name="T40" fmla="*/ 39759 w 22"/>
                <a:gd name="T41" fmla="*/ 1868 h 17"/>
                <a:gd name="T42" fmla="*/ 41852 w 22"/>
                <a:gd name="T43" fmla="*/ 1868 h 17"/>
                <a:gd name="T44" fmla="*/ 41852 w 22"/>
                <a:gd name="T45" fmla="*/ 1868 h 17"/>
                <a:gd name="T46" fmla="*/ 41852 w 22"/>
                <a:gd name="T47" fmla="*/ 3735 h 17"/>
                <a:gd name="T48" fmla="*/ 43944 w 22"/>
                <a:gd name="T49" fmla="*/ 3735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17"/>
                <a:gd name="T77" fmla="*/ 22 w 22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17">
                  <a:moveTo>
                    <a:pt x="21" y="2"/>
                  </a:moveTo>
                  <a:lnTo>
                    <a:pt x="20" y="5"/>
                  </a:lnTo>
                  <a:lnTo>
                    <a:pt x="18" y="8"/>
                  </a:lnTo>
                  <a:lnTo>
                    <a:pt x="16" y="9"/>
                  </a:lnTo>
                  <a:lnTo>
                    <a:pt x="13" y="11"/>
                  </a:lnTo>
                  <a:lnTo>
                    <a:pt x="10" y="13"/>
                  </a:lnTo>
                  <a:lnTo>
                    <a:pt x="6" y="14"/>
                  </a:lnTo>
                  <a:lnTo>
                    <a:pt x="3" y="15"/>
                  </a:lnTo>
                  <a:lnTo>
                    <a:pt x="0" y="16"/>
                  </a:lnTo>
                  <a:lnTo>
                    <a:pt x="1" y="14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8" name="Freeform 413"/>
            <p:cNvSpPr>
              <a:spLocks/>
            </p:cNvSpPr>
            <p:nvPr/>
          </p:nvSpPr>
          <p:spPr bwMode="auto">
            <a:xfrm>
              <a:off x="1057275" y="3208338"/>
              <a:ext cx="3175" cy="30162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4194 h 17"/>
                <a:gd name="T4" fmla="*/ 0 w 1"/>
                <a:gd name="T5" fmla="*/ 28388 h 17"/>
                <a:gd name="T6" fmla="*/ 0 w 1"/>
                <a:gd name="T7" fmla="*/ 14194 h 17"/>
                <a:gd name="T8" fmla="*/ 0 w 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9" name="Freeform 414"/>
            <p:cNvSpPr>
              <a:spLocks/>
            </p:cNvSpPr>
            <p:nvPr/>
          </p:nvSpPr>
          <p:spPr bwMode="auto">
            <a:xfrm>
              <a:off x="1057275" y="2919413"/>
              <a:ext cx="36513" cy="30162"/>
            </a:xfrm>
            <a:custGeom>
              <a:avLst/>
              <a:gdLst>
                <a:gd name="T0" fmla="*/ 34365 w 17"/>
                <a:gd name="T1" fmla="*/ 0 h 17"/>
                <a:gd name="T2" fmla="*/ 34365 w 17"/>
                <a:gd name="T3" fmla="*/ 10645 h 17"/>
                <a:gd name="T4" fmla="*/ 34365 w 17"/>
                <a:gd name="T5" fmla="*/ 21291 h 17"/>
                <a:gd name="T6" fmla="*/ 21478 w 17"/>
                <a:gd name="T7" fmla="*/ 28388 h 17"/>
                <a:gd name="T8" fmla="*/ 0 w 17"/>
                <a:gd name="T9" fmla="*/ 28388 h 17"/>
                <a:gd name="T10" fmla="*/ 0 w 17"/>
                <a:gd name="T11" fmla="*/ 17742 h 17"/>
                <a:gd name="T12" fmla="*/ 4296 w 17"/>
                <a:gd name="T13" fmla="*/ 10645 h 17"/>
                <a:gd name="T14" fmla="*/ 17183 w 17"/>
                <a:gd name="T15" fmla="*/ 3548 h 17"/>
                <a:gd name="T16" fmla="*/ 34365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16" y="6"/>
                  </a:lnTo>
                  <a:lnTo>
                    <a:pt x="16" y="12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8" y="2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0" name="Freeform 415"/>
            <p:cNvSpPr>
              <a:spLocks/>
            </p:cNvSpPr>
            <p:nvPr/>
          </p:nvSpPr>
          <p:spPr bwMode="auto">
            <a:xfrm>
              <a:off x="1004888" y="3230563"/>
              <a:ext cx="38100" cy="0"/>
            </a:xfrm>
            <a:custGeom>
              <a:avLst/>
              <a:gdLst>
                <a:gd name="T0" fmla="*/ 35859 w 17"/>
                <a:gd name="T1" fmla="*/ 0 h 1"/>
                <a:gd name="T2" fmla="*/ 26894 w 17"/>
                <a:gd name="T3" fmla="*/ 0 h 1"/>
                <a:gd name="T4" fmla="*/ 8965 w 17"/>
                <a:gd name="T5" fmla="*/ 0 h 1"/>
                <a:gd name="T6" fmla="*/ 0 w 17"/>
                <a:gd name="T7" fmla="*/ 0 h 1"/>
                <a:gd name="T8" fmla="*/ 8965 w 17"/>
                <a:gd name="T9" fmla="*/ 0 h 1"/>
                <a:gd name="T10" fmla="*/ 17929 w 17"/>
                <a:gd name="T11" fmla="*/ 0 h 1"/>
                <a:gd name="T12" fmla="*/ 26894 w 17"/>
                <a:gd name="T13" fmla="*/ 0 h 1"/>
                <a:gd name="T14" fmla="*/ 35859 w 17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"/>
                <a:gd name="T26" fmla="*/ 17 w 17"/>
                <a:gd name="T27" fmla="*/ 0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">
                  <a:moveTo>
                    <a:pt x="16" y="0"/>
                  </a:move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1" name="Freeform 416"/>
            <p:cNvSpPr>
              <a:spLocks/>
            </p:cNvSpPr>
            <p:nvPr/>
          </p:nvSpPr>
          <p:spPr bwMode="auto">
            <a:xfrm>
              <a:off x="1004888" y="2941638"/>
              <a:ext cx="38100" cy="31750"/>
            </a:xfrm>
            <a:custGeom>
              <a:avLst/>
              <a:gdLst>
                <a:gd name="T0" fmla="*/ 35859 w 17"/>
                <a:gd name="T1" fmla="*/ 0 h 17"/>
                <a:gd name="T2" fmla="*/ 31376 w 17"/>
                <a:gd name="T3" fmla="*/ 14941 h 17"/>
                <a:gd name="T4" fmla="*/ 24653 w 17"/>
                <a:gd name="T5" fmla="*/ 22412 h 17"/>
                <a:gd name="T6" fmla="*/ 8965 w 17"/>
                <a:gd name="T7" fmla="*/ 22412 h 17"/>
                <a:gd name="T8" fmla="*/ 0 w 17"/>
                <a:gd name="T9" fmla="*/ 29882 h 17"/>
                <a:gd name="T10" fmla="*/ 0 w 17"/>
                <a:gd name="T11" fmla="*/ 0 h 17"/>
                <a:gd name="T12" fmla="*/ 6724 w 17"/>
                <a:gd name="T13" fmla="*/ 7471 h 17"/>
                <a:gd name="T14" fmla="*/ 17929 w 17"/>
                <a:gd name="T15" fmla="*/ 7471 h 17"/>
                <a:gd name="T16" fmla="*/ 24653 w 17"/>
                <a:gd name="T17" fmla="*/ 0 h 17"/>
                <a:gd name="T18" fmla="*/ 35859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0"/>
                  </a:moveTo>
                  <a:lnTo>
                    <a:pt x="14" y="8"/>
                  </a:lnTo>
                  <a:lnTo>
                    <a:pt x="11" y="12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2" name="Freeform 417"/>
            <p:cNvSpPr>
              <a:spLocks/>
            </p:cNvSpPr>
            <p:nvPr/>
          </p:nvSpPr>
          <p:spPr bwMode="auto">
            <a:xfrm>
              <a:off x="1041400" y="2944813"/>
              <a:ext cx="34925" cy="31750"/>
            </a:xfrm>
            <a:custGeom>
              <a:avLst/>
              <a:gdLst>
                <a:gd name="T0" fmla="*/ 32871 w 17"/>
                <a:gd name="T1" fmla="*/ 0 h 17"/>
                <a:gd name="T2" fmla="*/ 0 w 17"/>
                <a:gd name="T3" fmla="*/ 29882 h 17"/>
                <a:gd name="T4" fmla="*/ 16435 w 17"/>
                <a:gd name="T5" fmla="*/ 29882 h 17"/>
                <a:gd name="T6" fmla="*/ 32871 w 17"/>
                <a:gd name="T7" fmla="*/ 29882 h 17"/>
                <a:gd name="T8" fmla="*/ 32871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3" name="Freeform 418"/>
            <p:cNvSpPr>
              <a:spLocks/>
            </p:cNvSpPr>
            <p:nvPr/>
          </p:nvSpPr>
          <p:spPr bwMode="auto">
            <a:xfrm>
              <a:off x="1041400" y="2952750"/>
              <a:ext cx="34925" cy="31750"/>
            </a:xfrm>
            <a:custGeom>
              <a:avLst/>
              <a:gdLst>
                <a:gd name="T0" fmla="*/ 32871 w 17"/>
                <a:gd name="T1" fmla="*/ 29882 h 17"/>
                <a:gd name="T2" fmla="*/ 0 w 17"/>
                <a:gd name="T3" fmla="*/ 0 h 17"/>
                <a:gd name="T4" fmla="*/ 12326 w 17"/>
                <a:gd name="T5" fmla="*/ 9338 h 17"/>
                <a:gd name="T6" fmla="*/ 18490 w 17"/>
                <a:gd name="T7" fmla="*/ 9338 h 17"/>
                <a:gd name="T8" fmla="*/ 26707 w 17"/>
                <a:gd name="T9" fmla="*/ 9338 h 17"/>
                <a:gd name="T10" fmla="*/ 32871 w 17"/>
                <a:gd name="T11" fmla="*/ 2988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6" y="5"/>
                  </a:lnTo>
                  <a:lnTo>
                    <a:pt x="9" y="5"/>
                  </a:lnTo>
                  <a:lnTo>
                    <a:pt x="13" y="5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4" name="Freeform 419"/>
            <p:cNvSpPr>
              <a:spLocks/>
            </p:cNvSpPr>
            <p:nvPr/>
          </p:nvSpPr>
          <p:spPr bwMode="auto">
            <a:xfrm>
              <a:off x="1089025" y="3281363"/>
              <a:ext cx="1588" cy="30162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28388 h 17"/>
                <a:gd name="T4" fmla="*/ 0 w 1"/>
                <a:gd name="T5" fmla="*/ 0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5" name="Freeform 420"/>
            <p:cNvSpPr>
              <a:spLocks/>
            </p:cNvSpPr>
            <p:nvPr/>
          </p:nvSpPr>
          <p:spPr bwMode="auto">
            <a:xfrm>
              <a:off x="1089025" y="2992438"/>
              <a:ext cx="34925" cy="30162"/>
            </a:xfrm>
            <a:custGeom>
              <a:avLst/>
              <a:gdLst>
                <a:gd name="T0" fmla="*/ 32871 w 17"/>
                <a:gd name="T1" fmla="*/ 7097 h 17"/>
                <a:gd name="T2" fmla="*/ 32871 w 17"/>
                <a:gd name="T3" fmla="*/ 10645 h 17"/>
                <a:gd name="T4" fmla="*/ 20544 w 17"/>
                <a:gd name="T5" fmla="*/ 15968 h 17"/>
                <a:gd name="T6" fmla="*/ 4109 w 17"/>
                <a:gd name="T7" fmla="*/ 19517 h 17"/>
                <a:gd name="T8" fmla="*/ 0 w 17"/>
                <a:gd name="T9" fmla="*/ 28388 h 17"/>
                <a:gd name="T10" fmla="*/ 0 w 17"/>
                <a:gd name="T11" fmla="*/ 15968 h 17"/>
                <a:gd name="T12" fmla="*/ 4109 w 17"/>
                <a:gd name="T13" fmla="*/ 7097 h 17"/>
                <a:gd name="T14" fmla="*/ 10272 w 17"/>
                <a:gd name="T15" fmla="*/ 0 h 17"/>
                <a:gd name="T16" fmla="*/ 32871 w 17"/>
                <a:gd name="T17" fmla="*/ 709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4"/>
                  </a:moveTo>
                  <a:lnTo>
                    <a:pt x="16" y="6"/>
                  </a:lnTo>
                  <a:lnTo>
                    <a:pt x="10" y="9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9"/>
                  </a:lnTo>
                  <a:lnTo>
                    <a:pt x="2" y="4"/>
                  </a:lnTo>
                  <a:lnTo>
                    <a:pt x="5" y="0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6" name="Freeform 421"/>
            <p:cNvSpPr>
              <a:spLocks/>
            </p:cNvSpPr>
            <p:nvPr/>
          </p:nvSpPr>
          <p:spPr bwMode="auto">
            <a:xfrm>
              <a:off x="1066800" y="3035300"/>
              <a:ext cx="36513" cy="31750"/>
            </a:xfrm>
            <a:custGeom>
              <a:avLst/>
              <a:gdLst>
                <a:gd name="T0" fmla="*/ 34365 w 17"/>
                <a:gd name="T1" fmla="*/ 0 h 17"/>
                <a:gd name="T2" fmla="*/ 34365 w 17"/>
                <a:gd name="T3" fmla="*/ 29882 h 17"/>
                <a:gd name="T4" fmla="*/ 0 w 17"/>
                <a:gd name="T5" fmla="*/ 29882 h 17"/>
                <a:gd name="T6" fmla="*/ 0 w 17"/>
                <a:gd name="T7" fmla="*/ 0 h 17"/>
                <a:gd name="T8" fmla="*/ 34365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7" name="Freeform 422"/>
            <p:cNvSpPr>
              <a:spLocks/>
            </p:cNvSpPr>
            <p:nvPr/>
          </p:nvSpPr>
          <p:spPr bwMode="auto">
            <a:xfrm>
              <a:off x="1066800" y="3035300"/>
              <a:ext cx="36513" cy="31750"/>
            </a:xfrm>
            <a:custGeom>
              <a:avLst/>
              <a:gdLst>
                <a:gd name="T0" fmla="*/ 34365 w 17"/>
                <a:gd name="T1" fmla="*/ 0 h 17"/>
                <a:gd name="T2" fmla="*/ 27922 w 17"/>
                <a:gd name="T3" fmla="*/ 7471 h 17"/>
                <a:gd name="T4" fmla="*/ 21478 w 17"/>
                <a:gd name="T5" fmla="*/ 16809 h 17"/>
                <a:gd name="T6" fmla="*/ 17183 w 17"/>
                <a:gd name="T7" fmla="*/ 20544 h 17"/>
                <a:gd name="T8" fmla="*/ 4296 w 17"/>
                <a:gd name="T9" fmla="*/ 29882 h 17"/>
                <a:gd name="T10" fmla="*/ 0 w 17"/>
                <a:gd name="T11" fmla="*/ 24279 h 17"/>
                <a:gd name="T12" fmla="*/ 0 w 17"/>
                <a:gd name="T13" fmla="*/ 16809 h 17"/>
                <a:gd name="T14" fmla="*/ 0 w 17"/>
                <a:gd name="T15" fmla="*/ 11206 h 17"/>
                <a:gd name="T16" fmla="*/ 0 w 17"/>
                <a:gd name="T17" fmla="*/ 3735 h 17"/>
                <a:gd name="T18" fmla="*/ 10739 w 17"/>
                <a:gd name="T19" fmla="*/ 0 h 17"/>
                <a:gd name="T20" fmla="*/ 17183 w 17"/>
                <a:gd name="T21" fmla="*/ 0 h 17"/>
                <a:gd name="T22" fmla="*/ 21478 w 17"/>
                <a:gd name="T23" fmla="*/ 0 h 17"/>
                <a:gd name="T24" fmla="*/ 34365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13" y="4"/>
                  </a:lnTo>
                  <a:lnTo>
                    <a:pt x="10" y="9"/>
                  </a:lnTo>
                  <a:lnTo>
                    <a:pt x="8" y="11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8" name="Freeform 423"/>
            <p:cNvSpPr>
              <a:spLocks/>
            </p:cNvSpPr>
            <p:nvPr/>
          </p:nvSpPr>
          <p:spPr bwMode="auto">
            <a:xfrm>
              <a:off x="1036638" y="3057525"/>
              <a:ext cx="34925" cy="30163"/>
            </a:xfrm>
            <a:custGeom>
              <a:avLst/>
              <a:gdLst>
                <a:gd name="T0" fmla="*/ 32871 w 17"/>
                <a:gd name="T1" fmla="*/ 0 h 17"/>
                <a:gd name="T2" fmla="*/ 28762 w 17"/>
                <a:gd name="T3" fmla="*/ 7097 h 17"/>
                <a:gd name="T4" fmla="*/ 18490 w 17"/>
                <a:gd name="T5" fmla="*/ 14194 h 17"/>
                <a:gd name="T6" fmla="*/ 12326 w 17"/>
                <a:gd name="T7" fmla="*/ 21292 h 17"/>
                <a:gd name="T8" fmla="*/ 2054 w 17"/>
                <a:gd name="T9" fmla="*/ 28389 h 17"/>
                <a:gd name="T10" fmla="*/ 0 w 17"/>
                <a:gd name="T11" fmla="*/ 28389 h 17"/>
                <a:gd name="T12" fmla="*/ 2054 w 17"/>
                <a:gd name="T13" fmla="*/ 21292 h 17"/>
                <a:gd name="T14" fmla="*/ 2054 w 17"/>
                <a:gd name="T15" fmla="*/ 14194 h 17"/>
                <a:gd name="T16" fmla="*/ 6163 w 17"/>
                <a:gd name="T17" fmla="*/ 14194 h 17"/>
                <a:gd name="T18" fmla="*/ 12326 w 17"/>
                <a:gd name="T19" fmla="*/ 7097 h 17"/>
                <a:gd name="T20" fmla="*/ 18490 w 17"/>
                <a:gd name="T21" fmla="*/ 7097 h 17"/>
                <a:gd name="T22" fmla="*/ 24653 w 17"/>
                <a:gd name="T23" fmla="*/ 0 h 17"/>
                <a:gd name="T24" fmla="*/ 32871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14" y="4"/>
                  </a:lnTo>
                  <a:lnTo>
                    <a:pt x="9" y="8"/>
                  </a:lnTo>
                  <a:lnTo>
                    <a:pt x="6" y="12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1" y="8"/>
                  </a:lnTo>
                  <a:lnTo>
                    <a:pt x="3" y="8"/>
                  </a:lnTo>
                  <a:lnTo>
                    <a:pt x="6" y="4"/>
                  </a:lnTo>
                  <a:lnTo>
                    <a:pt x="9" y="4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9" name="Freeform 424"/>
            <p:cNvSpPr>
              <a:spLocks/>
            </p:cNvSpPr>
            <p:nvPr/>
          </p:nvSpPr>
          <p:spPr bwMode="auto">
            <a:xfrm>
              <a:off x="1036638" y="3057525"/>
              <a:ext cx="34925" cy="30163"/>
            </a:xfrm>
            <a:custGeom>
              <a:avLst/>
              <a:gdLst>
                <a:gd name="T0" fmla="*/ 32871 w 17"/>
                <a:gd name="T1" fmla="*/ 0 h 17"/>
                <a:gd name="T2" fmla="*/ 28762 w 17"/>
                <a:gd name="T3" fmla="*/ 7097 h 17"/>
                <a:gd name="T4" fmla="*/ 20544 w 17"/>
                <a:gd name="T5" fmla="*/ 14194 h 17"/>
                <a:gd name="T6" fmla="*/ 14381 w 17"/>
                <a:gd name="T7" fmla="*/ 21292 h 17"/>
                <a:gd name="T8" fmla="*/ 4109 w 17"/>
                <a:gd name="T9" fmla="*/ 28389 h 17"/>
                <a:gd name="T10" fmla="*/ 0 w 17"/>
                <a:gd name="T11" fmla="*/ 24840 h 17"/>
                <a:gd name="T12" fmla="*/ 2054 w 17"/>
                <a:gd name="T13" fmla="*/ 21292 h 17"/>
                <a:gd name="T14" fmla="*/ 4109 w 17"/>
                <a:gd name="T15" fmla="*/ 15969 h 17"/>
                <a:gd name="T16" fmla="*/ 6163 w 17"/>
                <a:gd name="T17" fmla="*/ 10646 h 17"/>
                <a:gd name="T18" fmla="*/ 14381 w 17"/>
                <a:gd name="T19" fmla="*/ 7097 h 17"/>
                <a:gd name="T20" fmla="*/ 18490 w 17"/>
                <a:gd name="T21" fmla="*/ 5323 h 17"/>
                <a:gd name="T22" fmla="*/ 24653 w 17"/>
                <a:gd name="T23" fmla="*/ 0 h 17"/>
                <a:gd name="T24" fmla="*/ 32871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14" y="4"/>
                  </a:lnTo>
                  <a:lnTo>
                    <a:pt x="10" y="8"/>
                  </a:lnTo>
                  <a:lnTo>
                    <a:pt x="7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7" y="4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90" name="Freeform 425"/>
            <p:cNvSpPr>
              <a:spLocks/>
            </p:cNvSpPr>
            <p:nvPr/>
          </p:nvSpPr>
          <p:spPr bwMode="auto">
            <a:xfrm>
              <a:off x="871538" y="3087688"/>
              <a:ext cx="38100" cy="57150"/>
            </a:xfrm>
            <a:custGeom>
              <a:avLst/>
              <a:gdLst>
                <a:gd name="T0" fmla="*/ 33867 w 18"/>
                <a:gd name="T1" fmla="*/ 7144 h 32"/>
                <a:gd name="T2" fmla="*/ 35983 w 18"/>
                <a:gd name="T3" fmla="*/ 12502 h 32"/>
                <a:gd name="T4" fmla="*/ 35983 w 18"/>
                <a:gd name="T5" fmla="*/ 19645 h 32"/>
                <a:gd name="T6" fmla="*/ 33867 w 18"/>
                <a:gd name="T7" fmla="*/ 25003 h 32"/>
                <a:gd name="T8" fmla="*/ 31750 w 18"/>
                <a:gd name="T9" fmla="*/ 32147 h 32"/>
                <a:gd name="T10" fmla="*/ 27517 w 18"/>
                <a:gd name="T11" fmla="*/ 37505 h 32"/>
                <a:gd name="T12" fmla="*/ 23283 w 18"/>
                <a:gd name="T13" fmla="*/ 42862 h 32"/>
                <a:gd name="T14" fmla="*/ 21167 w 18"/>
                <a:gd name="T15" fmla="*/ 48220 h 32"/>
                <a:gd name="T16" fmla="*/ 16933 w 18"/>
                <a:gd name="T17" fmla="*/ 55364 h 32"/>
                <a:gd name="T18" fmla="*/ 10583 w 18"/>
                <a:gd name="T19" fmla="*/ 55364 h 32"/>
                <a:gd name="T20" fmla="*/ 12700 w 18"/>
                <a:gd name="T21" fmla="*/ 51792 h 32"/>
                <a:gd name="T22" fmla="*/ 10583 w 18"/>
                <a:gd name="T23" fmla="*/ 48220 h 32"/>
                <a:gd name="T24" fmla="*/ 10583 w 18"/>
                <a:gd name="T25" fmla="*/ 48220 h 32"/>
                <a:gd name="T26" fmla="*/ 6350 w 18"/>
                <a:gd name="T27" fmla="*/ 44648 h 32"/>
                <a:gd name="T28" fmla="*/ 6350 w 18"/>
                <a:gd name="T29" fmla="*/ 42862 h 32"/>
                <a:gd name="T30" fmla="*/ 2117 w 18"/>
                <a:gd name="T31" fmla="*/ 41077 h 32"/>
                <a:gd name="T32" fmla="*/ 2117 w 18"/>
                <a:gd name="T33" fmla="*/ 37505 h 32"/>
                <a:gd name="T34" fmla="*/ 2117 w 18"/>
                <a:gd name="T35" fmla="*/ 35719 h 32"/>
                <a:gd name="T36" fmla="*/ 0 w 18"/>
                <a:gd name="T37" fmla="*/ 32147 h 32"/>
                <a:gd name="T38" fmla="*/ 2117 w 18"/>
                <a:gd name="T39" fmla="*/ 26789 h 32"/>
                <a:gd name="T40" fmla="*/ 4233 w 18"/>
                <a:gd name="T41" fmla="*/ 21431 h 32"/>
                <a:gd name="T42" fmla="*/ 6350 w 18"/>
                <a:gd name="T43" fmla="*/ 17859 h 32"/>
                <a:gd name="T44" fmla="*/ 10583 w 18"/>
                <a:gd name="T45" fmla="*/ 10716 h 32"/>
                <a:gd name="T46" fmla="*/ 14817 w 18"/>
                <a:gd name="T47" fmla="*/ 7144 h 32"/>
                <a:gd name="T48" fmla="*/ 19050 w 18"/>
                <a:gd name="T49" fmla="*/ 3572 h 32"/>
                <a:gd name="T50" fmla="*/ 23283 w 18"/>
                <a:gd name="T51" fmla="*/ 1786 h 32"/>
                <a:gd name="T52" fmla="*/ 31750 w 18"/>
                <a:gd name="T53" fmla="*/ 0 h 32"/>
                <a:gd name="T54" fmla="*/ 33867 w 18"/>
                <a:gd name="T55" fmla="*/ 0 h 32"/>
                <a:gd name="T56" fmla="*/ 33867 w 18"/>
                <a:gd name="T57" fmla="*/ 1786 h 32"/>
                <a:gd name="T58" fmla="*/ 33867 w 18"/>
                <a:gd name="T59" fmla="*/ 3572 h 32"/>
                <a:gd name="T60" fmla="*/ 33867 w 18"/>
                <a:gd name="T61" fmla="*/ 7144 h 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"/>
                <a:gd name="T94" fmla="*/ 0 h 32"/>
                <a:gd name="T95" fmla="*/ 18 w 18"/>
                <a:gd name="T96" fmla="*/ 32 h 3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" h="32">
                  <a:moveTo>
                    <a:pt x="16" y="4"/>
                  </a:moveTo>
                  <a:lnTo>
                    <a:pt x="17" y="7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5" y="18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10" y="27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6" y="29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2" y="12"/>
                  </a:lnTo>
                  <a:lnTo>
                    <a:pt x="3" y="10"/>
                  </a:lnTo>
                  <a:lnTo>
                    <a:pt x="5" y="6"/>
                  </a:lnTo>
                  <a:lnTo>
                    <a:pt x="7" y="4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91" name="Freeform 426"/>
            <p:cNvSpPr>
              <a:spLocks/>
            </p:cNvSpPr>
            <p:nvPr/>
          </p:nvSpPr>
          <p:spPr bwMode="auto">
            <a:xfrm>
              <a:off x="871538" y="3087688"/>
              <a:ext cx="47625" cy="63500"/>
            </a:xfrm>
            <a:custGeom>
              <a:avLst/>
              <a:gdLst>
                <a:gd name="T0" fmla="*/ 41131 w 22"/>
                <a:gd name="T1" fmla="*/ 5443 h 35"/>
                <a:gd name="T2" fmla="*/ 45460 w 22"/>
                <a:gd name="T3" fmla="*/ 14514 h 35"/>
                <a:gd name="T4" fmla="*/ 45460 w 22"/>
                <a:gd name="T5" fmla="*/ 21771 h 35"/>
                <a:gd name="T6" fmla="*/ 43295 w 22"/>
                <a:gd name="T7" fmla="*/ 29029 h 35"/>
                <a:gd name="T8" fmla="*/ 38966 w 22"/>
                <a:gd name="T9" fmla="*/ 34471 h 35"/>
                <a:gd name="T10" fmla="*/ 34636 w 22"/>
                <a:gd name="T11" fmla="*/ 41729 h 35"/>
                <a:gd name="T12" fmla="*/ 30307 w 22"/>
                <a:gd name="T13" fmla="*/ 48986 h 35"/>
                <a:gd name="T14" fmla="*/ 25977 w 22"/>
                <a:gd name="T15" fmla="*/ 56243 h 35"/>
                <a:gd name="T16" fmla="*/ 21648 w 22"/>
                <a:gd name="T17" fmla="*/ 61686 h 35"/>
                <a:gd name="T18" fmla="*/ 15153 w 22"/>
                <a:gd name="T19" fmla="*/ 61686 h 35"/>
                <a:gd name="T20" fmla="*/ 15153 w 22"/>
                <a:gd name="T21" fmla="*/ 58057 h 35"/>
                <a:gd name="T22" fmla="*/ 15153 w 22"/>
                <a:gd name="T23" fmla="*/ 56243 h 35"/>
                <a:gd name="T24" fmla="*/ 10824 w 22"/>
                <a:gd name="T25" fmla="*/ 52614 h 35"/>
                <a:gd name="T26" fmla="*/ 8659 w 22"/>
                <a:gd name="T27" fmla="*/ 50800 h 35"/>
                <a:gd name="T28" fmla="*/ 6494 w 22"/>
                <a:gd name="T29" fmla="*/ 48986 h 35"/>
                <a:gd name="T30" fmla="*/ 4330 w 22"/>
                <a:gd name="T31" fmla="*/ 45357 h 35"/>
                <a:gd name="T32" fmla="*/ 4330 w 22"/>
                <a:gd name="T33" fmla="*/ 41729 h 35"/>
                <a:gd name="T34" fmla="*/ 4330 w 22"/>
                <a:gd name="T35" fmla="*/ 39914 h 35"/>
                <a:gd name="T36" fmla="*/ 0 w 22"/>
                <a:gd name="T37" fmla="*/ 34471 h 35"/>
                <a:gd name="T38" fmla="*/ 2165 w 22"/>
                <a:gd name="T39" fmla="*/ 30843 h 35"/>
                <a:gd name="T40" fmla="*/ 6494 w 22"/>
                <a:gd name="T41" fmla="*/ 23586 h 35"/>
                <a:gd name="T42" fmla="*/ 6494 w 22"/>
                <a:gd name="T43" fmla="*/ 18143 h 35"/>
                <a:gd name="T44" fmla="*/ 10824 w 22"/>
                <a:gd name="T45" fmla="*/ 12700 h 35"/>
                <a:gd name="T46" fmla="*/ 17318 w 22"/>
                <a:gd name="T47" fmla="*/ 7257 h 35"/>
                <a:gd name="T48" fmla="*/ 23813 w 22"/>
                <a:gd name="T49" fmla="*/ 3629 h 35"/>
                <a:gd name="T50" fmla="*/ 30307 w 22"/>
                <a:gd name="T51" fmla="*/ 1814 h 35"/>
                <a:gd name="T52" fmla="*/ 38966 w 22"/>
                <a:gd name="T53" fmla="*/ 0 h 35"/>
                <a:gd name="T54" fmla="*/ 43295 w 22"/>
                <a:gd name="T55" fmla="*/ 0 h 35"/>
                <a:gd name="T56" fmla="*/ 43295 w 22"/>
                <a:gd name="T57" fmla="*/ 1814 h 35"/>
                <a:gd name="T58" fmla="*/ 43295 w 22"/>
                <a:gd name="T59" fmla="*/ 5443 h 35"/>
                <a:gd name="T60" fmla="*/ 41131 w 22"/>
                <a:gd name="T61" fmla="*/ 5443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2"/>
                <a:gd name="T94" fmla="*/ 0 h 35"/>
                <a:gd name="T95" fmla="*/ 22 w 22"/>
                <a:gd name="T96" fmla="*/ 35 h 3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2" h="35">
                  <a:moveTo>
                    <a:pt x="19" y="3"/>
                  </a:moveTo>
                  <a:lnTo>
                    <a:pt x="21" y="8"/>
                  </a:lnTo>
                  <a:lnTo>
                    <a:pt x="21" y="12"/>
                  </a:lnTo>
                  <a:lnTo>
                    <a:pt x="20" y="16"/>
                  </a:lnTo>
                  <a:lnTo>
                    <a:pt x="18" y="19"/>
                  </a:lnTo>
                  <a:lnTo>
                    <a:pt x="16" y="23"/>
                  </a:lnTo>
                  <a:lnTo>
                    <a:pt x="14" y="27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7" y="34"/>
                  </a:lnTo>
                  <a:lnTo>
                    <a:pt x="7" y="32"/>
                  </a:lnTo>
                  <a:lnTo>
                    <a:pt x="7" y="31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3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5" y="7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19" y="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92" name="Freeform 427"/>
            <p:cNvSpPr>
              <a:spLocks/>
            </p:cNvSpPr>
            <p:nvPr/>
          </p:nvSpPr>
          <p:spPr bwMode="auto">
            <a:xfrm>
              <a:off x="900113" y="3478213"/>
              <a:ext cx="3175" cy="31750"/>
            </a:xfrm>
            <a:custGeom>
              <a:avLst/>
              <a:gdLst>
                <a:gd name="T0" fmla="*/ 0 w 1"/>
                <a:gd name="T1" fmla="*/ 18676 h 17"/>
                <a:gd name="T2" fmla="*/ 0 w 1"/>
                <a:gd name="T3" fmla="*/ 29882 h 17"/>
                <a:gd name="T4" fmla="*/ 0 w 1"/>
                <a:gd name="T5" fmla="*/ 18676 h 17"/>
                <a:gd name="T6" fmla="*/ 0 w 1"/>
                <a:gd name="T7" fmla="*/ 9338 h 17"/>
                <a:gd name="T8" fmla="*/ 0 w 1"/>
                <a:gd name="T9" fmla="*/ 0 h 17"/>
                <a:gd name="T10" fmla="*/ 0 w 1"/>
                <a:gd name="T11" fmla="*/ 1867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7"/>
                <a:gd name="T20" fmla="*/ 1 w 1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7">
                  <a:moveTo>
                    <a:pt x="0" y="10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93" name="Freeform 428"/>
            <p:cNvSpPr>
              <a:spLocks/>
            </p:cNvSpPr>
            <p:nvPr/>
          </p:nvSpPr>
          <p:spPr bwMode="auto">
            <a:xfrm>
              <a:off x="900113" y="3189288"/>
              <a:ext cx="36512" cy="31750"/>
            </a:xfrm>
            <a:custGeom>
              <a:avLst/>
              <a:gdLst>
                <a:gd name="T0" fmla="*/ 34364 w 17"/>
                <a:gd name="T1" fmla="*/ 14941 h 17"/>
                <a:gd name="T2" fmla="*/ 34364 w 17"/>
                <a:gd name="T3" fmla="*/ 18676 h 17"/>
                <a:gd name="T4" fmla="*/ 34364 w 17"/>
                <a:gd name="T5" fmla="*/ 22412 h 17"/>
                <a:gd name="T6" fmla="*/ 25773 w 17"/>
                <a:gd name="T7" fmla="*/ 26147 h 17"/>
                <a:gd name="T8" fmla="*/ 17182 w 17"/>
                <a:gd name="T9" fmla="*/ 29882 h 17"/>
                <a:gd name="T10" fmla="*/ 0 w 17"/>
                <a:gd name="T11" fmla="*/ 29882 h 17"/>
                <a:gd name="T12" fmla="*/ 0 w 17"/>
                <a:gd name="T13" fmla="*/ 22412 h 17"/>
                <a:gd name="T14" fmla="*/ 8591 w 17"/>
                <a:gd name="T15" fmla="*/ 7471 h 17"/>
                <a:gd name="T16" fmla="*/ 17182 w 17"/>
                <a:gd name="T17" fmla="*/ 0 h 17"/>
                <a:gd name="T18" fmla="*/ 34364 w 17"/>
                <a:gd name="T19" fmla="*/ 14941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8"/>
                  </a:moveTo>
                  <a:lnTo>
                    <a:pt x="16" y="10"/>
                  </a:lnTo>
                  <a:lnTo>
                    <a:pt x="16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4" y="4"/>
                  </a:lnTo>
                  <a:lnTo>
                    <a:pt x="8" y="0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94" name="Freeform 429"/>
            <p:cNvSpPr>
              <a:spLocks/>
            </p:cNvSpPr>
            <p:nvPr/>
          </p:nvSpPr>
          <p:spPr bwMode="auto">
            <a:xfrm>
              <a:off x="869950" y="3200400"/>
              <a:ext cx="95250" cy="93663"/>
            </a:xfrm>
            <a:custGeom>
              <a:avLst/>
              <a:gdLst>
                <a:gd name="T0" fmla="*/ 50800 w 45"/>
                <a:gd name="T1" fmla="*/ 7069 h 53"/>
                <a:gd name="T2" fmla="*/ 52917 w 45"/>
                <a:gd name="T3" fmla="*/ 14138 h 53"/>
                <a:gd name="T4" fmla="*/ 59267 w 45"/>
                <a:gd name="T5" fmla="*/ 21207 h 53"/>
                <a:gd name="T6" fmla="*/ 59267 w 45"/>
                <a:gd name="T7" fmla="*/ 28276 h 53"/>
                <a:gd name="T8" fmla="*/ 48683 w 45"/>
                <a:gd name="T9" fmla="*/ 37112 h 53"/>
                <a:gd name="T10" fmla="*/ 48683 w 45"/>
                <a:gd name="T11" fmla="*/ 44181 h 53"/>
                <a:gd name="T12" fmla="*/ 46567 w 45"/>
                <a:gd name="T13" fmla="*/ 49482 h 53"/>
                <a:gd name="T14" fmla="*/ 50800 w 45"/>
                <a:gd name="T15" fmla="*/ 49482 h 53"/>
                <a:gd name="T16" fmla="*/ 57150 w 45"/>
                <a:gd name="T17" fmla="*/ 58318 h 53"/>
                <a:gd name="T18" fmla="*/ 55033 w 45"/>
                <a:gd name="T19" fmla="*/ 58318 h 53"/>
                <a:gd name="T20" fmla="*/ 63500 w 45"/>
                <a:gd name="T21" fmla="*/ 67155 h 53"/>
                <a:gd name="T22" fmla="*/ 80433 w 45"/>
                <a:gd name="T23" fmla="*/ 70689 h 53"/>
                <a:gd name="T24" fmla="*/ 86783 w 45"/>
                <a:gd name="T25" fmla="*/ 70689 h 53"/>
                <a:gd name="T26" fmla="*/ 93133 w 45"/>
                <a:gd name="T27" fmla="*/ 70689 h 53"/>
                <a:gd name="T28" fmla="*/ 88900 w 45"/>
                <a:gd name="T29" fmla="*/ 81292 h 53"/>
                <a:gd name="T30" fmla="*/ 93133 w 45"/>
                <a:gd name="T31" fmla="*/ 88361 h 53"/>
                <a:gd name="T32" fmla="*/ 86783 w 45"/>
                <a:gd name="T33" fmla="*/ 90129 h 53"/>
                <a:gd name="T34" fmla="*/ 84667 w 45"/>
                <a:gd name="T35" fmla="*/ 84827 h 53"/>
                <a:gd name="T36" fmla="*/ 80433 w 45"/>
                <a:gd name="T37" fmla="*/ 84827 h 53"/>
                <a:gd name="T38" fmla="*/ 69850 w 45"/>
                <a:gd name="T39" fmla="*/ 88361 h 53"/>
                <a:gd name="T40" fmla="*/ 67733 w 45"/>
                <a:gd name="T41" fmla="*/ 84827 h 53"/>
                <a:gd name="T42" fmla="*/ 63500 w 45"/>
                <a:gd name="T43" fmla="*/ 81292 h 53"/>
                <a:gd name="T44" fmla="*/ 55033 w 45"/>
                <a:gd name="T45" fmla="*/ 77758 h 53"/>
                <a:gd name="T46" fmla="*/ 46567 w 45"/>
                <a:gd name="T47" fmla="*/ 77758 h 53"/>
                <a:gd name="T48" fmla="*/ 38100 w 45"/>
                <a:gd name="T49" fmla="*/ 75991 h 53"/>
                <a:gd name="T50" fmla="*/ 33867 w 45"/>
                <a:gd name="T51" fmla="*/ 74224 h 53"/>
                <a:gd name="T52" fmla="*/ 31750 w 45"/>
                <a:gd name="T53" fmla="*/ 70689 h 53"/>
                <a:gd name="T54" fmla="*/ 29633 w 45"/>
                <a:gd name="T55" fmla="*/ 67155 h 53"/>
                <a:gd name="T56" fmla="*/ 21167 w 45"/>
                <a:gd name="T57" fmla="*/ 70689 h 53"/>
                <a:gd name="T58" fmla="*/ 4233 w 45"/>
                <a:gd name="T59" fmla="*/ 58318 h 53"/>
                <a:gd name="T60" fmla="*/ 4233 w 45"/>
                <a:gd name="T61" fmla="*/ 51250 h 53"/>
                <a:gd name="T62" fmla="*/ 4233 w 45"/>
                <a:gd name="T63" fmla="*/ 47715 h 53"/>
                <a:gd name="T64" fmla="*/ 0 w 45"/>
                <a:gd name="T65" fmla="*/ 40646 h 53"/>
                <a:gd name="T66" fmla="*/ 0 w 45"/>
                <a:gd name="T67" fmla="*/ 35345 h 53"/>
                <a:gd name="T68" fmla="*/ 4233 w 45"/>
                <a:gd name="T69" fmla="*/ 33577 h 53"/>
                <a:gd name="T70" fmla="*/ 10583 w 45"/>
                <a:gd name="T71" fmla="*/ 30043 h 53"/>
                <a:gd name="T72" fmla="*/ 12700 w 45"/>
                <a:gd name="T73" fmla="*/ 21207 h 53"/>
                <a:gd name="T74" fmla="*/ 12700 w 45"/>
                <a:gd name="T75" fmla="*/ 14138 h 53"/>
                <a:gd name="T76" fmla="*/ 12700 w 45"/>
                <a:gd name="T77" fmla="*/ 7069 h 53"/>
                <a:gd name="T78" fmla="*/ 21167 w 45"/>
                <a:gd name="T79" fmla="*/ 1767 h 53"/>
                <a:gd name="T80" fmla="*/ 31750 w 45"/>
                <a:gd name="T81" fmla="*/ 1767 h 53"/>
                <a:gd name="T82" fmla="*/ 40217 w 45"/>
                <a:gd name="T83" fmla="*/ 1767 h 53"/>
                <a:gd name="T84" fmla="*/ 48683 w 45"/>
                <a:gd name="T85" fmla="*/ 0 h 53"/>
                <a:gd name="T86" fmla="*/ 55033 w 45"/>
                <a:gd name="T87" fmla="*/ 1767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5"/>
                <a:gd name="T133" fmla="*/ 0 h 53"/>
                <a:gd name="T134" fmla="*/ 45 w 45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5" h="53">
                  <a:moveTo>
                    <a:pt x="26" y="1"/>
                  </a:moveTo>
                  <a:lnTo>
                    <a:pt x="24" y="4"/>
                  </a:lnTo>
                  <a:lnTo>
                    <a:pt x="24" y="6"/>
                  </a:lnTo>
                  <a:lnTo>
                    <a:pt x="25" y="8"/>
                  </a:lnTo>
                  <a:lnTo>
                    <a:pt x="26" y="10"/>
                  </a:lnTo>
                  <a:lnTo>
                    <a:pt x="28" y="12"/>
                  </a:lnTo>
                  <a:lnTo>
                    <a:pt x="29" y="13"/>
                  </a:lnTo>
                  <a:lnTo>
                    <a:pt x="28" y="16"/>
                  </a:lnTo>
                  <a:lnTo>
                    <a:pt x="26" y="19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4" y="39"/>
                  </a:lnTo>
                  <a:lnTo>
                    <a:pt x="38" y="40"/>
                  </a:lnTo>
                  <a:lnTo>
                    <a:pt x="39" y="40"/>
                  </a:lnTo>
                  <a:lnTo>
                    <a:pt x="41" y="40"/>
                  </a:lnTo>
                  <a:lnTo>
                    <a:pt x="42" y="40"/>
                  </a:lnTo>
                  <a:lnTo>
                    <a:pt x="44" y="40"/>
                  </a:lnTo>
                  <a:lnTo>
                    <a:pt x="40" y="44"/>
                  </a:lnTo>
                  <a:lnTo>
                    <a:pt x="42" y="46"/>
                  </a:lnTo>
                  <a:lnTo>
                    <a:pt x="43" y="48"/>
                  </a:lnTo>
                  <a:lnTo>
                    <a:pt x="44" y="50"/>
                  </a:lnTo>
                  <a:lnTo>
                    <a:pt x="42" y="52"/>
                  </a:lnTo>
                  <a:lnTo>
                    <a:pt x="41" y="51"/>
                  </a:lnTo>
                  <a:lnTo>
                    <a:pt x="40" y="50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38" y="48"/>
                  </a:lnTo>
                  <a:lnTo>
                    <a:pt x="34" y="50"/>
                  </a:lnTo>
                  <a:lnTo>
                    <a:pt x="33" y="50"/>
                  </a:lnTo>
                  <a:lnTo>
                    <a:pt x="31" y="50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30" y="45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0" y="43"/>
                  </a:lnTo>
                  <a:lnTo>
                    <a:pt x="18" y="43"/>
                  </a:lnTo>
                  <a:lnTo>
                    <a:pt x="17" y="43"/>
                  </a:lnTo>
                  <a:lnTo>
                    <a:pt x="16" y="42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4" y="38"/>
                  </a:lnTo>
                  <a:lnTo>
                    <a:pt x="10" y="40"/>
                  </a:lnTo>
                  <a:lnTo>
                    <a:pt x="8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1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95" name="Freeform 430"/>
            <p:cNvSpPr>
              <a:spLocks/>
            </p:cNvSpPr>
            <p:nvPr/>
          </p:nvSpPr>
          <p:spPr bwMode="auto">
            <a:xfrm>
              <a:off x="869950" y="3200400"/>
              <a:ext cx="101600" cy="103188"/>
            </a:xfrm>
            <a:custGeom>
              <a:avLst/>
              <a:gdLst>
                <a:gd name="T0" fmla="*/ 55984 w 49"/>
                <a:gd name="T1" fmla="*/ 7116 h 58"/>
                <a:gd name="T2" fmla="*/ 55984 w 49"/>
                <a:gd name="T3" fmla="*/ 14233 h 58"/>
                <a:gd name="T4" fmla="*/ 62204 w 49"/>
                <a:gd name="T5" fmla="*/ 23128 h 58"/>
                <a:gd name="T6" fmla="*/ 64278 w 49"/>
                <a:gd name="T7" fmla="*/ 30245 h 58"/>
                <a:gd name="T8" fmla="*/ 51837 w 49"/>
                <a:gd name="T9" fmla="*/ 39140 h 58"/>
                <a:gd name="T10" fmla="*/ 51837 w 49"/>
                <a:gd name="T11" fmla="*/ 49815 h 58"/>
                <a:gd name="T12" fmla="*/ 49763 w 49"/>
                <a:gd name="T13" fmla="*/ 55152 h 58"/>
                <a:gd name="T14" fmla="*/ 53910 w 49"/>
                <a:gd name="T15" fmla="*/ 55152 h 58"/>
                <a:gd name="T16" fmla="*/ 60131 w 49"/>
                <a:gd name="T17" fmla="*/ 62269 h 58"/>
                <a:gd name="T18" fmla="*/ 58057 w 49"/>
                <a:gd name="T19" fmla="*/ 64048 h 58"/>
                <a:gd name="T20" fmla="*/ 70498 w 49"/>
                <a:gd name="T21" fmla="*/ 72943 h 58"/>
                <a:gd name="T22" fmla="*/ 85012 w 49"/>
                <a:gd name="T23" fmla="*/ 78281 h 58"/>
                <a:gd name="T24" fmla="*/ 91233 w 49"/>
                <a:gd name="T25" fmla="*/ 78281 h 58"/>
                <a:gd name="T26" fmla="*/ 99527 w 49"/>
                <a:gd name="T27" fmla="*/ 78281 h 58"/>
                <a:gd name="T28" fmla="*/ 93306 w 49"/>
                <a:gd name="T29" fmla="*/ 90734 h 58"/>
                <a:gd name="T30" fmla="*/ 99527 w 49"/>
                <a:gd name="T31" fmla="*/ 97851 h 58"/>
                <a:gd name="T32" fmla="*/ 91233 w 49"/>
                <a:gd name="T33" fmla="*/ 99630 h 58"/>
                <a:gd name="T34" fmla="*/ 91233 w 49"/>
                <a:gd name="T35" fmla="*/ 94292 h 58"/>
                <a:gd name="T36" fmla="*/ 85012 w 49"/>
                <a:gd name="T37" fmla="*/ 94292 h 58"/>
                <a:gd name="T38" fmla="*/ 74645 w 49"/>
                <a:gd name="T39" fmla="*/ 97851 h 58"/>
                <a:gd name="T40" fmla="*/ 72571 w 49"/>
                <a:gd name="T41" fmla="*/ 94292 h 58"/>
                <a:gd name="T42" fmla="*/ 68425 w 49"/>
                <a:gd name="T43" fmla="*/ 90734 h 58"/>
                <a:gd name="T44" fmla="*/ 60131 w 49"/>
                <a:gd name="T45" fmla="*/ 87176 h 58"/>
                <a:gd name="T46" fmla="*/ 47690 w 49"/>
                <a:gd name="T47" fmla="*/ 87176 h 58"/>
                <a:gd name="T48" fmla="*/ 41469 w 49"/>
                <a:gd name="T49" fmla="*/ 83618 h 58"/>
                <a:gd name="T50" fmla="*/ 35249 w 49"/>
                <a:gd name="T51" fmla="*/ 81839 h 58"/>
                <a:gd name="T52" fmla="*/ 35249 w 49"/>
                <a:gd name="T53" fmla="*/ 78281 h 58"/>
                <a:gd name="T54" fmla="*/ 33176 w 49"/>
                <a:gd name="T55" fmla="*/ 74722 h 58"/>
                <a:gd name="T56" fmla="*/ 20735 w 49"/>
                <a:gd name="T57" fmla="*/ 78281 h 58"/>
                <a:gd name="T58" fmla="*/ 4147 w 49"/>
                <a:gd name="T59" fmla="*/ 62269 h 58"/>
                <a:gd name="T60" fmla="*/ 6220 w 49"/>
                <a:gd name="T61" fmla="*/ 56931 h 58"/>
                <a:gd name="T62" fmla="*/ 4147 w 49"/>
                <a:gd name="T63" fmla="*/ 51594 h 58"/>
                <a:gd name="T64" fmla="*/ 0 w 49"/>
                <a:gd name="T65" fmla="*/ 46257 h 58"/>
                <a:gd name="T66" fmla="*/ 0 w 49"/>
                <a:gd name="T67" fmla="*/ 39140 h 58"/>
                <a:gd name="T68" fmla="*/ 4147 w 49"/>
                <a:gd name="T69" fmla="*/ 37361 h 58"/>
                <a:gd name="T70" fmla="*/ 10367 w 49"/>
                <a:gd name="T71" fmla="*/ 33803 h 58"/>
                <a:gd name="T72" fmla="*/ 12441 w 49"/>
                <a:gd name="T73" fmla="*/ 24907 h 58"/>
                <a:gd name="T74" fmla="*/ 12441 w 49"/>
                <a:gd name="T75" fmla="*/ 16012 h 58"/>
                <a:gd name="T76" fmla="*/ 14514 w 49"/>
                <a:gd name="T77" fmla="*/ 8896 h 58"/>
                <a:gd name="T78" fmla="*/ 24882 w 49"/>
                <a:gd name="T79" fmla="*/ 3558 h 58"/>
                <a:gd name="T80" fmla="*/ 35249 w 49"/>
                <a:gd name="T81" fmla="*/ 3558 h 58"/>
                <a:gd name="T82" fmla="*/ 43543 w 49"/>
                <a:gd name="T83" fmla="*/ 1779 h 58"/>
                <a:gd name="T84" fmla="*/ 51837 w 49"/>
                <a:gd name="T85" fmla="*/ 0 h 58"/>
                <a:gd name="T86" fmla="*/ 60131 w 49"/>
                <a:gd name="T87" fmla="*/ 3558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"/>
                <a:gd name="T133" fmla="*/ 0 h 58"/>
                <a:gd name="T134" fmla="*/ 49 w 4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" h="58">
                  <a:moveTo>
                    <a:pt x="29" y="2"/>
                  </a:moveTo>
                  <a:lnTo>
                    <a:pt x="27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29" y="21"/>
                  </a:lnTo>
                  <a:lnTo>
                    <a:pt x="25" y="22"/>
                  </a:lnTo>
                  <a:lnTo>
                    <a:pt x="25" y="26"/>
                  </a:lnTo>
                  <a:lnTo>
                    <a:pt x="25" y="28"/>
                  </a:lnTo>
                  <a:lnTo>
                    <a:pt x="23" y="30"/>
                  </a:lnTo>
                  <a:lnTo>
                    <a:pt x="24" y="31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7" y="31"/>
                  </a:lnTo>
                  <a:lnTo>
                    <a:pt x="29" y="35"/>
                  </a:lnTo>
                  <a:lnTo>
                    <a:pt x="28" y="36"/>
                  </a:lnTo>
                  <a:lnTo>
                    <a:pt x="30" y="40"/>
                  </a:lnTo>
                  <a:lnTo>
                    <a:pt x="34" y="41"/>
                  </a:lnTo>
                  <a:lnTo>
                    <a:pt x="37" y="42"/>
                  </a:lnTo>
                  <a:lnTo>
                    <a:pt x="41" y="44"/>
                  </a:lnTo>
                  <a:lnTo>
                    <a:pt x="43" y="44"/>
                  </a:lnTo>
                  <a:lnTo>
                    <a:pt x="44" y="44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44" y="49"/>
                  </a:lnTo>
                  <a:lnTo>
                    <a:pt x="45" y="51"/>
                  </a:lnTo>
                  <a:lnTo>
                    <a:pt x="47" y="53"/>
                  </a:lnTo>
                  <a:lnTo>
                    <a:pt x="48" y="55"/>
                  </a:lnTo>
                  <a:lnTo>
                    <a:pt x="46" y="57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1" y="53"/>
                  </a:lnTo>
                  <a:lnTo>
                    <a:pt x="38" y="55"/>
                  </a:lnTo>
                  <a:lnTo>
                    <a:pt x="36" y="55"/>
                  </a:lnTo>
                  <a:lnTo>
                    <a:pt x="34" y="55"/>
                  </a:lnTo>
                  <a:lnTo>
                    <a:pt x="35" y="53"/>
                  </a:lnTo>
                  <a:lnTo>
                    <a:pt x="35" y="52"/>
                  </a:lnTo>
                  <a:lnTo>
                    <a:pt x="33" y="51"/>
                  </a:lnTo>
                  <a:lnTo>
                    <a:pt x="32" y="50"/>
                  </a:lnTo>
                  <a:lnTo>
                    <a:pt x="29" y="49"/>
                  </a:lnTo>
                  <a:lnTo>
                    <a:pt x="27" y="49"/>
                  </a:lnTo>
                  <a:lnTo>
                    <a:pt x="23" y="49"/>
                  </a:lnTo>
                  <a:lnTo>
                    <a:pt x="21" y="47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1"/>
                  </a:lnTo>
                  <a:lnTo>
                    <a:pt x="10" y="44"/>
                  </a:lnTo>
                  <a:lnTo>
                    <a:pt x="9" y="35"/>
                  </a:lnTo>
                  <a:lnTo>
                    <a:pt x="2" y="35"/>
                  </a:lnTo>
                  <a:lnTo>
                    <a:pt x="3" y="34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5" y="19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6" y="9"/>
                  </a:lnTo>
                  <a:lnTo>
                    <a:pt x="6" y="6"/>
                  </a:lnTo>
                  <a:lnTo>
                    <a:pt x="7" y="5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96" name="Freeform 431"/>
            <p:cNvSpPr>
              <a:spLocks/>
            </p:cNvSpPr>
            <p:nvPr/>
          </p:nvSpPr>
          <p:spPr bwMode="auto">
            <a:xfrm>
              <a:off x="912813" y="3548063"/>
              <a:ext cx="34925" cy="0"/>
            </a:xfrm>
            <a:custGeom>
              <a:avLst/>
              <a:gdLst>
                <a:gd name="T0" fmla="*/ 0 w 17"/>
                <a:gd name="T1" fmla="*/ 0 h 1"/>
                <a:gd name="T2" fmla="*/ 32871 w 17"/>
                <a:gd name="T3" fmla="*/ 0 h 1"/>
                <a:gd name="T4" fmla="*/ 0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97" name="Freeform 432"/>
            <p:cNvSpPr>
              <a:spLocks/>
            </p:cNvSpPr>
            <p:nvPr/>
          </p:nvSpPr>
          <p:spPr bwMode="auto">
            <a:xfrm>
              <a:off x="914400" y="3259138"/>
              <a:ext cx="36513" cy="28575"/>
            </a:xfrm>
            <a:custGeom>
              <a:avLst/>
              <a:gdLst>
                <a:gd name="T0" fmla="*/ 25774 w 17"/>
                <a:gd name="T1" fmla="*/ 26894 h 17"/>
                <a:gd name="T2" fmla="*/ 0 w 17"/>
                <a:gd name="T3" fmla="*/ 20171 h 17"/>
                <a:gd name="T4" fmla="*/ 0 w 17"/>
                <a:gd name="T5" fmla="*/ 0 h 17"/>
                <a:gd name="T6" fmla="*/ 34365 w 17"/>
                <a:gd name="T7" fmla="*/ 10085 h 17"/>
                <a:gd name="T8" fmla="*/ 25774 w 17"/>
                <a:gd name="T9" fmla="*/ 2689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2" y="16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6" y="6"/>
                  </a:lnTo>
                  <a:lnTo>
                    <a:pt x="12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98" name="Freeform 433"/>
            <p:cNvSpPr>
              <a:spLocks/>
            </p:cNvSpPr>
            <p:nvPr/>
          </p:nvSpPr>
          <p:spPr bwMode="auto">
            <a:xfrm>
              <a:off x="974725" y="3275013"/>
              <a:ext cx="34925" cy="31750"/>
            </a:xfrm>
            <a:custGeom>
              <a:avLst/>
              <a:gdLst>
                <a:gd name="T0" fmla="*/ 32871 w 17"/>
                <a:gd name="T1" fmla="*/ 14941 h 17"/>
                <a:gd name="T2" fmla="*/ 32871 w 17"/>
                <a:gd name="T3" fmla="*/ 22412 h 17"/>
                <a:gd name="T4" fmla="*/ 26707 w 17"/>
                <a:gd name="T5" fmla="*/ 29882 h 17"/>
                <a:gd name="T6" fmla="*/ 20544 w 17"/>
                <a:gd name="T7" fmla="*/ 29882 h 17"/>
                <a:gd name="T8" fmla="*/ 16435 w 17"/>
                <a:gd name="T9" fmla="*/ 29882 h 17"/>
                <a:gd name="T10" fmla="*/ 10272 w 17"/>
                <a:gd name="T11" fmla="*/ 22412 h 17"/>
                <a:gd name="T12" fmla="*/ 4109 w 17"/>
                <a:gd name="T13" fmla="*/ 22412 h 17"/>
                <a:gd name="T14" fmla="*/ 0 w 17"/>
                <a:gd name="T15" fmla="*/ 14941 h 17"/>
                <a:gd name="T16" fmla="*/ 4109 w 17"/>
                <a:gd name="T17" fmla="*/ 7471 h 17"/>
                <a:gd name="T18" fmla="*/ 16435 w 17"/>
                <a:gd name="T19" fmla="*/ 0 h 17"/>
                <a:gd name="T20" fmla="*/ 26707 w 17"/>
                <a:gd name="T21" fmla="*/ 0 h 17"/>
                <a:gd name="T22" fmla="*/ 32871 w 17"/>
                <a:gd name="T23" fmla="*/ 14941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8"/>
                  </a:moveTo>
                  <a:lnTo>
                    <a:pt x="16" y="12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99" name="Freeform 434"/>
            <p:cNvSpPr>
              <a:spLocks/>
            </p:cNvSpPr>
            <p:nvPr/>
          </p:nvSpPr>
          <p:spPr bwMode="auto">
            <a:xfrm>
              <a:off x="974725" y="3275013"/>
              <a:ext cx="34925" cy="31750"/>
            </a:xfrm>
            <a:custGeom>
              <a:avLst/>
              <a:gdLst>
                <a:gd name="T0" fmla="*/ 32871 w 17"/>
                <a:gd name="T1" fmla="*/ 14941 h 17"/>
                <a:gd name="T2" fmla="*/ 32871 w 17"/>
                <a:gd name="T3" fmla="*/ 20544 h 17"/>
                <a:gd name="T4" fmla="*/ 32871 w 17"/>
                <a:gd name="T5" fmla="*/ 22412 h 17"/>
                <a:gd name="T6" fmla="*/ 22599 w 17"/>
                <a:gd name="T7" fmla="*/ 26147 h 17"/>
                <a:gd name="T8" fmla="*/ 20544 w 17"/>
                <a:gd name="T9" fmla="*/ 29882 h 17"/>
                <a:gd name="T10" fmla="*/ 16435 w 17"/>
                <a:gd name="T11" fmla="*/ 29882 h 17"/>
                <a:gd name="T12" fmla="*/ 8218 w 17"/>
                <a:gd name="T13" fmla="*/ 22412 h 17"/>
                <a:gd name="T14" fmla="*/ 4109 w 17"/>
                <a:gd name="T15" fmla="*/ 20544 h 17"/>
                <a:gd name="T16" fmla="*/ 0 w 17"/>
                <a:gd name="T17" fmla="*/ 16809 h 17"/>
                <a:gd name="T18" fmla="*/ 4109 w 17"/>
                <a:gd name="T19" fmla="*/ 7471 h 17"/>
                <a:gd name="T20" fmla="*/ 16435 w 17"/>
                <a:gd name="T21" fmla="*/ 0 h 17"/>
                <a:gd name="T22" fmla="*/ 26707 w 17"/>
                <a:gd name="T23" fmla="*/ 1868 h 17"/>
                <a:gd name="T24" fmla="*/ 32871 w 17"/>
                <a:gd name="T25" fmla="*/ 1494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8"/>
                  </a:moveTo>
                  <a:lnTo>
                    <a:pt x="16" y="11"/>
                  </a:lnTo>
                  <a:lnTo>
                    <a:pt x="16" y="12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9"/>
                  </a:lnTo>
                  <a:lnTo>
                    <a:pt x="2" y="4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0" name="Freeform 435"/>
            <p:cNvSpPr>
              <a:spLocks/>
            </p:cNvSpPr>
            <p:nvPr/>
          </p:nvSpPr>
          <p:spPr bwMode="auto">
            <a:xfrm>
              <a:off x="527050" y="3287713"/>
              <a:ext cx="36513" cy="31750"/>
            </a:xfrm>
            <a:custGeom>
              <a:avLst/>
              <a:gdLst>
                <a:gd name="T0" fmla="*/ 34365 w 17"/>
                <a:gd name="T1" fmla="*/ 29882 h 17"/>
                <a:gd name="T2" fmla="*/ 19330 w 17"/>
                <a:gd name="T3" fmla="*/ 18676 h 17"/>
                <a:gd name="T4" fmla="*/ 12887 w 17"/>
                <a:gd name="T5" fmla="*/ 18676 h 17"/>
                <a:gd name="T6" fmla="*/ 0 w 17"/>
                <a:gd name="T7" fmla="*/ 9338 h 17"/>
                <a:gd name="T8" fmla="*/ 0 w 17"/>
                <a:gd name="T9" fmla="*/ 0 h 17"/>
                <a:gd name="T10" fmla="*/ 34365 w 17"/>
                <a:gd name="T11" fmla="*/ 2988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9" y="10"/>
                  </a:lnTo>
                  <a:lnTo>
                    <a:pt x="6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1" name="Freeform 436"/>
            <p:cNvSpPr>
              <a:spLocks/>
            </p:cNvSpPr>
            <p:nvPr/>
          </p:nvSpPr>
          <p:spPr bwMode="auto">
            <a:xfrm>
              <a:off x="527050" y="3287713"/>
              <a:ext cx="36513" cy="31750"/>
            </a:xfrm>
            <a:custGeom>
              <a:avLst/>
              <a:gdLst>
                <a:gd name="T0" fmla="*/ 34365 w 17"/>
                <a:gd name="T1" fmla="*/ 29882 h 17"/>
                <a:gd name="T2" fmla="*/ 21478 w 17"/>
                <a:gd name="T3" fmla="*/ 22412 h 17"/>
                <a:gd name="T4" fmla="*/ 10739 w 17"/>
                <a:gd name="T5" fmla="*/ 18676 h 17"/>
                <a:gd name="T6" fmla="*/ 2148 w 17"/>
                <a:gd name="T7" fmla="*/ 9338 h 17"/>
                <a:gd name="T8" fmla="*/ 0 w 17"/>
                <a:gd name="T9" fmla="*/ 0 h 17"/>
                <a:gd name="T10" fmla="*/ 34365 w 17"/>
                <a:gd name="T11" fmla="*/ 2988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10" y="12"/>
                  </a:lnTo>
                  <a:lnTo>
                    <a:pt x="5" y="10"/>
                  </a:lnTo>
                  <a:lnTo>
                    <a:pt x="1" y="5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2" name="Freeform 437"/>
            <p:cNvSpPr>
              <a:spLocks/>
            </p:cNvSpPr>
            <p:nvPr/>
          </p:nvSpPr>
          <p:spPr bwMode="auto">
            <a:xfrm>
              <a:off x="884238" y="3287713"/>
              <a:ext cx="34925" cy="31750"/>
            </a:xfrm>
            <a:custGeom>
              <a:avLst/>
              <a:gdLst>
                <a:gd name="T0" fmla="*/ 28762 w 17"/>
                <a:gd name="T1" fmla="*/ 11206 h 17"/>
                <a:gd name="T2" fmla="*/ 32871 w 17"/>
                <a:gd name="T3" fmla="*/ 16809 h 17"/>
                <a:gd name="T4" fmla="*/ 28762 w 17"/>
                <a:gd name="T5" fmla="*/ 22412 h 17"/>
                <a:gd name="T6" fmla="*/ 24653 w 17"/>
                <a:gd name="T7" fmla="*/ 26147 h 17"/>
                <a:gd name="T8" fmla="*/ 22599 w 17"/>
                <a:gd name="T9" fmla="*/ 29882 h 17"/>
                <a:gd name="T10" fmla="*/ 20544 w 17"/>
                <a:gd name="T11" fmla="*/ 26147 h 17"/>
                <a:gd name="T12" fmla="*/ 16435 w 17"/>
                <a:gd name="T13" fmla="*/ 22412 h 17"/>
                <a:gd name="T14" fmla="*/ 12326 w 17"/>
                <a:gd name="T15" fmla="*/ 20544 h 17"/>
                <a:gd name="T16" fmla="*/ 6163 w 17"/>
                <a:gd name="T17" fmla="*/ 16809 h 17"/>
                <a:gd name="T18" fmla="*/ 2054 w 17"/>
                <a:gd name="T19" fmla="*/ 16809 h 17"/>
                <a:gd name="T20" fmla="*/ 2054 w 17"/>
                <a:gd name="T21" fmla="*/ 11206 h 17"/>
                <a:gd name="T22" fmla="*/ 0 w 17"/>
                <a:gd name="T23" fmla="*/ 7471 h 17"/>
                <a:gd name="T24" fmla="*/ 0 w 17"/>
                <a:gd name="T25" fmla="*/ 1868 h 17"/>
                <a:gd name="T26" fmla="*/ 6163 w 17"/>
                <a:gd name="T27" fmla="*/ 0 h 17"/>
                <a:gd name="T28" fmla="*/ 16435 w 17"/>
                <a:gd name="T29" fmla="*/ 0 h 17"/>
                <a:gd name="T30" fmla="*/ 24653 w 17"/>
                <a:gd name="T31" fmla="*/ 1868 h 17"/>
                <a:gd name="T32" fmla="*/ 28762 w 17"/>
                <a:gd name="T33" fmla="*/ 1120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4" y="6"/>
                  </a:moveTo>
                  <a:lnTo>
                    <a:pt x="16" y="9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11"/>
                  </a:lnTo>
                  <a:lnTo>
                    <a:pt x="3" y="9"/>
                  </a:lnTo>
                  <a:lnTo>
                    <a:pt x="1" y="9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4" y="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3" name="Freeform 438"/>
            <p:cNvSpPr>
              <a:spLocks/>
            </p:cNvSpPr>
            <p:nvPr/>
          </p:nvSpPr>
          <p:spPr bwMode="auto">
            <a:xfrm>
              <a:off x="884238" y="3287713"/>
              <a:ext cx="34925" cy="31750"/>
            </a:xfrm>
            <a:custGeom>
              <a:avLst/>
              <a:gdLst>
                <a:gd name="T0" fmla="*/ 28762 w 17"/>
                <a:gd name="T1" fmla="*/ 13074 h 17"/>
                <a:gd name="T2" fmla="*/ 32871 w 17"/>
                <a:gd name="T3" fmla="*/ 16809 h 17"/>
                <a:gd name="T4" fmla="*/ 28762 w 17"/>
                <a:gd name="T5" fmla="*/ 20544 h 17"/>
                <a:gd name="T6" fmla="*/ 24653 w 17"/>
                <a:gd name="T7" fmla="*/ 24279 h 17"/>
                <a:gd name="T8" fmla="*/ 22599 w 17"/>
                <a:gd name="T9" fmla="*/ 29882 h 17"/>
                <a:gd name="T10" fmla="*/ 20544 w 17"/>
                <a:gd name="T11" fmla="*/ 26147 h 17"/>
                <a:gd name="T12" fmla="*/ 16435 w 17"/>
                <a:gd name="T13" fmla="*/ 22412 h 17"/>
                <a:gd name="T14" fmla="*/ 12326 w 17"/>
                <a:gd name="T15" fmla="*/ 18676 h 17"/>
                <a:gd name="T16" fmla="*/ 6163 w 17"/>
                <a:gd name="T17" fmla="*/ 16809 h 17"/>
                <a:gd name="T18" fmla="*/ 2054 w 17"/>
                <a:gd name="T19" fmla="*/ 14941 h 17"/>
                <a:gd name="T20" fmla="*/ 0 w 17"/>
                <a:gd name="T21" fmla="*/ 13074 h 17"/>
                <a:gd name="T22" fmla="*/ 0 w 17"/>
                <a:gd name="T23" fmla="*/ 7471 h 17"/>
                <a:gd name="T24" fmla="*/ 0 w 17"/>
                <a:gd name="T25" fmla="*/ 3735 h 17"/>
                <a:gd name="T26" fmla="*/ 8218 w 17"/>
                <a:gd name="T27" fmla="*/ 0 h 17"/>
                <a:gd name="T28" fmla="*/ 16435 w 17"/>
                <a:gd name="T29" fmla="*/ 0 h 17"/>
                <a:gd name="T30" fmla="*/ 24653 w 17"/>
                <a:gd name="T31" fmla="*/ 3735 h 17"/>
                <a:gd name="T32" fmla="*/ 28762 w 17"/>
                <a:gd name="T33" fmla="*/ 13074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4" y="7"/>
                  </a:moveTo>
                  <a:lnTo>
                    <a:pt x="16" y="9"/>
                  </a:lnTo>
                  <a:lnTo>
                    <a:pt x="14" y="11"/>
                  </a:lnTo>
                  <a:lnTo>
                    <a:pt x="12" y="13"/>
                  </a:lnTo>
                  <a:lnTo>
                    <a:pt x="11" y="16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7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4" name="Freeform 439"/>
            <p:cNvSpPr>
              <a:spLocks/>
            </p:cNvSpPr>
            <p:nvPr/>
          </p:nvSpPr>
          <p:spPr bwMode="auto">
            <a:xfrm>
              <a:off x="912813" y="3298825"/>
              <a:ext cx="34925" cy="31750"/>
            </a:xfrm>
            <a:custGeom>
              <a:avLst/>
              <a:gdLst>
                <a:gd name="T0" fmla="*/ 32871 w 17"/>
                <a:gd name="T1" fmla="*/ 14941 h 17"/>
                <a:gd name="T2" fmla="*/ 24653 w 17"/>
                <a:gd name="T3" fmla="*/ 29882 h 17"/>
                <a:gd name="T4" fmla="*/ 16435 w 17"/>
                <a:gd name="T5" fmla="*/ 29882 h 17"/>
                <a:gd name="T6" fmla="*/ 0 w 17"/>
                <a:gd name="T7" fmla="*/ 14941 h 17"/>
                <a:gd name="T8" fmla="*/ 8218 w 17"/>
                <a:gd name="T9" fmla="*/ 14941 h 17"/>
                <a:gd name="T10" fmla="*/ 24653 w 17"/>
                <a:gd name="T11" fmla="*/ 0 h 17"/>
                <a:gd name="T12" fmla="*/ 32871 w 17"/>
                <a:gd name="T13" fmla="*/ 1494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8"/>
                  </a:moveTo>
                  <a:lnTo>
                    <a:pt x="12" y="16"/>
                  </a:lnTo>
                  <a:lnTo>
                    <a:pt x="8" y="16"/>
                  </a:lnTo>
                  <a:lnTo>
                    <a:pt x="0" y="8"/>
                  </a:lnTo>
                  <a:lnTo>
                    <a:pt x="4" y="8"/>
                  </a:lnTo>
                  <a:lnTo>
                    <a:pt x="12" y="0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5" name="Freeform 440"/>
            <p:cNvSpPr>
              <a:spLocks/>
            </p:cNvSpPr>
            <p:nvPr/>
          </p:nvSpPr>
          <p:spPr bwMode="auto">
            <a:xfrm>
              <a:off x="912813" y="3298825"/>
              <a:ext cx="34925" cy="31750"/>
            </a:xfrm>
            <a:custGeom>
              <a:avLst/>
              <a:gdLst>
                <a:gd name="T0" fmla="*/ 32871 w 17"/>
                <a:gd name="T1" fmla="*/ 16809 h 17"/>
                <a:gd name="T2" fmla="*/ 24653 w 17"/>
                <a:gd name="T3" fmla="*/ 20544 h 17"/>
                <a:gd name="T4" fmla="*/ 22599 w 17"/>
                <a:gd name="T5" fmla="*/ 24279 h 17"/>
                <a:gd name="T6" fmla="*/ 18490 w 17"/>
                <a:gd name="T7" fmla="*/ 29882 h 17"/>
                <a:gd name="T8" fmla="*/ 12326 w 17"/>
                <a:gd name="T9" fmla="*/ 29882 h 17"/>
                <a:gd name="T10" fmla="*/ 0 w 17"/>
                <a:gd name="T11" fmla="*/ 16809 h 17"/>
                <a:gd name="T12" fmla="*/ 8218 w 17"/>
                <a:gd name="T13" fmla="*/ 7471 h 17"/>
                <a:gd name="T14" fmla="*/ 22599 w 17"/>
                <a:gd name="T15" fmla="*/ 0 h 17"/>
                <a:gd name="T16" fmla="*/ 32871 w 17"/>
                <a:gd name="T17" fmla="*/ 7471 h 17"/>
                <a:gd name="T18" fmla="*/ 32871 w 17"/>
                <a:gd name="T19" fmla="*/ 16809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9"/>
                  </a:moveTo>
                  <a:lnTo>
                    <a:pt x="12" y="11"/>
                  </a:lnTo>
                  <a:lnTo>
                    <a:pt x="11" y="13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0" y="9"/>
                  </a:lnTo>
                  <a:lnTo>
                    <a:pt x="4" y="4"/>
                  </a:lnTo>
                  <a:lnTo>
                    <a:pt x="11" y="0"/>
                  </a:lnTo>
                  <a:lnTo>
                    <a:pt x="16" y="4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6" name="Freeform 441"/>
            <p:cNvSpPr>
              <a:spLocks/>
            </p:cNvSpPr>
            <p:nvPr/>
          </p:nvSpPr>
          <p:spPr bwMode="auto">
            <a:xfrm>
              <a:off x="941388" y="3302000"/>
              <a:ext cx="34925" cy="28575"/>
            </a:xfrm>
            <a:custGeom>
              <a:avLst/>
              <a:gdLst>
                <a:gd name="T0" fmla="*/ 32871 w 17"/>
                <a:gd name="T1" fmla="*/ 20171 h 17"/>
                <a:gd name="T2" fmla="*/ 22599 w 17"/>
                <a:gd name="T3" fmla="*/ 26894 h 17"/>
                <a:gd name="T4" fmla="*/ 14381 w 17"/>
                <a:gd name="T5" fmla="*/ 26894 h 17"/>
                <a:gd name="T6" fmla="*/ 2054 w 17"/>
                <a:gd name="T7" fmla="*/ 15128 h 17"/>
                <a:gd name="T8" fmla="*/ 0 w 17"/>
                <a:gd name="T9" fmla="*/ 10085 h 17"/>
                <a:gd name="T10" fmla="*/ 2054 w 17"/>
                <a:gd name="T11" fmla="*/ 10085 h 17"/>
                <a:gd name="T12" fmla="*/ 2054 w 17"/>
                <a:gd name="T13" fmla="*/ 5043 h 17"/>
                <a:gd name="T14" fmla="*/ 4109 w 17"/>
                <a:gd name="T15" fmla="*/ 0 h 17"/>
                <a:gd name="T16" fmla="*/ 10272 w 17"/>
                <a:gd name="T17" fmla="*/ 0 h 17"/>
                <a:gd name="T18" fmla="*/ 16435 w 17"/>
                <a:gd name="T19" fmla="*/ 5043 h 17"/>
                <a:gd name="T20" fmla="*/ 26707 w 17"/>
                <a:gd name="T21" fmla="*/ 10085 h 17"/>
                <a:gd name="T22" fmla="*/ 32871 w 17"/>
                <a:gd name="T23" fmla="*/ 10085 h 17"/>
                <a:gd name="T24" fmla="*/ 32871 w 17"/>
                <a:gd name="T25" fmla="*/ 2017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2"/>
                  </a:moveTo>
                  <a:lnTo>
                    <a:pt x="11" y="16"/>
                  </a:lnTo>
                  <a:lnTo>
                    <a:pt x="7" y="16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3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6" y="1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7" name="Freeform 442"/>
            <p:cNvSpPr>
              <a:spLocks/>
            </p:cNvSpPr>
            <p:nvPr/>
          </p:nvSpPr>
          <p:spPr bwMode="auto">
            <a:xfrm>
              <a:off x="941388" y="3302000"/>
              <a:ext cx="34925" cy="28575"/>
            </a:xfrm>
            <a:custGeom>
              <a:avLst/>
              <a:gdLst>
                <a:gd name="T0" fmla="*/ 32871 w 17"/>
                <a:gd name="T1" fmla="*/ 20171 h 17"/>
                <a:gd name="T2" fmla="*/ 22599 w 17"/>
                <a:gd name="T3" fmla="*/ 26894 h 17"/>
                <a:gd name="T4" fmla="*/ 14381 w 17"/>
                <a:gd name="T5" fmla="*/ 23532 h 17"/>
                <a:gd name="T6" fmla="*/ 4109 w 17"/>
                <a:gd name="T7" fmla="*/ 18490 h 17"/>
                <a:gd name="T8" fmla="*/ 0 w 17"/>
                <a:gd name="T9" fmla="*/ 10085 h 17"/>
                <a:gd name="T10" fmla="*/ 2054 w 17"/>
                <a:gd name="T11" fmla="*/ 6724 h 17"/>
                <a:gd name="T12" fmla="*/ 4109 w 17"/>
                <a:gd name="T13" fmla="*/ 5043 h 17"/>
                <a:gd name="T14" fmla="*/ 6163 w 17"/>
                <a:gd name="T15" fmla="*/ 1681 h 17"/>
                <a:gd name="T16" fmla="*/ 12326 w 17"/>
                <a:gd name="T17" fmla="*/ 0 h 17"/>
                <a:gd name="T18" fmla="*/ 18490 w 17"/>
                <a:gd name="T19" fmla="*/ 5043 h 17"/>
                <a:gd name="T20" fmla="*/ 26707 w 17"/>
                <a:gd name="T21" fmla="*/ 6724 h 17"/>
                <a:gd name="T22" fmla="*/ 32871 w 17"/>
                <a:gd name="T23" fmla="*/ 10085 h 17"/>
                <a:gd name="T24" fmla="*/ 32871 w 17"/>
                <a:gd name="T25" fmla="*/ 2017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2"/>
                  </a:moveTo>
                  <a:lnTo>
                    <a:pt x="11" y="16"/>
                  </a:lnTo>
                  <a:lnTo>
                    <a:pt x="7" y="14"/>
                  </a:lnTo>
                  <a:lnTo>
                    <a:pt x="2" y="11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9" y="3"/>
                  </a:lnTo>
                  <a:lnTo>
                    <a:pt x="13" y="4"/>
                  </a:lnTo>
                  <a:lnTo>
                    <a:pt x="16" y="6"/>
                  </a:lnTo>
                  <a:lnTo>
                    <a:pt x="16" y="1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8" name="Freeform 443"/>
            <p:cNvSpPr>
              <a:spLocks/>
            </p:cNvSpPr>
            <p:nvPr/>
          </p:nvSpPr>
          <p:spPr bwMode="auto">
            <a:xfrm>
              <a:off x="976313" y="3306763"/>
              <a:ext cx="36512" cy="28575"/>
            </a:xfrm>
            <a:custGeom>
              <a:avLst/>
              <a:gdLst>
                <a:gd name="T0" fmla="*/ 30069 w 17"/>
                <a:gd name="T1" fmla="*/ 6724 h 17"/>
                <a:gd name="T2" fmla="*/ 34364 w 17"/>
                <a:gd name="T3" fmla="*/ 13447 h 17"/>
                <a:gd name="T4" fmla="*/ 30069 w 17"/>
                <a:gd name="T5" fmla="*/ 18490 h 17"/>
                <a:gd name="T6" fmla="*/ 25773 w 17"/>
                <a:gd name="T7" fmla="*/ 21851 h 17"/>
                <a:gd name="T8" fmla="*/ 19330 w 17"/>
                <a:gd name="T9" fmla="*/ 26894 h 17"/>
                <a:gd name="T10" fmla="*/ 8591 w 17"/>
                <a:gd name="T11" fmla="*/ 23532 h 17"/>
                <a:gd name="T12" fmla="*/ 2148 w 17"/>
                <a:gd name="T13" fmla="*/ 18490 h 17"/>
                <a:gd name="T14" fmla="*/ 2148 w 17"/>
                <a:gd name="T15" fmla="*/ 11766 h 17"/>
                <a:gd name="T16" fmla="*/ 0 w 17"/>
                <a:gd name="T17" fmla="*/ 5043 h 17"/>
                <a:gd name="T18" fmla="*/ 2148 w 17"/>
                <a:gd name="T19" fmla="*/ 1681 h 17"/>
                <a:gd name="T20" fmla="*/ 6443 w 17"/>
                <a:gd name="T21" fmla="*/ 0 h 17"/>
                <a:gd name="T22" fmla="*/ 12887 w 17"/>
                <a:gd name="T23" fmla="*/ 0 h 17"/>
                <a:gd name="T24" fmla="*/ 19330 w 17"/>
                <a:gd name="T25" fmla="*/ 0 h 17"/>
                <a:gd name="T26" fmla="*/ 19330 w 17"/>
                <a:gd name="T27" fmla="*/ 3362 h 17"/>
                <a:gd name="T28" fmla="*/ 19330 w 17"/>
                <a:gd name="T29" fmla="*/ 5043 h 17"/>
                <a:gd name="T30" fmla="*/ 25773 w 17"/>
                <a:gd name="T31" fmla="*/ 6724 h 17"/>
                <a:gd name="T32" fmla="*/ 30069 w 17"/>
                <a:gd name="T33" fmla="*/ 6724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4" y="4"/>
                  </a:moveTo>
                  <a:lnTo>
                    <a:pt x="16" y="8"/>
                  </a:lnTo>
                  <a:lnTo>
                    <a:pt x="14" y="11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4" y="14"/>
                  </a:lnTo>
                  <a:lnTo>
                    <a:pt x="1" y="11"/>
                  </a:lnTo>
                  <a:lnTo>
                    <a:pt x="1" y="7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4" y="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9" name="Freeform 444"/>
            <p:cNvSpPr>
              <a:spLocks/>
            </p:cNvSpPr>
            <p:nvPr/>
          </p:nvSpPr>
          <p:spPr bwMode="auto">
            <a:xfrm>
              <a:off x="976313" y="3306763"/>
              <a:ext cx="36512" cy="28575"/>
            </a:xfrm>
            <a:custGeom>
              <a:avLst/>
              <a:gdLst>
                <a:gd name="T0" fmla="*/ 30069 w 17"/>
                <a:gd name="T1" fmla="*/ 8404 h 17"/>
                <a:gd name="T2" fmla="*/ 34364 w 17"/>
                <a:gd name="T3" fmla="*/ 13447 h 17"/>
                <a:gd name="T4" fmla="*/ 30069 w 17"/>
                <a:gd name="T5" fmla="*/ 16809 h 17"/>
                <a:gd name="T6" fmla="*/ 25773 w 17"/>
                <a:gd name="T7" fmla="*/ 21851 h 17"/>
                <a:gd name="T8" fmla="*/ 21478 w 17"/>
                <a:gd name="T9" fmla="*/ 26894 h 17"/>
                <a:gd name="T10" fmla="*/ 8591 w 17"/>
                <a:gd name="T11" fmla="*/ 23532 h 17"/>
                <a:gd name="T12" fmla="*/ 4296 w 17"/>
                <a:gd name="T13" fmla="*/ 16809 h 17"/>
                <a:gd name="T14" fmla="*/ 2148 w 17"/>
                <a:gd name="T15" fmla="*/ 13447 h 17"/>
                <a:gd name="T16" fmla="*/ 0 w 17"/>
                <a:gd name="T17" fmla="*/ 5043 h 17"/>
                <a:gd name="T18" fmla="*/ 4296 w 17"/>
                <a:gd name="T19" fmla="*/ 1681 h 17"/>
                <a:gd name="T20" fmla="*/ 8591 w 17"/>
                <a:gd name="T21" fmla="*/ 0 h 17"/>
                <a:gd name="T22" fmla="*/ 12887 w 17"/>
                <a:gd name="T23" fmla="*/ 0 h 17"/>
                <a:gd name="T24" fmla="*/ 21478 w 17"/>
                <a:gd name="T25" fmla="*/ 0 h 17"/>
                <a:gd name="T26" fmla="*/ 19330 w 17"/>
                <a:gd name="T27" fmla="*/ 3362 h 17"/>
                <a:gd name="T28" fmla="*/ 21478 w 17"/>
                <a:gd name="T29" fmla="*/ 5043 h 17"/>
                <a:gd name="T30" fmla="*/ 25773 w 17"/>
                <a:gd name="T31" fmla="*/ 6724 h 17"/>
                <a:gd name="T32" fmla="*/ 30069 w 17"/>
                <a:gd name="T33" fmla="*/ 8404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4" y="5"/>
                  </a:moveTo>
                  <a:lnTo>
                    <a:pt x="16" y="8"/>
                  </a:lnTo>
                  <a:lnTo>
                    <a:pt x="14" y="10"/>
                  </a:lnTo>
                  <a:lnTo>
                    <a:pt x="12" y="13"/>
                  </a:lnTo>
                  <a:lnTo>
                    <a:pt x="10" y="16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1" y="8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2" y="4"/>
                  </a:lnTo>
                  <a:lnTo>
                    <a:pt x="14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10" name="Freeform 445"/>
            <p:cNvSpPr>
              <a:spLocks/>
            </p:cNvSpPr>
            <p:nvPr/>
          </p:nvSpPr>
          <p:spPr bwMode="auto">
            <a:xfrm>
              <a:off x="885825" y="3306763"/>
              <a:ext cx="36513" cy="31750"/>
            </a:xfrm>
            <a:custGeom>
              <a:avLst/>
              <a:gdLst>
                <a:gd name="T0" fmla="*/ 0 w 17"/>
                <a:gd name="T1" fmla="*/ 29882 h 17"/>
                <a:gd name="T2" fmla="*/ 0 w 17"/>
                <a:gd name="T3" fmla="*/ 0 h 17"/>
                <a:gd name="T4" fmla="*/ 34365 w 17"/>
                <a:gd name="T5" fmla="*/ 0 h 17"/>
                <a:gd name="T6" fmla="*/ 34365 w 17"/>
                <a:gd name="T7" fmla="*/ 29882 h 17"/>
                <a:gd name="T8" fmla="*/ 0 w 17"/>
                <a:gd name="T9" fmla="*/ 2988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11" name="Freeform 446"/>
            <p:cNvSpPr>
              <a:spLocks/>
            </p:cNvSpPr>
            <p:nvPr/>
          </p:nvSpPr>
          <p:spPr bwMode="auto">
            <a:xfrm>
              <a:off x="889000" y="3306763"/>
              <a:ext cx="38100" cy="31750"/>
            </a:xfrm>
            <a:custGeom>
              <a:avLst/>
              <a:gdLst>
                <a:gd name="T0" fmla="*/ 35859 w 17"/>
                <a:gd name="T1" fmla="*/ 9338 h 17"/>
                <a:gd name="T2" fmla="*/ 35859 w 17"/>
                <a:gd name="T3" fmla="*/ 29882 h 17"/>
                <a:gd name="T4" fmla="*/ 0 w 17"/>
                <a:gd name="T5" fmla="*/ 29882 h 17"/>
                <a:gd name="T6" fmla="*/ 0 w 17"/>
                <a:gd name="T7" fmla="*/ 9338 h 17"/>
                <a:gd name="T8" fmla="*/ 8965 w 17"/>
                <a:gd name="T9" fmla="*/ 0 h 17"/>
                <a:gd name="T10" fmla="*/ 17929 w 17"/>
                <a:gd name="T11" fmla="*/ 0 h 17"/>
                <a:gd name="T12" fmla="*/ 35859 w 17"/>
                <a:gd name="T13" fmla="*/ 9338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5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5"/>
                  </a:lnTo>
                  <a:lnTo>
                    <a:pt x="4" y="0"/>
                  </a:lnTo>
                  <a:lnTo>
                    <a:pt x="8" y="0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12" name="Freeform 447"/>
            <p:cNvSpPr>
              <a:spLocks/>
            </p:cNvSpPr>
            <p:nvPr/>
          </p:nvSpPr>
          <p:spPr bwMode="auto">
            <a:xfrm>
              <a:off x="914400" y="3309938"/>
              <a:ext cx="36513" cy="30162"/>
            </a:xfrm>
            <a:custGeom>
              <a:avLst/>
              <a:gdLst>
                <a:gd name="T0" fmla="*/ 34365 w 17"/>
                <a:gd name="T1" fmla="*/ 21291 h 17"/>
                <a:gd name="T2" fmla="*/ 25774 w 17"/>
                <a:gd name="T3" fmla="*/ 21291 h 17"/>
                <a:gd name="T4" fmla="*/ 15035 w 17"/>
                <a:gd name="T5" fmla="*/ 24839 h 17"/>
                <a:gd name="T6" fmla="*/ 6443 w 17"/>
                <a:gd name="T7" fmla="*/ 28388 h 17"/>
                <a:gd name="T8" fmla="*/ 0 w 17"/>
                <a:gd name="T9" fmla="*/ 23065 h 17"/>
                <a:gd name="T10" fmla="*/ 0 w 17"/>
                <a:gd name="T11" fmla="*/ 17742 h 17"/>
                <a:gd name="T12" fmla="*/ 6443 w 17"/>
                <a:gd name="T13" fmla="*/ 14194 h 17"/>
                <a:gd name="T14" fmla="*/ 15035 w 17"/>
                <a:gd name="T15" fmla="*/ 8871 h 17"/>
                <a:gd name="T16" fmla="*/ 15035 w 17"/>
                <a:gd name="T17" fmla="*/ 3548 h 17"/>
                <a:gd name="T18" fmla="*/ 25774 w 17"/>
                <a:gd name="T19" fmla="*/ 1774 h 17"/>
                <a:gd name="T20" fmla="*/ 30070 w 17"/>
                <a:gd name="T21" fmla="*/ 0 h 17"/>
                <a:gd name="T22" fmla="*/ 34365 w 17"/>
                <a:gd name="T23" fmla="*/ 1774 h 17"/>
                <a:gd name="T24" fmla="*/ 34365 w 17"/>
                <a:gd name="T25" fmla="*/ 3548 h 17"/>
                <a:gd name="T26" fmla="*/ 34365 w 17"/>
                <a:gd name="T27" fmla="*/ 8871 h 17"/>
                <a:gd name="T28" fmla="*/ 34365 w 17"/>
                <a:gd name="T29" fmla="*/ 14194 h 17"/>
                <a:gd name="T30" fmla="*/ 34365 w 17"/>
                <a:gd name="T31" fmla="*/ 17742 h 17"/>
                <a:gd name="T32" fmla="*/ 34365 w 17"/>
                <a:gd name="T33" fmla="*/ 2129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2"/>
                  </a:moveTo>
                  <a:lnTo>
                    <a:pt x="12" y="12"/>
                  </a:lnTo>
                  <a:lnTo>
                    <a:pt x="7" y="14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8"/>
                  </a:lnTo>
                  <a:lnTo>
                    <a:pt x="7" y="5"/>
                  </a:lnTo>
                  <a:lnTo>
                    <a:pt x="7" y="2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13" name="Freeform 448"/>
            <p:cNvSpPr>
              <a:spLocks/>
            </p:cNvSpPr>
            <p:nvPr/>
          </p:nvSpPr>
          <p:spPr bwMode="auto">
            <a:xfrm>
              <a:off x="914400" y="3309938"/>
              <a:ext cx="36513" cy="30162"/>
            </a:xfrm>
            <a:custGeom>
              <a:avLst/>
              <a:gdLst>
                <a:gd name="T0" fmla="*/ 34365 w 17"/>
                <a:gd name="T1" fmla="*/ 21291 h 17"/>
                <a:gd name="T2" fmla="*/ 23626 w 17"/>
                <a:gd name="T3" fmla="*/ 21291 h 17"/>
                <a:gd name="T4" fmla="*/ 17183 w 17"/>
                <a:gd name="T5" fmla="*/ 24839 h 17"/>
                <a:gd name="T6" fmla="*/ 6443 w 17"/>
                <a:gd name="T7" fmla="*/ 28388 h 17"/>
                <a:gd name="T8" fmla="*/ 0 w 17"/>
                <a:gd name="T9" fmla="*/ 23065 h 17"/>
                <a:gd name="T10" fmla="*/ 0 w 17"/>
                <a:gd name="T11" fmla="*/ 19517 h 17"/>
                <a:gd name="T12" fmla="*/ 6443 w 17"/>
                <a:gd name="T13" fmla="*/ 12420 h 17"/>
                <a:gd name="T14" fmla="*/ 12887 w 17"/>
                <a:gd name="T15" fmla="*/ 7097 h 17"/>
                <a:gd name="T16" fmla="*/ 17183 w 17"/>
                <a:gd name="T17" fmla="*/ 3548 h 17"/>
                <a:gd name="T18" fmla="*/ 23626 w 17"/>
                <a:gd name="T19" fmla="*/ 0 h 17"/>
                <a:gd name="T20" fmla="*/ 27922 w 17"/>
                <a:gd name="T21" fmla="*/ 0 h 17"/>
                <a:gd name="T22" fmla="*/ 34365 w 17"/>
                <a:gd name="T23" fmla="*/ 1774 h 17"/>
                <a:gd name="T24" fmla="*/ 34365 w 17"/>
                <a:gd name="T25" fmla="*/ 3548 h 17"/>
                <a:gd name="T26" fmla="*/ 34365 w 17"/>
                <a:gd name="T27" fmla="*/ 7097 h 17"/>
                <a:gd name="T28" fmla="*/ 34365 w 17"/>
                <a:gd name="T29" fmla="*/ 12420 h 17"/>
                <a:gd name="T30" fmla="*/ 34365 w 17"/>
                <a:gd name="T31" fmla="*/ 17742 h 17"/>
                <a:gd name="T32" fmla="*/ 34365 w 17"/>
                <a:gd name="T33" fmla="*/ 2129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2"/>
                  </a:moveTo>
                  <a:lnTo>
                    <a:pt x="11" y="12"/>
                  </a:lnTo>
                  <a:lnTo>
                    <a:pt x="8" y="14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3" y="7"/>
                  </a:lnTo>
                  <a:lnTo>
                    <a:pt x="6" y="4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14" name="Freeform 449"/>
            <p:cNvSpPr>
              <a:spLocks/>
            </p:cNvSpPr>
            <p:nvPr/>
          </p:nvSpPr>
          <p:spPr bwMode="auto">
            <a:xfrm>
              <a:off x="869950" y="3600450"/>
              <a:ext cx="0" cy="31750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4941 h 17"/>
                <a:gd name="T4" fmla="*/ 0 w 1"/>
                <a:gd name="T5" fmla="*/ 29882 h 17"/>
                <a:gd name="T6" fmla="*/ 0 w 1"/>
                <a:gd name="T7" fmla="*/ 14941 h 17"/>
                <a:gd name="T8" fmla="*/ 0 w 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0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15" name="Freeform 450"/>
            <p:cNvSpPr>
              <a:spLocks/>
            </p:cNvSpPr>
            <p:nvPr/>
          </p:nvSpPr>
          <p:spPr bwMode="auto">
            <a:xfrm>
              <a:off x="869950" y="3311525"/>
              <a:ext cx="34925" cy="31750"/>
            </a:xfrm>
            <a:custGeom>
              <a:avLst/>
              <a:gdLst>
                <a:gd name="T0" fmla="*/ 26707 w 17"/>
                <a:gd name="T1" fmla="*/ 0 h 17"/>
                <a:gd name="T2" fmla="*/ 32871 w 17"/>
                <a:gd name="T3" fmla="*/ 7471 h 17"/>
                <a:gd name="T4" fmla="*/ 26707 w 17"/>
                <a:gd name="T5" fmla="*/ 14941 h 17"/>
                <a:gd name="T6" fmla="*/ 16435 w 17"/>
                <a:gd name="T7" fmla="*/ 22412 h 17"/>
                <a:gd name="T8" fmla="*/ 10272 w 17"/>
                <a:gd name="T9" fmla="*/ 29882 h 17"/>
                <a:gd name="T10" fmla="*/ 0 w 17"/>
                <a:gd name="T11" fmla="*/ 29882 h 17"/>
                <a:gd name="T12" fmla="*/ 0 w 17"/>
                <a:gd name="T13" fmla="*/ 22412 h 17"/>
                <a:gd name="T14" fmla="*/ 0 w 17"/>
                <a:gd name="T15" fmla="*/ 11206 h 17"/>
                <a:gd name="T16" fmla="*/ 10272 w 17"/>
                <a:gd name="T17" fmla="*/ 3735 h 17"/>
                <a:gd name="T18" fmla="*/ 26707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3" y="0"/>
                  </a:moveTo>
                  <a:lnTo>
                    <a:pt x="16" y="4"/>
                  </a:lnTo>
                  <a:lnTo>
                    <a:pt x="13" y="8"/>
                  </a:lnTo>
                  <a:lnTo>
                    <a:pt x="8" y="12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5" y="2"/>
                  </a:lnTo>
                  <a:lnTo>
                    <a:pt x="13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16" name="Freeform 451"/>
            <p:cNvSpPr>
              <a:spLocks/>
            </p:cNvSpPr>
            <p:nvPr/>
          </p:nvSpPr>
          <p:spPr bwMode="auto">
            <a:xfrm>
              <a:off x="965200" y="3316288"/>
              <a:ext cx="34925" cy="31750"/>
            </a:xfrm>
            <a:custGeom>
              <a:avLst/>
              <a:gdLst>
                <a:gd name="T0" fmla="*/ 20544 w 17"/>
                <a:gd name="T1" fmla="*/ 20544 h 17"/>
                <a:gd name="T2" fmla="*/ 10272 w 17"/>
                <a:gd name="T3" fmla="*/ 29882 h 17"/>
                <a:gd name="T4" fmla="*/ 0 w 17"/>
                <a:gd name="T5" fmla="*/ 24279 h 17"/>
                <a:gd name="T6" fmla="*/ 0 w 17"/>
                <a:gd name="T7" fmla="*/ 16809 h 17"/>
                <a:gd name="T8" fmla="*/ 0 w 17"/>
                <a:gd name="T9" fmla="*/ 11206 h 17"/>
                <a:gd name="T10" fmla="*/ 0 w 17"/>
                <a:gd name="T11" fmla="*/ 7471 h 17"/>
                <a:gd name="T12" fmla="*/ 20544 w 17"/>
                <a:gd name="T13" fmla="*/ 0 h 17"/>
                <a:gd name="T14" fmla="*/ 32871 w 17"/>
                <a:gd name="T15" fmla="*/ 3735 h 17"/>
                <a:gd name="T16" fmla="*/ 32871 w 17"/>
                <a:gd name="T17" fmla="*/ 16809 h 17"/>
                <a:gd name="T18" fmla="*/ 20544 w 17"/>
                <a:gd name="T19" fmla="*/ 2054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0" y="11"/>
                  </a:moveTo>
                  <a:lnTo>
                    <a:pt x="5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6" y="9"/>
                  </a:lnTo>
                  <a:lnTo>
                    <a:pt x="10" y="11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17" name="Freeform 452"/>
            <p:cNvSpPr>
              <a:spLocks/>
            </p:cNvSpPr>
            <p:nvPr/>
          </p:nvSpPr>
          <p:spPr bwMode="auto">
            <a:xfrm>
              <a:off x="965200" y="3316288"/>
              <a:ext cx="34925" cy="31750"/>
            </a:xfrm>
            <a:custGeom>
              <a:avLst/>
              <a:gdLst>
                <a:gd name="T0" fmla="*/ 24653 w 17"/>
                <a:gd name="T1" fmla="*/ 22412 h 17"/>
                <a:gd name="T2" fmla="*/ 10272 w 17"/>
                <a:gd name="T3" fmla="*/ 29882 h 17"/>
                <a:gd name="T4" fmla="*/ 2054 w 17"/>
                <a:gd name="T5" fmla="*/ 24279 h 17"/>
                <a:gd name="T6" fmla="*/ 0 w 17"/>
                <a:gd name="T7" fmla="*/ 16809 h 17"/>
                <a:gd name="T8" fmla="*/ 0 w 17"/>
                <a:gd name="T9" fmla="*/ 11206 h 17"/>
                <a:gd name="T10" fmla="*/ 2054 w 17"/>
                <a:gd name="T11" fmla="*/ 7471 h 17"/>
                <a:gd name="T12" fmla="*/ 16435 w 17"/>
                <a:gd name="T13" fmla="*/ 0 h 17"/>
                <a:gd name="T14" fmla="*/ 28762 w 17"/>
                <a:gd name="T15" fmla="*/ 3735 h 17"/>
                <a:gd name="T16" fmla="*/ 32871 w 17"/>
                <a:gd name="T17" fmla="*/ 14941 h 17"/>
                <a:gd name="T18" fmla="*/ 24653 w 17"/>
                <a:gd name="T19" fmla="*/ 22412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2" y="12"/>
                  </a:moveTo>
                  <a:lnTo>
                    <a:pt x="5" y="16"/>
                  </a:lnTo>
                  <a:lnTo>
                    <a:pt x="1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8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2" y="1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18" name="Freeform 453"/>
            <p:cNvSpPr>
              <a:spLocks/>
            </p:cNvSpPr>
            <p:nvPr/>
          </p:nvSpPr>
          <p:spPr bwMode="auto">
            <a:xfrm>
              <a:off x="865188" y="3324225"/>
              <a:ext cx="34925" cy="28575"/>
            </a:xfrm>
            <a:custGeom>
              <a:avLst/>
              <a:gdLst>
                <a:gd name="T0" fmla="*/ 32871 w 17"/>
                <a:gd name="T1" fmla="*/ 6724 h 17"/>
                <a:gd name="T2" fmla="*/ 32871 w 17"/>
                <a:gd name="T3" fmla="*/ 20171 h 17"/>
                <a:gd name="T4" fmla="*/ 20544 w 17"/>
                <a:gd name="T5" fmla="*/ 26894 h 17"/>
                <a:gd name="T6" fmla="*/ 10272 w 17"/>
                <a:gd name="T7" fmla="*/ 20171 h 17"/>
                <a:gd name="T8" fmla="*/ 4109 w 17"/>
                <a:gd name="T9" fmla="*/ 13447 h 17"/>
                <a:gd name="T10" fmla="*/ 0 w 17"/>
                <a:gd name="T11" fmla="*/ 0 h 17"/>
                <a:gd name="T12" fmla="*/ 4109 w 17"/>
                <a:gd name="T13" fmla="*/ 0 h 17"/>
                <a:gd name="T14" fmla="*/ 16435 w 17"/>
                <a:gd name="T15" fmla="*/ 0 h 17"/>
                <a:gd name="T16" fmla="*/ 20544 w 17"/>
                <a:gd name="T17" fmla="*/ 0 h 17"/>
                <a:gd name="T18" fmla="*/ 32871 w 17"/>
                <a:gd name="T19" fmla="*/ 672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4"/>
                  </a:moveTo>
                  <a:lnTo>
                    <a:pt x="16" y="12"/>
                  </a:lnTo>
                  <a:lnTo>
                    <a:pt x="10" y="16"/>
                  </a:lnTo>
                  <a:lnTo>
                    <a:pt x="5" y="12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19" name="Freeform 454"/>
            <p:cNvSpPr>
              <a:spLocks/>
            </p:cNvSpPr>
            <p:nvPr/>
          </p:nvSpPr>
          <p:spPr bwMode="auto">
            <a:xfrm>
              <a:off x="927100" y="3330575"/>
              <a:ext cx="38100" cy="28575"/>
            </a:xfrm>
            <a:custGeom>
              <a:avLst/>
              <a:gdLst>
                <a:gd name="T0" fmla="*/ 22412 w 17"/>
                <a:gd name="T1" fmla="*/ 15128 h 17"/>
                <a:gd name="T2" fmla="*/ 22412 w 17"/>
                <a:gd name="T3" fmla="*/ 18490 h 17"/>
                <a:gd name="T4" fmla="*/ 26894 w 17"/>
                <a:gd name="T5" fmla="*/ 21851 h 17"/>
                <a:gd name="T6" fmla="*/ 26894 w 17"/>
                <a:gd name="T7" fmla="*/ 25213 h 17"/>
                <a:gd name="T8" fmla="*/ 22412 w 17"/>
                <a:gd name="T9" fmla="*/ 26894 h 17"/>
                <a:gd name="T10" fmla="*/ 13447 w 17"/>
                <a:gd name="T11" fmla="*/ 25213 h 17"/>
                <a:gd name="T12" fmla="*/ 11206 w 17"/>
                <a:gd name="T13" fmla="*/ 25213 h 17"/>
                <a:gd name="T14" fmla="*/ 2241 w 17"/>
                <a:gd name="T15" fmla="*/ 25213 h 17"/>
                <a:gd name="T16" fmla="*/ 0 w 17"/>
                <a:gd name="T17" fmla="*/ 23532 h 17"/>
                <a:gd name="T18" fmla="*/ 2241 w 17"/>
                <a:gd name="T19" fmla="*/ 20171 h 17"/>
                <a:gd name="T20" fmla="*/ 4482 w 17"/>
                <a:gd name="T21" fmla="*/ 15128 h 17"/>
                <a:gd name="T22" fmla="*/ 11206 w 17"/>
                <a:gd name="T23" fmla="*/ 11766 h 17"/>
                <a:gd name="T24" fmla="*/ 11206 w 17"/>
                <a:gd name="T25" fmla="*/ 8404 h 17"/>
                <a:gd name="T26" fmla="*/ 13447 w 17"/>
                <a:gd name="T27" fmla="*/ 5043 h 17"/>
                <a:gd name="T28" fmla="*/ 20171 w 17"/>
                <a:gd name="T29" fmla="*/ 1681 h 17"/>
                <a:gd name="T30" fmla="*/ 26894 w 17"/>
                <a:gd name="T31" fmla="*/ 0 h 17"/>
                <a:gd name="T32" fmla="*/ 35859 w 17"/>
                <a:gd name="T33" fmla="*/ 0 h 17"/>
                <a:gd name="T34" fmla="*/ 22412 w 17"/>
                <a:gd name="T35" fmla="*/ 15128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10" y="9"/>
                  </a:moveTo>
                  <a:lnTo>
                    <a:pt x="10" y="11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0" y="16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0" y="9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0" name="Freeform 455"/>
            <p:cNvSpPr>
              <a:spLocks/>
            </p:cNvSpPr>
            <p:nvPr/>
          </p:nvSpPr>
          <p:spPr bwMode="auto">
            <a:xfrm>
              <a:off x="927100" y="3330575"/>
              <a:ext cx="38100" cy="30163"/>
            </a:xfrm>
            <a:custGeom>
              <a:avLst/>
              <a:gdLst>
                <a:gd name="T0" fmla="*/ 22412 w 17"/>
                <a:gd name="T1" fmla="*/ 16757 h 18"/>
                <a:gd name="T2" fmla="*/ 24653 w 17"/>
                <a:gd name="T3" fmla="*/ 20109 h 18"/>
                <a:gd name="T4" fmla="*/ 26894 w 17"/>
                <a:gd name="T5" fmla="*/ 21784 h 18"/>
                <a:gd name="T6" fmla="*/ 26894 w 17"/>
                <a:gd name="T7" fmla="*/ 25136 h 18"/>
                <a:gd name="T8" fmla="*/ 22412 w 17"/>
                <a:gd name="T9" fmla="*/ 28487 h 18"/>
                <a:gd name="T10" fmla="*/ 15688 w 17"/>
                <a:gd name="T11" fmla="*/ 26812 h 18"/>
                <a:gd name="T12" fmla="*/ 8965 w 17"/>
                <a:gd name="T13" fmla="*/ 26812 h 18"/>
                <a:gd name="T14" fmla="*/ 2241 w 17"/>
                <a:gd name="T15" fmla="*/ 26812 h 18"/>
                <a:gd name="T16" fmla="*/ 0 w 17"/>
                <a:gd name="T17" fmla="*/ 23460 h 18"/>
                <a:gd name="T18" fmla="*/ 2241 w 17"/>
                <a:gd name="T19" fmla="*/ 21784 h 18"/>
                <a:gd name="T20" fmla="*/ 6724 w 17"/>
                <a:gd name="T21" fmla="*/ 16757 h 18"/>
                <a:gd name="T22" fmla="*/ 8965 w 17"/>
                <a:gd name="T23" fmla="*/ 11730 h 18"/>
                <a:gd name="T24" fmla="*/ 11206 w 17"/>
                <a:gd name="T25" fmla="*/ 8379 h 18"/>
                <a:gd name="T26" fmla="*/ 15688 w 17"/>
                <a:gd name="T27" fmla="*/ 5027 h 18"/>
                <a:gd name="T28" fmla="*/ 20171 w 17"/>
                <a:gd name="T29" fmla="*/ 1676 h 18"/>
                <a:gd name="T30" fmla="*/ 26894 w 17"/>
                <a:gd name="T31" fmla="*/ 0 h 18"/>
                <a:gd name="T32" fmla="*/ 35859 w 17"/>
                <a:gd name="T33" fmla="*/ 0 h 18"/>
                <a:gd name="T34" fmla="*/ 22412 w 17"/>
                <a:gd name="T35" fmla="*/ 16757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8"/>
                <a:gd name="T56" fmla="*/ 17 w 17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8">
                  <a:moveTo>
                    <a:pt x="10" y="10"/>
                  </a:moveTo>
                  <a:lnTo>
                    <a:pt x="11" y="12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0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1" name="Freeform 456"/>
            <p:cNvSpPr>
              <a:spLocks/>
            </p:cNvSpPr>
            <p:nvPr/>
          </p:nvSpPr>
          <p:spPr bwMode="auto">
            <a:xfrm>
              <a:off x="879475" y="3335338"/>
              <a:ext cx="34925" cy="28575"/>
            </a:xfrm>
            <a:custGeom>
              <a:avLst/>
              <a:gdLst>
                <a:gd name="T0" fmla="*/ 0 w 17"/>
                <a:gd name="T1" fmla="*/ 26894 h 17"/>
                <a:gd name="T2" fmla="*/ 32871 w 17"/>
                <a:gd name="T3" fmla="*/ 26894 h 17"/>
                <a:gd name="T4" fmla="*/ 32871 w 17"/>
                <a:gd name="T5" fmla="*/ 0 h 17"/>
                <a:gd name="T6" fmla="*/ 0 w 17"/>
                <a:gd name="T7" fmla="*/ 0 h 17"/>
                <a:gd name="T8" fmla="*/ 0 w 17"/>
                <a:gd name="T9" fmla="*/ 2689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2" name="Freeform 457"/>
            <p:cNvSpPr>
              <a:spLocks/>
            </p:cNvSpPr>
            <p:nvPr/>
          </p:nvSpPr>
          <p:spPr bwMode="auto">
            <a:xfrm>
              <a:off x="884238" y="3335338"/>
              <a:ext cx="34925" cy="28575"/>
            </a:xfrm>
            <a:custGeom>
              <a:avLst/>
              <a:gdLst>
                <a:gd name="T0" fmla="*/ 32871 w 17"/>
                <a:gd name="T1" fmla="*/ 26894 h 17"/>
                <a:gd name="T2" fmla="*/ 8218 w 17"/>
                <a:gd name="T3" fmla="*/ 26894 h 17"/>
                <a:gd name="T4" fmla="*/ 0 w 17"/>
                <a:gd name="T5" fmla="*/ 0 h 17"/>
                <a:gd name="T6" fmla="*/ 8218 w 17"/>
                <a:gd name="T7" fmla="*/ 8404 h 17"/>
                <a:gd name="T8" fmla="*/ 24653 w 17"/>
                <a:gd name="T9" fmla="*/ 13447 h 17"/>
                <a:gd name="T10" fmla="*/ 32871 w 17"/>
                <a:gd name="T11" fmla="*/ 16809 h 17"/>
                <a:gd name="T12" fmla="*/ 32871 w 17"/>
                <a:gd name="T13" fmla="*/ 2689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4" y="16"/>
                  </a:lnTo>
                  <a:lnTo>
                    <a:pt x="0" y="0"/>
                  </a:lnTo>
                  <a:lnTo>
                    <a:pt x="4" y="5"/>
                  </a:lnTo>
                  <a:lnTo>
                    <a:pt x="12" y="8"/>
                  </a:lnTo>
                  <a:lnTo>
                    <a:pt x="16" y="1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3" name="Freeform 458"/>
            <p:cNvSpPr>
              <a:spLocks/>
            </p:cNvSpPr>
            <p:nvPr/>
          </p:nvSpPr>
          <p:spPr bwMode="auto">
            <a:xfrm>
              <a:off x="976313" y="3335338"/>
              <a:ext cx="36512" cy="28575"/>
            </a:xfrm>
            <a:custGeom>
              <a:avLst/>
              <a:gdLst>
                <a:gd name="T0" fmla="*/ 34364 w 17"/>
                <a:gd name="T1" fmla="*/ 13447 h 17"/>
                <a:gd name="T2" fmla="*/ 30069 w 17"/>
                <a:gd name="T3" fmla="*/ 13447 h 17"/>
                <a:gd name="T4" fmla="*/ 27921 w 17"/>
                <a:gd name="T5" fmla="*/ 13447 h 17"/>
                <a:gd name="T6" fmla="*/ 23625 w 17"/>
                <a:gd name="T7" fmla="*/ 13447 h 17"/>
                <a:gd name="T8" fmla="*/ 17182 w 17"/>
                <a:gd name="T9" fmla="*/ 0 h 17"/>
                <a:gd name="T10" fmla="*/ 8591 w 17"/>
                <a:gd name="T11" fmla="*/ 26894 h 17"/>
                <a:gd name="T12" fmla="*/ 4296 w 17"/>
                <a:gd name="T13" fmla="*/ 26894 h 17"/>
                <a:gd name="T14" fmla="*/ 2148 w 17"/>
                <a:gd name="T15" fmla="*/ 13447 h 17"/>
                <a:gd name="T16" fmla="*/ 0 w 17"/>
                <a:gd name="T17" fmla="*/ 0 h 17"/>
                <a:gd name="T18" fmla="*/ 4296 w 17"/>
                <a:gd name="T19" fmla="*/ 0 h 17"/>
                <a:gd name="T20" fmla="*/ 15034 w 17"/>
                <a:gd name="T21" fmla="*/ 0 h 17"/>
                <a:gd name="T22" fmla="*/ 17182 w 17"/>
                <a:gd name="T23" fmla="*/ 0 h 17"/>
                <a:gd name="T24" fmla="*/ 23625 w 17"/>
                <a:gd name="T25" fmla="*/ 0 h 17"/>
                <a:gd name="T26" fmla="*/ 27921 w 17"/>
                <a:gd name="T27" fmla="*/ 0 h 17"/>
                <a:gd name="T28" fmla="*/ 30069 w 17"/>
                <a:gd name="T29" fmla="*/ 13447 h 17"/>
                <a:gd name="T30" fmla="*/ 34364 w 17"/>
                <a:gd name="T31" fmla="*/ 1344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8"/>
                  </a:moveTo>
                  <a:lnTo>
                    <a:pt x="14" y="8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8" y="0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1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8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4" name="Freeform 459"/>
            <p:cNvSpPr>
              <a:spLocks/>
            </p:cNvSpPr>
            <p:nvPr/>
          </p:nvSpPr>
          <p:spPr bwMode="auto">
            <a:xfrm>
              <a:off x="976313" y="3335338"/>
              <a:ext cx="36512" cy="28575"/>
            </a:xfrm>
            <a:custGeom>
              <a:avLst/>
              <a:gdLst>
                <a:gd name="T0" fmla="*/ 34364 w 17"/>
                <a:gd name="T1" fmla="*/ 15128 h 17"/>
                <a:gd name="T2" fmla="*/ 32216 w 17"/>
                <a:gd name="T3" fmla="*/ 18490 h 17"/>
                <a:gd name="T4" fmla="*/ 27921 w 17"/>
                <a:gd name="T5" fmla="*/ 18490 h 17"/>
                <a:gd name="T6" fmla="*/ 25773 w 17"/>
                <a:gd name="T7" fmla="*/ 18490 h 17"/>
                <a:gd name="T8" fmla="*/ 25773 w 17"/>
                <a:gd name="T9" fmla="*/ 15128 h 17"/>
                <a:gd name="T10" fmla="*/ 19330 w 17"/>
                <a:gd name="T11" fmla="*/ 6724 h 17"/>
                <a:gd name="T12" fmla="*/ 6443 w 17"/>
                <a:gd name="T13" fmla="*/ 26894 h 17"/>
                <a:gd name="T14" fmla="*/ 4296 w 17"/>
                <a:gd name="T15" fmla="*/ 21851 h 17"/>
                <a:gd name="T16" fmla="*/ 2148 w 17"/>
                <a:gd name="T17" fmla="*/ 18490 h 17"/>
                <a:gd name="T18" fmla="*/ 0 w 17"/>
                <a:gd name="T19" fmla="*/ 10085 h 17"/>
                <a:gd name="T20" fmla="*/ 0 w 17"/>
                <a:gd name="T21" fmla="*/ 6724 h 17"/>
                <a:gd name="T22" fmla="*/ 6443 w 17"/>
                <a:gd name="T23" fmla="*/ 0 h 17"/>
                <a:gd name="T24" fmla="*/ 12887 w 17"/>
                <a:gd name="T25" fmla="*/ 0 h 17"/>
                <a:gd name="T26" fmla="*/ 19330 w 17"/>
                <a:gd name="T27" fmla="*/ 3362 h 17"/>
                <a:gd name="T28" fmla="*/ 25773 w 17"/>
                <a:gd name="T29" fmla="*/ 3362 h 17"/>
                <a:gd name="T30" fmla="*/ 27921 w 17"/>
                <a:gd name="T31" fmla="*/ 6724 h 17"/>
                <a:gd name="T32" fmla="*/ 30069 w 17"/>
                <a:gd name="T33" fmla="*/ 6724 h 17"/>
                <a:gd name="T34" fmla="*/ 32216 w 17"/>
                <a:gd name="T35" fmla="*/ 6724 h 17"/>
                <a:gd name="T36" fmla="*/ 34364 w 17"/>
                <a:gd name="T37" fmla="*/ 15128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6" y="9"/>
                  </a:moveTo>
                  <a:lnTo>
                    <a:pt x="15" y="11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9" y="4"/>
                  </a:lnTo>
                  <a:lnTo>
                    <a:pt x="3" y="16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5" name="Freeform 460"/>
            <p:cNvSpPr>
              <a:spLocks/>
            </p:cNvSpPr>
            <p:nvPr/>
          </p:nvSpPr>
          <p:spPr bwMode="auto">
            <a:xfrm>
              <a:off x="855663" y="3624263"/>
              <a:ext cx="1587" cy="28575"/>
            </a:xfrm>
            <a:custGeom>
              <a:avLst/>
              <a:gdLst>
                <a:gd name="T0" fmla="*/ 0 w 1"/>
                <a:gd name="T1" fmla="*/ 26894 h 17"/>
                <a:gd name="T2" fmla="*/ 0 w 1"/>
                <a:gd name="T3" fmla="*/ 0 h 17"/>
                <a:gd name="T4" fmla="*/ 0 w 1"/>
                <a:gd name="T5" fmla="*/ 26894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6" name="Freeform 461"/>
            <p:cNvSpPr>
              <a:spLocks/>
            </p:cNvSpPr>
            <p:nvPr/>
          </p:nvSpPr>
          <p:spPr bwMode="auto">
            <a:xfrm>
              <a:off x="857250" y="3335338"/>
              <a:ext cx="36513" cy="31750"/>
            </a:xfrm>
            <a:custGeom>
              <a:avLst/>
              <a:gdLst>
                <a:gd name="T0" fmla="*/ 34365 w 17"/>
                <a:gd name="T1" fmla="*/ 9338 h 17"/>
                <a:gd name="T2" fmla="*/ 34365 w 17"/>
                <a:gd name="T3" fmla="*/ 29882 h 17"/>
                <a:gd name="T4" fmla="*/ 19330 w 17"/>
                <a:gd name="T5" fmla="*/ 29882 h 17"/>
                <a:gd name="T6" fmla="*/ 12887 w 17"/>
                <a:gd name="T7" fmla="*/ 29882 h 17"/>
                <a:gd name="T8" fmla="*/ 6443 w 17"/>
                <a:gd name="T9" fmla="*/ 29882 h 17"/>
                <a:gd name="T10" fmla="*/ 0 w 17"/>
                <a:gd name="T11" fmla="*/ 18676 h 17"/>
                <a:gd name="T12" fmla="*/ 6443 w 17"/>
                <a:gd name="T13" fmla="*/ 9338 h 17"/>
                <a:gd name="T14" fmla="*/ 19330 w 17"/>
                <a:gd name="T15" fmla="*/ 0 h 17"/>
                <a:gd name="T16" fmla="*/ 25774 w 17"/>
                <a:gd name="T17" fmla="*/ 0 h 17"/>
                <a:gd name="T18" fmla="*/ 34365 w 17"/>
                <a:gd name="T19" fmla="*/ 933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5"/>
                  </a:moveTo>
                  <a:lnTo>
                    <a:pt x="16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0"/>
                  </a:lnTo>
                  <a:lnTo>
                    <a:pt x="3" y="5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7" name="Freeform 462"/>
            <p:cNvSpPr>
              <a:spLocks/>
            </p:cNvSpPr>
            <p:nvPr/>
          </p:nvSpPr>
          <p:spPr bwMode="auto">
            <a:xfrm>
              <a:off x="871538" y="3335338"/>
              <a:ext cx="36512" cy="28575"/>
            </a:xfrm>
            <a:custGeom>
              <a:avLst/>
              <a:gdLst>
                <a:gd name="T0" fmla="*/ 0 w 17"/>
                <a:gd name="T1" fmla="*/ 26894 h 17"/>
                <a:gd name="T2" fmla="*/ 17182 w 17"/>
                <a:gd name="T3" fmla="*/ 0 h 17"/>
                <a:gd name="T4" fmla="*/ 34364 w 17"/>
                <a:gd name="T5" fmla="*/ 0 h 17"/>
                <a:gd name="T6" fmla="*/ 34364 w 17"/>
                <a:gd name="T7" fmla="*/ 26894 h 17"/>
                <a:gd name="T8" fmla="*/ 0 w 17"/>
                <a:gd name="T9" fmla="*/ 2689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8" name="Freeform 463"/>
            <p:cNvSpPr>
              <a:spLocks/>
            </p:cNvSpPr>
            <p:nvPr/>
          </p:nvSpPr>
          <p:spPr bwMode="auto">
            <a:xfrm>
              <a:off x="876300" y="3335338"/>
              <a:ext cx="36513" cy="31750"/>
            </a:xfrm>
            <a:custGeom>
              <a:avLst/>
              <a:gdLst>
                <a:gd name="T0" fmla="*/ 34365 w 17"/>
                <a:gd name="T1" fmla="*/ 9338 h 17"/>
                <a:gd name="T2" fmla="*/ 34365 w 17"/>
                <a:gd name="T3" fmla="*/ 18676 h 17"/>
                <a:gd name="T4" fmla="*/ 17183 w 17"/>
                <a:gd name="T5" fmla="*/ 29882 h 17"/>
                <a:gd name="T6" fmla="*/ 0 w 17"/>
                <a:gd name="T7" fmla="*/ 29882 h 17"/>
                <a:gd name="T8" fmla="*/ 0 w 17"/>
                <a:gd name="T9" fmla="*/ 0 h 17"/>
                <a:gd name="T10" fmla="*/ 34365 w 17"/>
                <a:gd name="T11" fmla="*/ 933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5"/>
                  </a:moveTo>
                  <a:lnTo>
                    <a:pt x="16" y="1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9" name="Freeform 464"/>
            <p:cNvSpPr>
              <a:spLocks/>
            </p:cNvSpPr>
            <p:nvPr/>
          </p:nvSpPr>
          <p:spPr bwMode="auto">
            <a:xfrm>
              <a:off x="957263" y="3340100"/>
              <a:ext cx="36512" cy="3175"/>
            </a:xfrm>
            <a:custGeom>
              <a:avLst/>
              <a:gdLst>
                <a:gd name="T0" fmla="*/ 34364 w 17"/>
                <a:gd name="T1" fmla="*/ 0 h 1"/>
                <a:gd name="T2" fmla="*/ 21478 w 17"/>
                <a:gd name="T3" fmla="*/ 0 h 1"/>
                <a:gd name="T4" fmla="*/ 10739 w 17"/>
                <a:gd name="T5" fmla="*/ 0 h 1"/>
                <a:gd name="T6" fmla="*/ 0 w 17"/>
                <a:gd name="T7" fmla="*/ 0 h 1"/>
                <a:gd name="T8" fmla="*/ 10739 w 17"/>
                <a:gd name="T9" fmla="*/ 0 h 1"/>
                <a:gd name="T10" fmla="*/ 21478 w 17"/>
                <a:gd name="T11" fmla="*/ 0 h 1"/>
                <a:gd name="T12" fmla="*/ 34364 w 1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"/>
                <a:gd name="T23" fmla="*/ 17 w 17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">
                  <a:moveTo>
                    <a:pt x="16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0" name="Freeform 465"/>
            <p:cNvSpPr>
              <a:spLocks/>
            </p:cNvSpPr>
            <p:nvPr/>
          </p:nvSpPr>
          <p:spPr bwMode="auto">
            <a:xfrm>
              <a:off x="957263" y="3340100"/>
              <a:ext cx="36512" cy="31750"/>
            </a:xfrm>
            <a:custGeom>
              <a:avLst/>
              <a:gdLst>
                <a:gd name="T0" fmla="*/ 34364 w 17"/>
                <a:gd name="T1" fmla="*/ 18676 h 17"/>
                <a:gd name="T2" fmla="*/ 21478 w 17"/>
                <a:gd name="T3" fmla="*/ 29882 h 17"/>
                <a:gd name="T4" fmla="*/ 12887 w 17"/>
                <a:gd name="T5" fmla="*/ 24279 h 17"/>
                <a:gd name="T6" fmla="*/ 8591 w 17"/>
                <a:gd name="T7" fmla="*/ 14941 h 17"/>
                <a:gd name="T8" fmla="*/ 0 w 17"/>
                <a:gd name="T9" fmla="*/ 3735 h 17"/>
                <a:gd name="T10" fmla="*/ 12887 w 17"/>
                <a:gd name="T11" fmla="*/ 3735 h 17"/>
                <a:gd name="T12" fmla="*/ 21478 w 17"/>
                <a:gd name="T13" fmla="*/ 0 h 17"/>
                <a:gd name="T14" fmla="*/ 30069 w 17"/>
                <a:gd name="T15" fmla="*/ 3735 h 17"/>
                <a:gd name="T16" fmla="*/ 34364 w 17"/>
                <a:gd name="T17" fmla="*/ 1867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0"/>
                  </a:moveTo>
                  <a:lnTo>
                    <a:pt x="10" y="16"/>
                  </a:lnTo>
                  <a:lnTo>
                    <a:pt x="6" y="13"/>
                  </a:lnTo>
                  <a:lnTo>
                    <a:pt x="4" y="8"/>
                  </a:lnTo>
                  <a:lnTo>
                    <a:pt x="0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1" name="Freeform 466"/>
            <p:cNvSpPr>
              <a:spLocks/>
            </p:cNvSpPr>
            <p:nvPr/>
          </p:nvSpPr>
          <p:spPr bwMode="auto">
            <a:xfrm>
              <a:off x="842963" y="3348038"/>
              <a:ext cx="36512" cy="28575"/>
            </a:xfrm>
            <a:custGeom>
              <a:avLst/>
              <a:gdLst>
                <a:gd name="T0" fmla="*/ 34364 w 17"/>
                <a:gd name="T1" fmla="*/ 20171 h 17"/>
                <a:gd name="T2" fmla="*/ 17182 w 17"/>
                <a:gd name="T3" fmla="*/ 20171 h 17"/>
                <a:gd name="T4" fmla="*/ 17182 w 17"/>
                <a:gd name="T5" fmla="*/ 26894 h 17"/>
                <a:gd name="T6" fmla="*/ 0 w 17"/>
                <a:gd name="T7" fmla="*/ 26894 h 17"/>
                <a:gd name="T8" fmla="*/ 0 w 17"/>
                <a:gd name="T9" fmla="*/ 20171 h 17"/>
                <a:gd name="T10" fmla="*/ 17182 w 17"/>
                <a:gd name="T11" fmla="*/ 15128 h 17"/>
                <a:gd name="T12" fmla="*/ 17182 w 17"/>
                <a:gd name="T13" fmla="*/ 10085 h 17"/>
                <a:gd name="T14" fmla="*/ 17182 w 17"/>
                <a:gd name="T15" fmla="*/ 0 h 17"/>
                <a:gd name="T16" fmla="*/ 34364 w 17"/>
                <a:gd name="T17" fmla="*/ 5043 h 17"/>
                <a:gd name="T18" fmla="*/ 34364 w 17"/>
                <a:gd name="T19" fmla="*/ 10085 h 17"/>
                <a:gd name="T20" fmla="*/ 34364 w 17"/>
                <a:gd name="T21" fmla="*/ 15128 h 17"/>
                <a:gd name="T22" fmla="*/ 34364 w 17"/>
                <a:gd name="T23" fmla="*/ 20171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12"/>
                  </a:moveTo>
                  <a:lnTo>
                    <a:pt x="8" y="12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8" y="9"/>
                  </a:lnTo>
                  <a:lnTo>
                    <a:pt x="8" y="6"/>
                  </a:lnTo>
                  <a:lnTo>
                    <a:pt x="8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2" name="Freeform 467"/>
            <p:cNvSpPr>
              <a:spLocks/>
            </p:cNvSpPr>
            <p:nvPr/>
          </p:nvSpPr>
          <p:spPr bwMode="auto">
            <a:xfrm>
              <a:off x="842963" y="3348038"/>
              <a:ext cx="36512" cy="28575"/>
            </a:xfrm>
            <a:custGeom>
              <a:avLst/>
              <a:gdLst>
                <a:gd name="T0" fmla="*/ 34364 w 17"/>
                <a:gd name="T1" fmla="*/ 20171 h 17"/>
                <a:gd name="T2" fmla="*/ 19330 w 17"/>
                <a:gd name="T3" fmla="*/ 20171 h 17"/>
                <a:gd name="T4" fmla="*/ 19330 w 17"/>
                <a:gd name="T5" fmla="*/ 23532 h 17"/>
                <a:gd name="T6" fmla="*/ 8591 w 17"/>
                <a:gd name="T7" fmla="*/ 26894 h 17"/>
                <a:gd name="T8" fmla="*/ 0 w 17"/>
                <a:gd name="T9" fmla="*/ 26894 h 17"/>
                <a:gd name="T10" fmla="*/ 4296 w 17"/>
                <a:gd name="T11" fmla="*/ 20171 h 17"/>
                <a:gd name="T12" fmla="*/ 8591 w 17"/>
                <a:gd name="T13" fmla="*/ 13447 h 17"/>
                <a:gd name="T14" fmla="*/ 19330 w 17"/>
                <a:gd name="T15" fmla="*/ 8404 h 17"/>
                <a:gd name="T16" fmla="*/ 19330 w 17"/>
                <a:gd name="T17" fmla="*/ 0 h 17"/>
                <a:gd name="T18" fmla="*/ 23625 w 17"/>
                <a:gd name="T19" fmla="*/ 5043 h 17"/>
                <a:gd name="T20" fmla="*/ 34364 w 17"/>
                <a:gd name="T21" fmla="*/ 8404 h 17"/>
                <a:gd name="T22" fmla="*/ 34364 w 17"/>
                <a:gd name="T23" fmla="*/ 13447 h 17"/>
                <a:gd name="T24" fmla="*/ 34364 w 17"/>
                <a:gd name="T25" fmla="*/ 2017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2"/>
                  </a:moveTo>
                  <a:lnTo>
                    <a:pt x="9" y="12"/>
                  </a:lnTo>
                  <a:lnTo>
                    <a:pt x="9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8"/>
                  </a:lnTo>
                  <a:lnTo>
                    <a:pt x="9" y="5"/>
                  </a:lnTo>
                  <a:lnTo>
                    <a:pt x="9" y="0"/>
                  </a:lnTo>
                  <a:lnTo>
                    <a:pt x="11" y="3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3" name="Freeform 468"/>
            <p:cNvSpPr>
              <a:spLocks/>
            </p:cNvSpPr>
            <p:nvPr/>
          </p:nvSpPr>
          <p:spPr bwMode="auto">
            <a:xfrm>
              <a:off x="908050" y="3351213"/>
              <a:ext cx="104775" cy="61912"/>
            </a:xfrm>
            <a:custGeom>
              <a:avLst/>
              <a:gdLst>
                <a:gd name="T0" fmla="*/ 91945 w 49"/>
                <a:gd name="T1" fmla="*/ 8845 h 35"/>
                <a:gd name="T2" fmla="*/ 98360 w 49"/>
                <a:gd name="T3" fmla="*/ 10613 h 35"/>
                <a:gd name="T4" fmla="*/ 100498 w 49"/>
                <a:gd name="T5" fmla="*/ 14151 h 35"/>
                <a:gd name="T6" fmla="*/ 98360 w 49"/>
                <a:gd name="T7" fmla="*/ 21227 h 35"/>
                <a:gd name="T8" fmla="*/ 96222 w 49"/>
                <a:gd name="T9" fmla="*/ 28303 h 35"/>
                <a:gd name="T10" fmla="*/ 98360 w 49"/>
                <a:gd name="T11" fmla="*/ 31840 h 35"/>
                <a:gd name="T12" fmla="*/ 102637 w 49"/>
                <a:gd name="T13" fmla="*/ 38916 h 35"/>
                <a:gd name="T14" fmla="*/ 100498 w 49"/>
                <a:gd name="T15" fmla="*/ 47761 h 35"/>
                <a:gd name="T16" fmla="*/ 89807 w 49"/>
                <a:gd name="T17" fmla="*/ 49530 h 35"/>
                <a:gd name="T18" fmla="*/ 83392 w 49"/>
                <a:gd name="T19" fmla="*/ 45992 h 35"/>
                <a:gd name="T20" fmla="*/ 81254 w 49"/>
                <a:gd name="T21" fmla="*/ 42454 h 35"/>
                <a:gd name="T22" fmla="*/ 79116 w 49"/>
                <a:gd name="T23" fmla="*/ 35378 h 35"/>
                <a:gd name="T24" fmla="*/ 72701 w 49"/>
                <a:gd name="T25" fmla="*/ 35378 h 35"/>
                <a:gd name="T26" fmla="*/ 70563 w 49"/>
                <a:gd name="T27" fmla="*/ 40685 h 35"/>
                <a:gd name="T28" fmla="*/ 74839 w 49"/>
                <a:gd name="T29" fmla="*/ 45992 h 35"/>
                <a:gd name="T30" fmla="*/ 79116 w 49"/>
                <a:gd name="T31" fmla="*/ 49530 h 35"/>
                <a:gd name="T32" fmla="*/ 83392 w 49"/>
                <a:gd name="T33" fmla="*/ 53067 h 35"/>
                <a:gd name="T34" fmla="*/ 81254 w 49"/>
                <a:gd name="T35" fmla="*/ 56605 h 35"/>
                <a:gd name="T36" fmla="*/ 79116 w 49"/>
                <a:gd name="T37" fmla="*/ 60143 h 35"/>
                <a:gd name="T38" fmla="*/ 68425 w 49"/>
                <a:gd name="T39" fmla="*/ 58374 h 35"/>
                <a:gd name="T40" fmla="*/ 64148 w 49"/>
                <a:gd name="T41" fmla="*/ 54836 h 35"/>
                <a:gd name="T42" fmla="*/ 53457 w 49"/>
                <a:gd name="T43" fmla="*/ 47761 h 35"/>
                <a:gd name="T44" fmla="*/ 42765 w 49"/>
                <a:gd name="T45" fmla="*/ 40685 h 35"/>
                <a:gd name="T46" fmla="*/ 40627 w 49"/>
                <a:gd name="T47" fmla="*/ 31840 h 35"/>
                <a:gd name="T48" fmla="*/ 40627 w 49"/>
                <a:gd name="T49" fmla="*/ 24765 h 35"/>
                <a:gd name="T50" fmla="*/ 29936 w 49"/>
                <a:gd name="T51" fmla="*/ 28303 h 35"/>
                <a:gd name="T52" fmla="*/ 21383 w 49"/>
                <a:gd name="T53" fmla="*/ 28303 h 35"/>
                <a:gd name="T54" fmla="*/ 14968 w 49"/>
                <a:gd name="T55" fmla="*/ 33609 h 35"/>
                <a:gd name="T56" fmla="*/ 6415 w 49"/>
                <a:gd name="T57" fmla="*/ 35378 h 35"/>
                <a:gd name="T58" fmla="*/ 4277 w 49"/>
                <a:gd name="T59" fmla="*/ 35378 h 35"/>
                <a:gd name="T60" fmla="*/ 0 w 49"/>
                <a:gd name="T61" fmla="*/ 31840 h 35"/>
                <a:gd name="T62" fmla="*/ 4277 w 49"/>
                <a:gd name="T63" fmla="*/ 28303 h 35"/>
                <a:gd name="T64" fmla="*/ 12830 w 49"/>
                <a:gd name="T65" fmla="*/ 22996 h 35"/>
                <a:gd name="T66" fmla="*/ 21383 w 49"/>
                <a:gd name="T67" fmla="*/ 17689 h 35"/>
                <a:gd name="T68" fmla="*/ 29936 w 49"/>
                <a:gd name="T69" fmla="*/ 14151 h 35"/>
                <a:gd name="T70" fmla="*/ 40627 w 49"/>
                <a:gd name="T71" fmla="*/ 14151 h 35"/>
                <a:gd name="T72" fmla="*/ 51318 w 49"/>
                <a:gd name="T73" fmla="*/ 14151 h 35"/>
                <a:gd name="T74" fmla="*/ 64148 w 49"/>
                <a:gd name="T75" fmla="*/ 10613 h 35"/>
                <a:gd name="T76" fmla="*/ 72701 w 49"/>
                <a:gd name="T77" fmla="*/ 5307 h 35"/>
                <a:gd name="T78" fmla="*/ 81254 w 49"/>
                <a:gd name="T79" fmla="*/ 0 h 35"/>
                <a:gd name="T80" fmla="*/ 91945 w 49"/>
                <a:gd name="T81" fmla="*/ 5307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35"/>
                <a:gd name="T125" fmla="*/ 49 w 49"/>
                <a:gd name="T126" fmla="*/ 35 h 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35">
                  <a:moveTo>
                    <a:pt x="43" y="3"/>
                  </a:moveTo>
                  <a:lnTo>
                    <a:pt x="43" y="5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7" y="8"/>
                  </a:lnTo>
                  <a:lnTo>
                    <a:pt x="47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5" y="16"/>
                  </a:lnTo>
                  <a:lnTo>
                    <a:pt x="45" y="17"/>
                  </a:lnTo>
                  <a:lnTo>
                    <a:pt x="46" y="18"/>
                  </a:lnTo>
                  <a:lnTo>
                    <a:pt x="47" y="20"/>
                  </a:lnTo>
                  <a:lnTo>
                    <a:pt x="48" y="22"/>
                  </a:lnTo>
                  <a:lnTo>
                    <a:pt x="48" y="25"/>
                  </a:lnTo>
                  <a:lnTo>
                    <a:pt x="47" y="27"/>
                  </a:lnTo>
                  <a:lnTo>
                    <a:pt x="45" y="29"/>
                  </a:lnTo>
                  <a:lnTo>
                    <a:pt x="42" y="28"/>
                  </a:lnTo>
                  <a:lnTo>
                    <a:pt x="41" y="28"/>
                  </a:lnTo>
                  <a:lnTo>
                    <a:pt x="39" y="26"/>
                  </a:lnTo>
                  <a:lnTo>
                    <a:pt x="38" y="25"/>
                  </a:lnTo>
                  <a:lnTo>
                    <a:pt x="38" y="24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3" y="22"/>
                  </a:lnTo>
                  <a:lnTo>
                    <a:pt x="33" y="23"/>
                  </a:lnTo>
                  <a:lnTo>
                    <a:pt x="34" y="24"/>
                  </a:lnTo>
                  <a:lnTo>
                    <a:pt x="35" y="26"/>
                  </a:lnTo>
                  <a:lnTo>
                    <a:pt x="36" y="27"/>
                  </a:lnTo>
                  <a:lnTo>
                    <a:pt x="37" y="28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37" y="32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2" y="33"/>
                  </a:lnTo>
                  <a:lnTo>
                    <a:pt x="30" y="34"/>
                  </a:lnTo>
                  <a:lnTo>
                    <a:pt x="30" y="31"/>
                  </a:lnTo>
                  <a:lnTo>
                    <a:pt x="28" y="28"/>
                  </a:lnTo>
                  <a:lnTo>
                    <a:pt x="25" y="27"/>
                  </a:lnTo>
                  <a:lnTo>
                    <a:pt x="23" y="24"/>
                  </a:lnTo>
                  <a:lnTo>
                    <a:pt x="20" y="23"/>
                  </a:lnTo>
                  <a:lnTo>
                    <a:pt x="18" y="20"/>
                  </a:lnTo>
                  <a:lnTo>
                    <a:pt x="19" y="18"/>
                  </a:lnTo>
                  <a:lnTo>
                    <a:pt x="22" y="15"/>
                  </a:lnTo>
                  <a:lnTo>
                    <a:pt x="19" y="14"/>
                  </a:lnTo>
                  <a:lnTo>
                    <a:pt x="16" y="15"/>
                  </a:lnTo>
                  <a:lnTo>
                    <a:pt x="14" y="16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9" y="18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4" y="8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3" y="3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4" name="Freeform 469"/>
            <p:cNvSpPr>
              <a:spLocks/>
            </p:cNvSpPr>
            <p:nvPr/>
          </p:nvSpPr>
          <p:spPr bwMode="auto">
            <a:xfrm>
              <a:off x="908050" y="3351213"/>
              <a:ext cx="111125" cy="73025"/>
            </a:xfrm>
            <a:custGeom>
              <a:avLst/>
              <a:gdLst>
                <a:gd name="T0" fmla="*/ 98303 w 52"/>
                <a:gd name="T1" fmla="*/ 10954 h 40"/>
                <a:gd name="T2" fmla="*/ 104714 w 52"/>
                <a:gd name="T3" fmla="*/ 12779 h 40"/>
                <a:gd name="T4" fmla="*/ 106851 w 52"/>
                <a:gd name="T5" fmla="*/ 18256 h 40"/>
                <a:gd name="T6" fmla="*/ 104714 w 52"/>
                <a:gd name="T7" fmla="*/ 25559 h 40"/>
                <a:gd name="T8" fmla="*/ 100440 w 52"/>
                <a:gd name="T9" fmla="*/ 31036 h 40"/>
                <a:gd name="T10" fmla="*/ 102577 w 52"/>
                <a:gd name="T11" fmla="*/ 40164 h 40"/>
                <a:gd name="T12" fmla="*/ 108988 w 52"/>
                <a:gd name="T13" fmla="*/ 47466 h 40"/>
                <a:gd name="T14" fmla="*/ 106851 w 52"/>
                <a:gd name="T15" fmla="*/ 56594 h 40"/>
                <a:gd name="T16" fmla="*/ 96166 w 52"/>
                <a:gd name="T17" fmla="*/ 60246 h 40"/>
                <a:gd name="T18" fmla="*/ 87618 w 52"/>
                <a:gd name="T19" fmla="*/ 56594 h 40"/>
                <a:gd name="T20" fmla="*/ 87618 w 52"/>
                <a:gd name="T21" fmla="*/ 49292 h 40"/>
                <a:gd name="T22" fmla="*/ 83344 w 52"/>
                <a:gd name="T23" fmla="*/ 43815 h 40"/>
                <a:gd name="T24" fmla="*/ 76933 w 52"/>
                <a:gd name="T25" fmla="*/ 43815 h 40"/>
                <a:gd name="T26" fmla="*/ 76933 w 52"/>
                <a:gd name="T27" fmla="*/ 47466 h 40"/>
                <a:gd name="T28" fmla="*/ 76933 w 52"/>
                <a:gd name="T29" fmla="*/ 54769 h 40"/>
                <a:gd name="T30" fmla="*/ 83344 w 52"/>
                <a:gd name="T31" fmla="*/ 60246 h 40"/>
                <a:gd name="T32" fmla="*/ 87618 w 52"/>
                <a:gd name="T33" fmla="*/ 63897 h 40"/>
                <a:gd name="T34" fmla="*/ 87618 w 52"/>
                <a:gd name="T35" fmla="*/ 65723 h 40"/>
                <a:gd name="T36" fmla="*/ 83344 w 52"/>
                <a:gd name="T37" fmla="*/ 71199 h 40"/>
                <a:gd name="T38" fmla="*/ 72659 w 52"/>
                <a:gd name="T39" fmla="*/ 69374 h 40"/>
                <a:gd name="T40" fmla="*/ 68385 w 52"/>
                <a:gd name="T41" fmla="*/ 65723 h 40"/>
                <a:gd name="T42" fmla="*/ 57700 w 52"/>
                <a:gd name="T43" fmla="*/ 56594 h 40"/>
                <a:gd name="T44" fmla="*/ 44877 w 52"/>
                <a:gd name="T45" fmla="*/ 47466 h 40"/>
                <a:gd name="T46" fmla="*/ 42740 w 52"/>
                <a:gd name="T47" fmla="*/ 38338 h 40"/>
                <a:gd name="T48" fmla="*/ 42740 w 52"/>
                <a:gd name="T49" fmla="*/ 29210 h 40"/>
                <a:gd name="T50" fmla="*/ 32055 w 52"/>
                <a:gd name="T51" fmla="*/ 34687 h 40"/>
                <a:gd name="T52" fmla="*/ 21370 w 52"/>
                <a:gd name="T53" fmla="*/ 34687 h 40"/>
                <a:gd name="T54" fmla="*/ 17096 w 52"/>
                <a:gd name="T55" fmla="*/ 40164 h 40"/>
                <a:gd name="T56" fmla="*/ 8548 w 52"/>
                <a:gd name="T57" fmla="*/ 41989 h 40"/>
                <a:gd name="T58" fmla="*/ 4274 w 52"/>
                <a:gd name="T59" fmla="*/ 40164 h 40"/>
                <a:gd name="T60" fmla="*/ 0 w 52"/>
                <a:gd name="T61" fmla="*/ 40164 h 40"/>
                <a:gd name="T62" fmla="*/ 4274 w 52"/>
                <a:gd name="T63" fmla="*/ 31036 h 40"/>
                <a:gd name="T64" fmla="*/ 12822 w 52"/>
                <a:gd name="T65" fmla="*/ 27384 h 40"/>
                <a:gd name="T66" fmla="*/ 21370 w 52"/>
                <a:gd name="T67" fmla="*/ 21907 h 40"/>
                <a:gd name="T68" fmla="*/ 32055 w 52"/>
                <a:gd name="T69" fmla="*/ 16431 h 40"/>
                <a:gd name="T70" fmla="*/ 42740 w 52"/>
                <a:gd name="T71" fmla="*/ 14605 h 40"/>
                <a:gd name="T72" fmla="*/ 55563 w 52"/>
                <a:gd name="T73" fmla="*/ 16431 h 40"/>
                <a:gd name="T74" fmla="*/ 68385 w 52"/>
                <a:gd name="T75" fmla="*/ 12779 h 40"/>
                <a:gd name="T76" fmla="*/ 76933 w 52"/>
                <a:gd name="T77" fmla="*/ 5477 h 40"/>
                <a:gd name="T78" fmla="*/ 87618 w 52"/>
                <a:gd name="T79" fmla="*/ 0 h 40"/>
                <a:gd name="T80" fmla="*/ 98303 w 52"/>
                <a:gd name="T81" fmla="*/ 5477 h 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"/>
                <a:gd name="T124" fmla="*/ 0 h 40"/>
                <a:gd name="T125" fmla="*/ 52 w 52"/>
                <a:gd name="T126" fmla="*/ 40 h 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" h="40">
                  <a:moveTo>
                    <a:pt x="46" y="3"/>
                  </a:moveTo>
                  <a:lnTo>
                    <a:pt x="46" y="6"/>
                  </a:lnTo>
                  <a:lnTo>
                    <a:pt x="47" y="6"/>
                  </a:lnTo>
                  <a:lnTo>
                    <a:pt x="49" y="7"/>
                  </a:lnTo>
                  <a:lnTo>
                    <a:pt x="49" y="8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49" y="14"/>
                  </a:lnTo>
                  <a:lnTo>
                    <a:pt x="49" y="16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8" y="22"/>
                  </a:lnTo>
                  <a:lnTo>
                    <a:pt x="50" y="23"/>
                  </a:lnTo>
                  <a:lnTo>
                    <a:pt x="51" y="26"/>
                  </a:lnTo>
                  <a:lnTo>
                    <a:pt x="51" y="28"/>
                  </a:lnTo>
                  <a:lnTo>
                    <a:pt x="50" y="31"/>
                  </a:lnTo>
                  <a:lnTo>
                    <a:pt x="47" y="33"/>
                  </a:lnTo>
                  <a:lnTo>
                    <a:pt x="45" y="33"/>
                  </a:lnTo>
                  <a:lnTo>
                    <a:pt x="43" y="31"/>
                  </a:lnTo>
                  <a:lnTo>
                    <a:pt x="41" y="31"/>
                  </a:lnTo>
                  <a:lnTo>
                    <a:pt x="41" y="29"/>
                  </a:lnTo>
                  <a:lnTo>
                    <a:pt x="41" y="27"/>
                  </a:lnTo>
                  <a:lnTo>
                    <a:pt x="40" y="26"/>
                  </a:lnTo>
                  <a:lnTo>
                    <a:pt x="39" y="24"/>
                  </a:lnTo>
                  <a:lnTo>
                    <a:pt x="38" y="22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8" y="31"/>
                  </a:lnTo>
                  <a:lnTo>
                    <a:pt x="39" y="33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0" y="37"/>
                  </a:lnTo>
                  <a:lnTo>
                    <a:pt x="39" y="39"/>
                  </a:lnTo>
                  <a:lnTo>
                    <a:pt x="36" y="39"/>
                  </a:lnTo>
                  <a:lnTo>
                    <a:pt x="34" y="38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0" y="33"/>
                  </a:lnTo>
                  <a:lnTo>
                    <a:pt x="27" y="31"/>
                  </a:lnTo>
                  <a:lnTo>
                    <a:pt x="24" y="28"/>
                  </a:lnTo>
                  <a:lnTo>
                    <a:pt x="21" y="26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23" y="17"/>
                  </a:lnTo>
                  <a:lnTo>
                    <a:pt x="20" y="16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3" y="21"/>
                  </a:lnTo>
                  <a:lnTo>
                    <a:pt x="10" y="19"/>
                  </a:lnTo>
                  <a:lnTo>
                    <a:pt x="9" y="21"/>
                  </a:lnTo>
                  <a:lnTo>
                    <a:pt x="8" y="22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8" y="13"/>
                  </a:lnTo>
                  <a:lnTo>
                    <a:pt x="10" y="12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7" y="9"/>
                  </a:lnTo>
                  <a:lnTo>
                    <a:pt x="20" y="8"/>
                  </a:lnTo>
                  <a:lnTo>
                    <a:pt x="23" y="8"/>
                  </a:lnTo>
                  <a:lnTo>
                    <a:pt x="26" y="9"/>
                  </a:lnTo>
                  <a:lnTo>
                    <a:pt x="28" y="7"/>
                  </a:lnTo>
                  <a:lnTo>
                    <a:pt x="32" y="7"/>
                  </a:lnTo>
                  <a:lnTo>
                    <a:pt x="34" y="6"/>
                  </a:lnTo>
                  <a:lnTo>
                    <a:pt x="36" y="3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3" y="2"/>
                  </a:lnTo>
                  <a:lnTo>
                    <a:pt x="46" y="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5" name="Freeform 470"/>
            <p:cNvSpPr>
              <a:spLocks/>
            </p:cNvSpPr>
            <p:nvPr/>
          </p:nvSpPr>
          <p:spPr bwMode="auto">
            <a:xfrm>
              <a:off x="828675" y="3648075"/>
              <a:ext cx="3175" cy="28575"/>
            </a:xfrm>
            <a:custGeom>
              <a:avLst/>
              <a:gdLst>
                <a:gd name="T0" fmla="*/ 0 w 1"/>
                <a:gd name="T1" fmla="*/ 26894 h 17"/>
                <a:gd name="T2" fmla="*/ 0 w 1"/>
                <a:gd name="T3" fmla="*/ 16809 h 17"/>
                <a:gd name="T4" fmla="*/ 0 w 1"/>
                <a:gd name="T5" fmla="*/ 8404 h 17"/>
                <a:gd name="T6" fmla="*/ 0 w 1"/>
                <a:gd name="T7" fmla="*/ 0 h 17"/>
                <a:gd name="T8" fmla="*/ 0 w 1"/>
                <a:gd name="T9" fmla="*/ 8404 h 17"/>
                <a:gd name="T10" fmla="*/ 0 w 1"/>
                <a:gd name="T11" fmla="*/ 16809 h 17"/>
                <a:gd name="T12" fmla="*/ 0 w 1"/>
                <a:gd name="T13" fmla="*/ 2689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16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6" name="Freeform 471"/>
            <p:cNvSpPr>
              <a:spLocks/>
            </p:cNvSpPr>
            <p:nvPr/>
          </p:nvSpPr>
          <p:spPr bwMode="auto">
            <a:xfrm>
              <a:off x="828675" y="3359150"/>
              <a:ext cx="36513" cy="28575"/>
            </a:xfrm>
            <a:custGeom>
              <a:avLst/>
              <a:gdLst>
                <a:gd name="T0" fmla="*/ 27922 w 17"/>
                <a:gd name="T1" fmla="*/ 23532 h 17"/>
                <a:gd name="T2" fmla="*/ 17183 w 17"/>
                <a:gd name="T3" fmla="*/ 26894 h 17"/>
                <a:gd name="T4" fmla="*/ 0 w 17"/>
                <a:gd name="T5" fmla="*/ 20171 h 17"/>
                <a:gd name="T6" fmla="*/ 0 w 17"/>
                <a:gd name="T7" fmla="*/ 13447 h 17"/>
                <a:gd name="T8" fmla="*/ 4296 w 17"/>
                <a:gd name="T9" fmla="*/ 5043 h 17"/>
                <a:gd name="T10" fmla="*/ 17183 w 17"/>
                <a:gd name="T11" fmla="*/ 0 h 17"/>
                <a:gd name="T12" fmla="*/ 34365 w 17"/>
                <a:gd name="T13" fmla="*/ 1681 h 17"/>
                <a:gd name="T14" fmla="*/ 34365 w 17"/>
                <a:gd name="T15" fmla="*/ 8404 h 17"/>
                <a:gd name="T16" fmla="*/ 34365 w 17"/>
                <a:gd name="T17" fmla="*/ 13447 h 17"/>
                <a:gd name="T18" fmla="*/ 27922 w 17"/>
                <a:gd name="T19" fmla="*/ 23532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3" y="14"/>
                  </a:moveTo>
                  <a:lnTo>
                    <a:pt x="8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lnTo>
                    <a:pt x="8" y="0"/>
                  </a:lnTo>
                  <a:lnTo>
                    <a:pt x="16" y="1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3" y="1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7" name="Freeform 472"/>
            <p:cNvSpPr>
              <a:spLocks/>
            </p:cNvSpPr>
            <p:nvPr/>
          </p:nvSpPr>
          <p:spPr bwMode="auto">
            <a:xfrm>
              <a:off x="633413" y="3376613"/>
              <a:ext cx="233362" cy="203200"/>
            </a:xfrm>
            <a:custGeom>
              <a:avLst/>
              <a:gdLst>
                <a:gd name="T0" fmla="*/ 199418 w 110"/>
                <a:gd name="T1" fmla="*/ 27214 h 112"/>
                <a:gd name="T2" fmla="*/ 214269 w 110"/>
                <a:gd name="T3" fmla="*/ 36286 h 112"/>
                <a:gd name="T4" fmla="*/ 226998 w 110"/>
                <a:gd name="T5" fmla="*/ 43543 h 112"/>
                <a:gd name="T6" fmla="*/ 214269 w 110"/>
                <a:gd name="T7" fmla="*/ 52614 h 112"/>
                <a:gd name="T8" fmla="*/ 184568 w 110"/>
                <a:gd name="T9" fmla="*/ 67129 h 112"/>
                <a:gd name="T10" fmla="*/ 193054 w 110"/>
                <a:gd name="T11" fmla="*/ 76200 h 112"/>
                <a:gd name="T12" fmla="*/ 201540 w 110"/>
                <a:gd name="T13" fmla="*/ 83457 h 112"/>
                <a:gd name="T14" fmla="*/ 203661 w 110"/>
                <a:gd name="T15" fmla="*/ 96157 h 112"/>
                <a:gd name="T16" fmla="*/ 214269 w 110"/>
                <a:gd name="T17" fmla="*/ 103414 h 112"/>
                <a:gd name="T18" fmla="*/ 212147 w 110"/>
                <a:gd name="T19" fmla="*/ 112486 h 112"/>
                <a:gd name="T20" fmla="*/ 201540 w 110"/>
                <a:gd name="T21" fmla="*/ 121557 h 112"/>
                <a:gd name="T22" fmla="*/ 190933 w 110"/>
                <a:gd name="T23" fmla="*/ 127000 h 112"/>
                <a:gd name="T24" fmla="*/ 190933 w 110"/>
                <a:gd name="T25" fmla="*/ 136071 h 112"/>
                <a:gd name="T26" fmla="*/ 186690 w 110"/>
                <a:gd name="T27" fmla="*/ 143329 h 112"/>
                <a:gd name="T28" fmla="*/ 171839 w 110"/>
                <a:gd name="T29" fmla="*/ 148771 h 112"/>
                <a:gd name="T30" fmla="*/ 173961 w 110"/>
                <a:gd name="T31" fmla="*/ 157843 h 112"/>
                <a:gd name="T32" fmla="*/ 169718 w 110"/>
                <a:gd name="T33" fmla="*/ 170543 h 112"/>
                <a:gd name="T34" fmla="*/ 167596 w 110"/>
                <a:gd name="T35" fmla="*/ 181429 h 112"/>
                <a:gd name="T36" fmla="*/ 171839 w 110"/>
                <a:gd name="T37" fmla="*/ 192314 h 112"/>
                <a:gd name="T38" fmla="*/ 156989 w 110"/>
                <a:gd name="T39" fmla="*/ 194129 h 112"/>
                <a:gd name="T40" fmla="*/ 156989 w 110"/>
                <a:gd name="T41" fmla="*/ 183243 h 112"/>
                <a:gd name="T42" fmla="*/ 148503 w 110"/>
                <a:gd name="T43" fmla="*/ 186871 h 112"/>
                <a:gd name="T44" fmla="*/ 146382 w 110"/>
                <a:gd name="T45" fmla="*/ 197757 h 112"/>
                <a:gd name="T46" fmla="*/ 133653 w 110"/>
                <a:gd name="T47" fmla="*/ 201386 h 112"/>
                <a:gd name="T48" fmla="*/ 120924 w 110"/>
                <a:gd name="T49" fmla="*/ 192314 h 112"/>
                <a:gd name="T50" fmla="*/ 112438 w 110"/>
                <a:gd name="T51" fmla="*/ 186871 h 112"/>
                <a:gd name="T52" fmla="*/ 97588 w 110"/>
                <a:gd name="T53" fmla="*/ 190500 h 112"/>
                <a:gd name="T54" fmla="*/ 80616 w 110"/>
                <a:gd name="T55" fmla="*/ 190500 h 112"/>
                <a:gd name="T56" fmla="*/ 72130 w 110"/>
                <a:gd name="T57" fmla="*/ 181429 h 112"/>
                <a:gd name="T58" fmla="*/ 59401 w 110"/>
                <a:gd name="T59" fmla="*/ 179614 h 112"/>
                <a:gd name="T60" fmla="*/ 42429 w 110"/>
                <a:gd name="T61" fmla="*/ 177800 h 112"/>
                <a:gd name="T62" fmla="*/ 40308 w 110"/>
                <a:gd name="T63" fmla="*/ 168729 h 112"/>
                <a:gd name="T64" fmla="*/ 40308 w 110"/>
                <a:gd name="T65" fmla="*/ 159657 h 112"/>
                <a:gd name="T66" fmla="*/ 38187 w 110"/>
                <a:gd name="T67" fmla="*/ 146957 h 112"/>
                <a:gd name="T68" fmla="*/ 21215 w 110"/>
                <a:gd name="T69" fmla="*/ 137886 h 112"/>
                <a:gd name="T70" fmla="*/ 4243 w 110"/>
                <a:gd name="T71" fmla="*/ 128814 h 112"/>
                <a:gd name="T72" fmla="*/ 4243 w 110"/>
                <a:gd name="T73" fmla="*/ 116114 h 112"/>
                <a:gd name="T74" fmla="*/ 0 w 110"/>
                <a:gd name="T75" fmla="*/ 103414 h 112"/>
                <a:gd name="T76" fmla="*/ 16972 w 110"/>
                <a:gd name="T77" fmla="*/ 96157 h 112"/>
                <a:gd name="T78" fmla="*/ 25458 w 110"/>
                <a:gd name="T79" fmla="*/ 88900 h 112"/>
                <a:gd name="T80" fmla="*/ 36065 w 110"/>
                <a:gd name="T81" fmla="*/ 88900 h 112"/>
                <a:gd name="T82" fmla="*/ 48794 w 110"/>
                <a:gd name="T83" fmla="*/ 96157 h 112"/>
                <a:gd name="T84" fmla="*/ 59401 w 110"/>
                <a:gd name="T85" fmla="*/ 96157 h 112"/>
                <a:gd name="T86" fmla="*/ 63644 w 110"/>
                <a:gd name="T87" fmla="*/ 85271 h 112"/>
                <a:gd name="T88" fmla="*/ 50915 w 110"/>
                <a:gd name="T89" fmla="*/ 81643 h 112"/>
                <a:gd name="T90" fmla="*/ 50915 w 110"/>
                <a:gd name="T91" fmla="*/ 74386 h 112"/>
                <a:gd name="T92" fmla="*/ 61523 w 110"/>
                <a:gd name="T93" fmla="*/ 70757 h 112"/>
                <a:gd name="T94" fmla="*/ 70009 w 110"/>
                <a:gd name="T95" fmla="*/ 76200 h 112"/>
                <a:gd name="T96" fmla="*/ 72130 w 110"/>
                <a:gd name="T97" fmla="*/ 81643 h 112"/>
                <a:gd name="T98" fmla="*/ 80616 w 110"/>
                <a:gd name="T99" fmla="*/ 76200 h 112"/>
                <a:gd name="T100" fmla="*/ 93345 w 110"/>
                <a:gd name="T101" fmla="*/ 67129 h 112"/>
                <a:gd name="T102" fmla="*/ 108195 w 110"/>
                <a:gd name="T103" fmla="*/ 56243 h 112"/>
                <a:gd name="T104" fmla="*/ 123045 w 110"/>
                <a:gd name="T105" fmla="*/ 48986 h 112"/>
                <a:gd name="T106" fmla="*/ 135774 w 110"/>
                <a:gd name="T107" fmla="*/ 36286 h 112"/>
                <a:gd name="T108" fmla="*/ 146382 w 110"/>
                <a:gd name="T109" fmla="*/ 25400 h 112"/>
                <a:gd name="T110" fmla="*/ 163353 w 110"/>
                <a:gd name="T111" fmla="*/ 16329 h 112"/>
                <a:gd name="T112" fmla="*/ 159110 w 110"/>
                <a:gd name="T113" fmla="*/ 7257 h 112"/>
                <a:gd name="T114" fmla="*/ 178204 w 110"/>
                <a:gd name="T115" fmla="*/ 3629 h 112"/>
                <a:gd name="T116" fmla="*/ 186690 w 110"/>
                <a:gd name="T117" fmla="*/ 9071 h 112"/>
                <a:gd name="T118" fmla="*/ 195176 w 110"/>
                <a:gd name="T119" fmla="*/ 18143 h 1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"/>
                <a:gd name="T181" fmla="*/ 0 h 112"/>
                <a:gd name="T182" fmla="*/ 110 w 110"/>
                <a:gd name="T183" fmla="*/ 112 h 1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" h="112">
                  <a:moveTo>
                    <a:pt x="92" y="12"/>
                  </a:moveTo>
                  <a:lnTo>
                    <a:pt x="95" y="12"/>
                  </a:lnTo>
                  <a:lnTo>
                    <a:pt x="94" y="15"/>
                  </a:lnTo>
                  <a:lnTo>
                    <a:pt x="96" y="16"/>
                  </a:lnTo>
                  <a:lnTo>
                    <a:pt x="99" y="19"/>
                  </a:lnTo>
                  <a:lnTo>
                    <a:pt x="101" y="20"/>
                  </a:lnTo>
                  <a:lnTo>
                    <a:pt x="103" y="20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09" y="26"/>
                  </a:lnTo>
                  <a:lnTo>
                    <a:pt x="105" y="27"/>
                  </a:lnTo>
                  <a:lnTo>
                    <a:pt x="101" y="29"/>
                  </a:lnTo>
                  <a:lnTo>
                    <a:pt x="99" y="31"/>
                  </a:lnTo>
                  <a:lnTo>
                    <a:pt x="96" y="34"/>
                  </a:lnTo>
                  <a:lnTo>
                    <a:pt x="87" y="37"/>
                  </a:lnTo>
                  <a:lnTo>
                    <a:pt x="88" y="39"/>
                  </a:lnTo>
                  <a:lnTo>
                    <a:pt x="90" y="41"/>
                  </a:lnTo>
                  <a:lnTo>
                    <a:pt x="91" y="42"/>
                  </a:lnTo>
                  <a:lnTo>
                    <a:pt x="94" y="42"/>
                  </a:lnTo>
                  <a:lnTo>
                    <a:pt x="95" y="44"/>
                  </a:lnTo>
                  <a:lnTo>
                    <a:pt x="95" y="46"/>
                  </a:lnTo>
                  <a:lnTo>
                    <a:pt x="95" y="49"/>
                  </a:lnTo>
                  <a:lnTo>
                    <a:pt x="95" y="51"/>
                  </a:lnTo>
                  <a:lnTo>
                    <a:pt x="96" y="53"/>
                  </a:lnTo>
                  <a:lnTo>
                    <a:pt x="97" y="54"/>
                  </a:lnTo>
                  <a:lnTo>
                    <a:pt x="99" y="56"/>
                  </a:lnTo>
                  <a:lnTo>
                    <a:pt x="101" y="57"/>
                  </a:lnTo>
                  <a:lnTo>
                    <a:pt x="101" y="58"/>
                  </a:lnTo>
                  <a:lnTo>
                    <a:pt x="101" y="61"/>
                  </a:lnTo>
                  <a:lnTo>
                    <a:pt x="100" y="62"/>
                  </a:lnTo>
                  <a:lnTo>
                    <a:pt x="101" y="64"/>
                  </a:lnTo>
                  <a:lnTo>
                    <a:pt x="98" y="65"/>
                  </a:lnTo>
                  <a:lnTo>
                    <a:pt x="95" y="67"/>
                  </a:lnTo>
                  <a:lnTo>
                    <a:pt x="94" y="68"/>
                  </a:lnTo>
                  <a:lnTo>
                    <a:pt x="90" y="68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90" y="73"/>
                  </a:lnTo>
                  <a:lnTo>
                    <a:pt x="90" y="75"/>
                  </a:lnTo>
                  <a:lnTo>
                    <a:pt x="90" y="76"/>
                  </a:lnTo>
                  <a:lnTo>
                    <a:pt x="88" y="78"/>
                  </a:lnTo>
                  <a:lnTo>
                    <a:pt x="88" y="79"/>
                  </a:lnTo>
                  <a:lnTo>
                    <a:pt x="88" y="81"/>
                  </a:lnTo>
                  <a:lnTo>
                    <a:pt x="84" y="81"/>
                  </a:lnTo>
                  <a:lnTo>
                    <a:pt x="81" y="82"/>
                  </a:lnTo>
                  <a:lnTo>
                    <a:pt x="81" y="84"/>
                  </a:lnTo>
                  <a:lnTo>
                    <a:pt x="81" y="86"/>
                  </a:lnTo>
                  <a:lnTo>
                    <a:pt x="82" y="87"/>
                  </a:lnTo>
                  <a:lnTo>
                    <a:pt x="82" y="90"/>
                  </a:lnTo>
                  <a:lnTo>
                    <a:pt x="82" y="92"/>
                  </a:lnTo>
                  <a:lnTo>
                    <a:pt x="80" y="94"/>
                  </a:lnTo>
                  <a:lnTo>
                    <a:pt x="79" y="95"/>
                  </a:lnTo>
                  <a:lnTo>
                    <a:pt x="79" y="98"/>
                  </a:lnTo>
                  <a:lnTo>
                    <a:pt x="79" y="100"/>
                  </a:lnTo>
                  <a:lnTo>
                    <a:pt x="79" y="102"/>
                  </a:lnTo>
                  <a:lnTo>
                    <a:pt x="81" y="105"/>
                  </a:lnTo>
                  <a:lnTo>
                    <a:pt x="81" y="106"/>
                  </a:lnTo>
                  <a:lnTo>
                    <a:pt x="79" y="107"/>
                  </a:lnTo>
                  <a:lnTo>
                    <a:pt x="75" y="108"/>
                  </a:lnTo>
                  <a:lnTo>
                    <a:pt x="74" y="107"/>
                  </a:lnTo>
                  <a:lnTo>
                    <a:pt x="73" y="105"/>
                  </a:lnTo>
                  <a:lnTo>
                    <a:pt x="73" y="103"/>
                  </a:lnTo>
                  <a:lnTo>
                    <a:pt x="74" y="101"/>
                  </a:lnTo>
                  <a:lnTo>
                    <a:pt x="73" y="101"/>
                  </a:lnTo>
                  <a:lnTo>
                    <a:pt x="71" y="102"/>
                  </a:lnTo>
                  <a:lnTo>
                    <a:pt x="70" y="103"/>
                  </a:lnTo>
                  <a:lnTo>
                    <a:pt x="69" y="105"/>
                  </a:lnTo>
                  <a:lnTo>
                    <a:pt x="69" y="107"/>
                  </a:lnTo>
                  <a:lnTo>
                    <a:pt x="69" y="109"/>
                  </a:lnTo>
                  <a:lnTo>
                    <a:pt x="68" y="110"/>
                  </a:lnTo>
                  <a:lnTo>
                    <a:pt x="66" y="111"/>
                  </a:lnTo>
                  <a:lnTo>
                    <a:pt x="63" y="111"/>
                  </a:lnTo>
                  <a:lnTo>
                    <a:pt x="61" y="109"/>
                  </a:lnTo>
                  <a:lnTo>
                    <a:pt x="58" y="108"/>
                  </a:lnTo>
                  <a:lnTo>
                    <a:pt x="57" y="106"/>
                  </a:lnTo>
                  <a:lnTo>
                    <a:pt x="57" y="103"/>
                  </a:lnTo>
                  <a:lnTo>
                    <a:pt x="56" y="103"/>
                  </a:lnTo>
                  <a:lnTo>
                    <a:pt x="53" y="103"/>
                  </a:lnTo>
                  <a:lnTo>
                    <a:pt x="51" y="104"/>
                  </a:lnTo>
                  <a:lnTo>
                    <a:pt x="49" y="105"/>
                  </a:lnTo>
                  <a:lnTo>
                    <a:pt x="46" y="105"/>
                  </a:lnTo>
                  <a:lnTo>
                    <a:pt x="43" y="105"/>
                  </a:lnTo>
                  <a:lnTo>
                    <a:pt x="40" y="105"/>
                  </a:lnTo>
                  <a:lnTo>
                    <a:pt x="38" y="105"/>
                  </a:lnTo>
                  <a:lnTo>
                    <a:pt x="37" y="103"/>
                  </a:lnTo>
                  <a:lnTo>
                    <a:pt x="36" y="101"/>
                  </a:lnTo>
                  <a:lnTo>
                    <a:pt x="34" y="100"/>
                  </a:lnTo>
                  <a:lnTo>
                    <a:pt x="32" y="98"/>
                  </a:lnTo>
                  <a:lnTo>
                    <a:pt x="30" y="98"/>
                  </a:lnTo>
                  <a:lnTo>
                    <a:pt x="28" y="99"/>
                  </a:lnTo>
                  <a:lnTo>
                    <a:pt x="25" y="99"/>
                  </a:lnTo>
                  <a:lnTo>
                    <a:pt x="23" y="99"/>
                  </a:lnTo>
                  <a:lnTo>
                    <a:pt x="20" y="98"/>
                  </a:lnTo>
                  <a:lnTo>
                    <a:pt x="19" y="97"/>
                  </a:lnTo>
                  <a:lnTo>
                    <a:pt x="19" y="95"/>
                  </a:lnTo>
                  <a:lnTo>
                    <a:pt x="19" y="93"/>
                  </a:lnTo>
                  <a:lnTo>
                    <a:pt x="19" y="91"/>
                  </a:lnTo>
                  <a:lnTo>
                    <a:pt x="19" y="89"/>
                  </a:lnTo>
                  <a:lnTo>
                    <a:pt x="19" y="88"/>
                  </a:lnTo>
                  <a:lnTo>
                    <a:pt x="15" y="87"/>
                  </a:lnTo>
                  <a:lnTo>
                    <a:pt x="18" y="84"/>
                  </a:lnTo>
                  <a:lnTo>
                    <a:pt x="18" y="81"/>
                  </a:lnTo>
                  <a:lnTo>
                    <a:pt x="17" y="79"/>
                  </a:lnTo>
                  <a:lnTo>
                    <a:pt x="13" y="78"/>
                  </a:lnTo>
                  <a:lnTo>
                    <a:pt x="10" y="76"/>
                  </a:lnTo>
                  <a:lnTo>
                    <a:pt x="7" y="74"/>
                  </a:lnTo>
                  <a:lnTo>
                    <a:pt x="3" y="73"/>
                  </a:lnTo>
                  <a:lnTo>
                    <a:pt x="2" y="71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6"/>
                  </a:lnTo>
                  <a:lnTo>
                    <a:pt x="6" y="54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5" y="49"/>
                  </a:lnTo>
                  <a:lnTo>
                    <a:pt x="17" y="49"/>
                  </a:lnTo>
                  <a:lnTo>
                    <a:pt x="19" y="51"/>
                  </a:lnTo>
                  <a:lnTo>
                    <a:pt x="21" y="52"/>
                  </a:lnTo>
                  <a:lnTo>
                    <a:pt x="23" y="53"/>
                  </a:lnTo>
                  <a:lnTo>
                    <a:pt x="24" y="54"/>
                  </a:lnTo>
                  <a:lnTo>
                    <a:pt x="25" y="56"/>
                  </a:lnTo>
                  <a:lnTo>
                    <a:pt x="28" y="53"/>
                  </a:lnTo>
                  <a:lnTo>
                    <a:pt x="28" y="52"/>
                  </a:lnTo>
                  <a:lnTo>
                    <a:pt x="29" y="49"/>
                  </a:lnTo>
                  <a:lnTo>
                    <a:pt x="30" y="47"/>
                  </a:lnTo>
                  <a:lnTo>
                    <a:pt x="28" y="47"/>
                  </a:lnTo>
                  <a:lnTo>
                    <a:pt x="25" y="46"/>
                  </a:lnTo>
                  <a:lnTo>
                    <a:pt x="24" y="45"/>
                  </a:lnTo>
                  <a:lnTo>
                    <a:pt x="23" y="43"/>
                  </a:lnTo>
                  <a:lnTo>
                    <a:pt x="23" y="42"/>
                  </a:lnTo>
                  <a:lnTo>
                    <a:pt x="24" y="41"/>
                  </a:lnTo>
                  <a:lnTo>
                    <a:pt x="25" y="40"/>
                  </a:lnTo>
                  <a:lnTo>
                    <a:pt x="26" y="39"/>
                  </a:lnTo>
                  <a:lnTo>
                    <a:pt x="29" y="39"/>
                  </a:lnTo>
                  <a:lnTo>
                    <a:pt x="30" y="39"/>
                  </a:lnTo>
                  <a:lnTo>
                    <a:pt x="32" y="40"/>
                  </a:lnTo>
                  <a:lnTo>
                    <a:pt x="33" y="42"/>
                  </a:lnTo>
                  <a:lnTo>
                    <a:pt x="33" y="43"/>
                  </a:lnTo>
                  <a:lnTo>
                    <a:pt x="34" y="45"/>
                  </a:lnTo>
                  <a:lnTo>
                    <a:pt x="36" y="43"/>
                  </a:lnTo>
                  <a:lnTo>
                    <a:pt x="38" y="42"/>
                  </a:lnTo>
                  <a:lnTo>
                    <a:pt x="41" y="41"/>
                  </a:lnTo>
                  <a:lnTo>
                    <a:pt x="44" y="40"/>
                  </a:lnTo>
                  <a:lnTo>
                    <a:pt x="44" y="37"/>
                  </a:lnTo>
                  <a:lnTo>
                    <a:pt x="45" y="35"/>
                  </a:lnTo>
                  <a:lnTo>
                    <a:pt x="47" y="33"/>
                  </a:lnTo>
                  <a:lnTo>
                    <a:pt x="51" y="31"/>
                  </a:lnTo>
                  <a:lnTo>
                    <a:pt x="53" y="31"/>
                  </a:lnTo>
                  <a:lnTo>
                    <a:pt x="56" y="29"/>
                  </a:lnTo>
                  <a:lnTo>
                    <a:pt x="58" y="27"/>
                  </a:lnTo>
                  <a:lnTo>
                    <a:pt x="58" y="24"/>
                  </a:lnTo>
                  <a:lnTo>
                    <a:pt x="62" y="22"/>
                  </a:lnTo>
                  <a:lnTo>
                    <a:pt x="64" y="20"/>
                  </a:lnTo>
                  <a:lnTo>
                    <a:pt x="66" y="19"/>
                  </a:lnTo>
                  <a:lnTo>
                    <a:pt x="68" y="16"/>
                  </a:lnTo>
                  <a:lnTo>
                    <a:pt x="69" y="14"/>
                  </a:lnTo>
                  <a:lnTo>
                    <a:pt x="71" y="12"/>
                  </a:lnTo>
                  <a:lnTo>
                    <a:pt x="73" y="10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6" y="5"/>
                  </a:lnTo>
                  <a:lnTo>
                    <a:pt x="75" y="4"/>
                  </a:lnTo>
                  <a:lnTo>
                    <a:pt x="76" y="2"/>
                  </a:lnTo>
                  <a:lnTo>
                    <a:pt x="83" y="0"/>
                  </a:lnTo>
                  <a:lnTo>
                    <a:pt x="84" y="2"/>
                  </a:lnTo>
                  <a:lnTo>
                    <a:pt x="84" y="4"/>
                  </a:lnTo>
                  <a:lnTo>
                    <a:pt x="86" y="5"/>
                  </a:lnTo>
                  <a:lnTo>
                    <a:pt x="88" y="5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2" y="10"/>
                  </a:lnTo>
                  <a:lnTo>
                    <a:pt x="92" y="1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8" name="Freeform 473"/>
            <p:cNvSpPr>
              <a:spLocks/>
            </p:cNvSpPr>
            <p:nvPr/>
          </p:nvSpPr>
          <p:spPr bwMode="auto">
            <a:xfrm>
              <a:off x="633413" y="3376613"/>
              <a:ext cx="241300" cy="211137"/>
            </a:xfrm>
            <a:custGeom>
              <a:avLst/>
              <a:gdLst>
                <a:gd name="T0" fmla="*/ 207433 w 114"/>
                <a:gd name="T1" fmla="*/ 29122 h 116"/>
                <a:gd name="T2" fmla="*/ 220133 w 114"/>
                <a:gd name="T3" fmla="*/ 38223 h 116"/>
                <a:gd name="T4" fmla="*/ 234950 w 114"/>
                <a:gd name="T5" fmla="*/ 45504 h 116"/>
                <a:gd name="T6" fmla="*/ 222250 w 114"/>
                <a:gd name="T7" fmla="*/ 54604 h 116"/>
                <a:gd name="T8" fmla="*/ 190500 w 114"/>
                <a:gd name="T9" fmla="*/ 69166 h 116"/>
                <a:gd name="T10" fmla="*/ 198967 w 114"/>
                <a:gd name="T11" fmla="*/ 80086 h 116"/>
                <a:gd name="T12" fmla="*/ 207433 w 114"/>
                <a:gd name="T13" fmla="*/ 87367 h 116"/>
                <a:gd name="T14" fmla="*/ 211667 w 114"/>
                <a:gd name="T15" fmla="*/ 100108 h 116"/>
                <a:gd name="T16" fmla="*/ 222250 w 114"/>
                <a:gd name="T17" fmla="*/ 107389 h 116"/>
                <a:gd name="T18" fmla="*/ 218017 w 114"/>
                <a:gd name="T19" fmla="*/ 116489 h 116"/>
                <a:gd name="T20" fmla="*/ 209550 w 114"/>
                <a:gd name="T21" fmla="*/ 125590 h 116"/>
                <a:gd name="T22" fmla="*/ 198967 w 114"/>
                <a:gd name="T23" fmla="*/ 132871 h 116"/>
                <a:gd name="T24" fmla="*/ 196850 w 114"/>
                <a:gd name="T25" fmla="*/ 141971 h 116"/>
                <a:gd name="T26" fmla="*/ 194733 w 114"/>
                <a:gd name="T27" fmla="*/ 149252 h 116"/>
                <a:gd name="T28" fmla="*/ 179917 w 114"/>
                <a:gd name="T29" fmla="*/ 154712 h 116"/>
                <a:gd name="T30" fmla="*/ 179917 w 114"/>
                <a:gd name="T31" fmla="*/ 165633 h 116"/>
                <a:gd name="T32" fmla="*/ 175683 w 114"/>
                <a:gd name="T33" fmla="*/ 176554 h 116"/>
                <a:gd name="T34" fmla="*/ 173567 w 114"/>
                <a:gd name="T35" fmla="*/ 187475 h 116"/>
                <a:gd name="T36" fmla="*/ 177800 w 114"/>
                <a:gd name="T37" fmla="*/ 200216 h 116"/>
                <a:gd name="T38" fmla="*/ 162983 w 114"/>
                <a:gd name="T39" fmla="*/ 202036 h 116"/>
                <a:gd name="T40" fmla="*/ 162983 w 114"/>
                <a:gd name="T41" fmla="*/ 191115 h 116"/>
                <a:gd name="T42" fmla="*/ 154517 w 114"/>
                <a:gd name="T43" fmla="*/ 194756 h 116"/>
                <a:gd name="T44" fmla="*/ 152400 w 114"/>
                <a:gd name="T45" fmla="*/ 205677 h 116"/>
                <a:gd name="T46" fmla="*/ 139700 w 114"/>
                <a:gd name="T47" fmla="*/ 209317 h 116"/>
                <a:gd name="T48" fmla="*/ 124883 w 114"/>
                <a:gd name="T49" fmla="*/ 200216 h 116"/>
                <a:gd name="T50" fmla="*/ 116417 w 114"/>
                <a:gd name="T51" fmla="*/ 194756 h 116"/>
                <a:gd name="T52" fmla="*/ 101600 w 114"/>
                <a:gd name="T53" fmla="*/ 198396 h 116"/>
                <a:gd name="T54" fmla="*/ 82550 w 114"/>
                <a:gd name="T55" fmla="*/ 198396 h 116"/>
                <a:gd name="T56" fmla="*/ 74083 w 114"/>
                <a:gd name="T57" fmla="*/ 187475 h 116"/>
                <a:gd name="T58" fmla="*/ 59267 w 114"/>
                <a:gd name="T59" fmla="*/ 187475 h 116"/>
                <a:gd name="T60" fmla="*/ 44450 w 114"/>
                <a:gd name="T61" fmla="*/ 185655 h 116"/>
                <a:gd name="T62" fmla="*/ 42333 w 114"/>
                <a:gd name="T63" fmla="*/ 176554 h 116"/>
                <a:gd name="T64" fmla="*/ 40217 w 114"/>
                <a:gd name="T65" fmla="*/ 165633 h 116"/>
                <a:gd name="T66" fmla="*/ 40217 w 114"/>
                <a:gd name="T67" fmla="*/ 152892 h 116"/>
                <a:gd name="T68" fmla="*/ 23283 w 114"/>
                <a:gd name="T69" fmla="*/ 143792 h 116"/>
                <a:gd name="T70" fmla="*/ 4233 w 114"/>
                <a:gd name="T71" fmla="*/ 134691 h 116"/>
                <a:gd name="T72" fmla="*/ 4233 w 114"/>
                <a:gd name="T73" fmla="*/ 120130 h 116"/>
                <a:gd name="T74" fmla="*/ 0 w 114"/>
                <a:gd name="T75" fmla="*/ 109209 h 116"/>
                <a:gd name="T76" fmla="*/ 16933 w 114"/>
                <a:gd name="T77" fmla="*/ 100108 h 116"/>
                <a:gd name="T78" fmla="*/ 25400 w 114"/>
                <a:gd name="T79" fmla="*/ 91007 h 116"/>
                <a:gd name="T80" fmla="*/ 38100 w 114"/>
                <a:gd name="T81" fmla="*/ 92827 h 116"/>
                <a:gd name="T82" fmla="*/ 48683 w 114"/>
                <a:gd name="T83" fmla="*/ 100108 h 116"/>
                <a:gd name="T84" fmla="*/ 59267 w 114"/>
                <a:gd name="T85" fmla="*/ 100108 h 116"/>
                <a:gd name="T86" fmla="*/ 63500 w 114"/>
                <a:gd name="T87" fmla="*/ 89187 h 116"/>
                <a:gd name="T88" fmla="*/ 52917 w 114"/>
                <a:gd name="T89" fmla="*/ 83727 h 116"/>
                <a:gd name="T90" fmla="*/ 52917 w 114"/>
                <a:gd name="T91" fmla="*/ 76446 h 116"/>
                <a:gd name="T92" fmla="*/ 63500 w 114"/>
                <a:gd name="T93" fmla="*/ 74626 h 116"/>
                <a:gd name="T94" fmla="*/ 71967 w 114"/>
                <a:gd name="T95" fmla="*/ 78266 h 116"/>
                <a:gd name="T96" fmla="*/ 74083 w 114"/>
                <a:gd name="T97" fmla="*/ 83727 h 116"/>
                <a:gd name="T98" fmla="*/ 84667 w 114"/>
                <a:gd name="T99" fmla="*/ 80086 h 116"/>
                <a:gd name="T100" fmla="*/ 95250 w 114"/>
                <a:gd name="T101" fmla="*/ 69166 h 116"/>
                <a:gd name="T102" fmla="*/ 110067 w 114"/>
                <a:gd name="T103" fmla="*/ 60065 h 116"/>
                <a:gd name="T104" fmla="*/ 127000 w 114"/>
                <a:gd name="T105" fmla="*/ 50964 h 116"/>
                <a:gd name="T106" fmla="*/ 139700 w 114"/>
                <a:gd name="T107" fmla="*/ 38223 h 116"/>
                <a:gd name="T108" fmla="*/ 152400 w 114"/>
                <a:gd name="T109" fmla="*/ 25482 h 116"/>
                <a:gd name="T110" fmla="*/ 169333 w 114"/>
                <a:gd name="T111" fmla="*/ 16381 h 116"/>
                <a:gd name="T112" fmla="*/ 165100 w 114"/>
                <a:gd name="T113" fmla="*/ 7281 h 116"/>
                <a:gd name="T114" fmla="*/ 182033 w 114"/>
                <a:gd name="T115" fmla="*/ 3640 h 116"/>
                <a:gd name="T116" fmla="*/ 194733 w 114"/>
                <a:gd name="T117" fmla="*/ 10921 h 116"/>
                <a:gd name="T118" fmla="*/ 201083 w 114"/>
                <a:gd name="T119" fmla="*/ 18201 h 1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4"/>
                <a:gd name="T181" fmla="*/ 0 h 116"/>
                <a:gd name="T182" fmla="*/ 114 w 114"/>
                <a:gd name="T183" fmla="*/ 116 h 1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4" h="116">
                  <a:moveTo>
                    <a:pt x="95" y="13"/>
                  </a:moveTo>
                  <a:lnTo>
                    <a:pt x="98" y="13"/>
                  </a:lnTo>
                  <a:lnTo>
                    <a:pt x="98" y="16"/>
                  </a:lnTo>
                  <a:lnTo>
                    <a:pt x="100" y="17"/>
                  </a:lnTo>
                  <a:lnTo>
                    <a:pt x="102" y="20"/>
                  </a:lnTo>
                  <a:lnTo>
                    <a:pt x="104" y="21"/>
                  </a:lnTo>
                  <a:lnTo>
                    <a:pt x="107" y="21"/>
                  </a:lnTo>
                  <a:lnTo>
                    <a:pt x="109" y="23"/>
                  </a:lnTo>
                  <a:lnTo>
                    <a:pt x="111" y="25"/>
                  </a:lnTo>
                  <a:lnTo>
                    <a:pt x="113" y="26"/>
                  </a:lnTo>
                  <a:lnTo>
                    <a:pt x="109" y="28"/>
                  </a:lnTo>
                  <a:lnTo>
                    <a:pt x="105" y="30"/>
                  </a:lnTo>
                  <a:lnTo>
                    <a:pt x="102" y="32"/>
                  </a:lnTo>
                  <a:lnTo>
                    <a:pt x="100" y="35"/>
                  </a:lnTo>
                  <a:lnTo>
                    <a:pt x="90" y="38"/>
                  </a:lnTo>
                  <a:lnTo>
                    <a:pt x="92" y="40"/>
                  </a:lnTo>
                  <a:lnTo>
                    <a:pt x="92" y="42"/>
                  </a:lnTo>
                  <a:lnTo>
                    <a:pt x="94" y="44"/>
                  </a:lnTo>
                  <a:lnTo>
                    <a:pt x="98" y="43"/>
                  </a:lnTo>
                  <a:lnTo>
                    <a:pt x="98" y="45"/>
                  </a:lnTo>
                  <a:lnTo>
                    <a:pt x="98" y="48"/>
                  </a:lnTo>
                  <a:lnTo>
                    <a:pt x="98" y="50"/>
                  </a:lnTo>
                  <a:lnTo>
                    <a:pt x="98" y="53"/>
                  </a:lnTo>
                  <a:lnTo>
                    <a:pt x="100" y="55"/>
                  </a:lnTo>
                  <a:lnTo>
                    <a:pt x="101" y="56"/>
                  </a:lnTo>
                  <a:lnTo>
                    <a:pt x="102" y="58"/>
                  </a:lnTo>
                  <a:lnTo>
                    <a:pt x="105" y="59"/>
                  </a:lnTo>
                  <a:lnTo>
                    <a:pt x="105" y="60"/>
                  </a:lnTo>
                  <a:lnTo>
                    <a:pt x="104" y="63"/>
                  </a:lnTo>
                  <a:lnTo>
                    <a:pt x="103" y="64"/>
                  </a:lnTo>
                  <a:lnTo>
                    <a:pt x="104" y="66"/>
                  </a:lnTo>
                  <a:lnTo>
                    <a:pt x="101" y="68"/>
                  </a:lnTo>
                  <a:lnTo>
                    <a:pt x="99" y="69"/>
                  </a:lnTo>
                  <a:lnTo>
                    <a:pt x="97" y="71"/>
                  </a:lnTo>
                  <a:lnTo>
                    <a:pt x="93" y="71"/>
                  </a:lnTo>
                  <a:lnTo>
                    <a:pt x="94" y="73"/>
                  </a:lnTo>
                  <a:lnTo>
                    <a:pt x="94" y="74"/>
                  </a:lnTo>
                  <a:lnTo>
                    <a:pt x="93" y="76"/>
                  </a:lnTo>
                  <a:lnTo>
                    <a:pt x="93" y="78"/>
                  </a:lnTo>
                  <a:lnTo>
                    <a:pt x="92" y="79"/>
                  </a:lnTo>
                  <a:lnTo>
                    <a:pt x="92" y="81"/>
                  </a:lnTo>
                  <a:lnTo>
                    <a:pt x="92" y="82"/>
                  </a:lnTo>
                  <a:lnTo>
                    <a:pt x="91" y="84"/>
                  </a:lnTo>
                  <a:lnTo>
                    <a:pt x="87" y="84"/>
                  </a:lnTo>
                  <a:lnTo>
                    <a:pt x="85" y="85"/>
                  </a:lnTo>
                  <a:lnTo>
                    <a:pt x="85" y="87"/>
                  </a:lnTo>
                  <a:lnTo>
                    <a:pt x="85" y="89"/>
                  </a:lnTo>
                  <a:lnTo>
                    <a:pt x="85" y="91"/>
                  </a:lnTo>
                  <a:lnTo>
                    <a:pt x="85" y="93"/>
                  </a:lnTo>
                  <a:lnTo>
                    <a:pt x="85" y="95"/>
                  </a:lnTo>
                  <a:lnTo>
                    <a:pt x="83" y="97"/>
                  </a:lnTo>
                  <a:lnTo>
                    <a:pt x="81" y="99"/>
                  </a:lnTo>
                  <a:lnTo>
                    <a:pt x="81" y="101"/>
                  </a:lnTo>
                  <a:lnTo>
                    <a:pt x="82" y="103"/>
                  </a:lnTo>
                  <a:lnTo>
                    <a:pt x="83" y="106"/>
                  </a:lnTo>
                  <a:lnTo>
                    <a:pt x="84" y="108"/>
                  </a:lnTo>
                  <a:lnTo>
                    <a:pt x="84" y="110"/>
                  </a:lnTo>
                  <a:lnTo>
                    <a:pt x="82" y="111"/>
                  </a:lnTo>
                  <a:lnTo>
                    <a:pt x="78" y="112"/>
                  </a:lnTo>
                  <a:lnTo>
                    <a:pt x="77" y="111"/>
                  </a:lnTo>
                  <a:lnTo>
                    <a:pt x="77" y="109"/>
                  </a:lnTo>
                  <a:lnTo>
                    <a:pt x="76" y="107"/>
                  </a:lnTo>
                  <a:lnTo>
                    <a:pt x="77" y="105"/>
                  </a:lnTo>
                  <a:lnTo>
                    <a:pt x="76" y="105"/>
                  </a:lnTo>
                  <a:lnTo>
                    <a:pt x="73" y="106"/>
                  </a:lnTo>
                  <a:lnTo>
                    <a:pt x="73" y="107"/>
                  </a:lnTo>
                  <a:lnTo>
                    <a:pt x="72" y="109"/>
                  </a:lnTo>
                  <a:lnTo>
                    <a:pt x="72" y="111"/>
                  </a:lnTo>
                  <a:lnTo>
                    <a:pt x="72" y="113"/>
                  </a:lnTo>
                  <a:lnTo>
                    <a:pt x="70" y="114"/>
                  </a:lnTo>
                  <a:lnTo>
                    <a:pt x="68" y="115"/>
                  </a:lnTo>
                  <a:lnTo>
                    <a:pt x="66" y="115"/>
                  </a:lnTo>
                  <a:lnTo>
                    <a:pt x="63" y="113"/>
                  </a:lnTo>
                  <a:lnTo>
                    <a:pt x="60" y="112"/>
                  </a:lnTo>
                  <a:lnTo>
                    <a:pt x="59" y="110"/>
                  </a:lnTo>
                  <a:lnTo>
                    <a:pt x="60" y="107"/>
                  </a:lnTo>
                  <a:lnTo>
                    <a:pt x="58" y="107"/>
                  </a:lnTo>
                  <a:lnTo>
                    <a:pt x="55" y="107"/>
                  </a:lnTo>
                  <a:lnTo>
                    <a:pt x="53" y="107"/>
                  </a:lnTo>
                  <a:lnTo>
                    <a:pt x="51" y="108"/>
                  </a:lnTo>
                  <a:lnTo>
                    <a:pt x="48" y="109"/>
                  </a:lnTo>
                  <a:lnTo>
                    <a:pt x="45" y="109"/>
                  </a:lnTo>
                  <a:lnTo>
                    <a:pt x="42" y="108"/>
                  </a:lnTo>
                  <a:lnTo>
                    <a:pt x="39" y="109"/>
                  </a:lnTo>
                  <a:lnTo>
                    <a:pt x="38" y="107"/>
                  </a:lnTo>
                  <a:lnTo>
                    <a:pt x="37" y="105"/>
                  </a:lnTo>
                  <a:lnTo>
                    <a:pt x="35" y="103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28" y="103"/>
                  </a:lnTo>
                  <a:lnTo>
                    <a:pt x="27" y="103"/>
                  </a:lnTo>
                  <a:lnTo>
                    <a:pt x="24" y="103"/>
                  </a:lnTo>
                  <a:lnTo>
                    <a:pt x="21" y="102"/>
                  </a:lnTo>
                  <a:lnTo>
                    <a:pt x="20" y="100"/>
                  </a:lnTo>
                  <a:lnTo>
                    <a:pt x="20" y="98"/>
                  </a:lnTo>
                  <a:lnTo>
                    <a:pt x="20" y="97"/>
                  </a:lnTo>
                  <a:lnTo>
                    <a:pt x="20" y="94"/>
                  </a:lnTo>
                  <a:lnTo>
                    <a:pt x="20" y="93"/>
                  </a:lnTo>
                  <a:lnTo>
                    <a:pt x="19" y="91"/>
                  </a:lnTo>
                  <a:lnTo>
                    <a:pt x="16" y="90"/>
                  </a:lnTo>
                  <a:lnTo>
                    <a:pt x="19" y="87"/>
                  </a:lnTo>
                  <a:lnTo>
                    <a:pt x="19" y="84"/>
                  </a:lnTo>
                  <a:lnTo>
                    <a:pt x="17" y="82"/>
                  </a:lnTo>
                  <a:lnTo>
                    <a:pt x="14" y="80"/>
                  </a:lnTo>
                  <a:lnTo>
                    <a:pt x="11" y="79"/>
                  </a:lnTo>
                  <a:lnTo>
                    <a:pt x="7" y="77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3" y="71"/>
                  </a:lnTo>
                  <a:lnTo>
                    <a:pt x="2" y="69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6" y="56"/>
                  </a:lnTo>
                  <a:lnTo>
                    <a:pt x="8" y="55"/>
                  </a:lnTo>
                  <a:lnTo>
                    <a:pt x="9" y="53"/>
                  </a:lnTo>
                  <a:lnTo>
                    <a:pt x="11" y="51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20" y="53"/>
                  </a:lnTo>
                  <a:lnTo>
                    <a:pt x="21" y="54"/>
                  </a:lnTo>
                  <a:lnTo>
                    <a:pt x="23" y="55"/>
                  </a:lnTo>
                  <a:lnTo>
                    <a:pt x="25" y="56"/>
                  </a:lnTo>
                  <a:lnTo>
                    <a:pt x="27" y="58"/>
                  </a:lnTo>
                  <a:lnTo>
                    <a:pt x="28" y="55"/>
                  </a:lnTo>
                  <a:lnTo>
                    <a:pt x="29" y="54"/>
                  </a:lnTo>
                  <a:lnTo>
                    <a:pt x="30" y="51"/>
                  </a:lnTo>
                  <a:lnTo>
                    <a:pt x="30" y="49"/>
                  </a:lnTo>
                  <a:lnTo>
                    <a:pt x="28" y="49"/>
                  </a:lnTo>
                  <a:lnTo>
                    <a:pt x="27" y="47"/>
                  </a:lnTo>
                  <a:lnTo>
                    <a:pt x="25" y="46"/>
                  </a:lnTo>
                  <a:lnTo>
                    <a:pt x="23" y="45"/>
                  </a:lnTo>
                  <a:lnTo>
                    <a:pt x="24" y="43"/>
                  </a:lnTo>
                  <a:lnTo>
                    <a:pt x="25" y="42"/>
                  </a:lnTo>
                  <a:lnTo>
                    <a:pt x="26" y="41"/>
                  </a:lnTo>
                  <a:lnTo>
                    <a:pt x="27" y="41"/>
                  </a:lnTo>
                  <a:lnTo>
                    <a:pt x="30" y="41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4" y="43"/>
                  </a:lnTo>
                  <a:lnTo>
                    <a:pt x="34" y="45"/>
                  </a:lnTo>
                  <a:lnTo>
                    <a:pt x="35" y="46"/>
                  </a:lnTo>
                  <a:lnTo>
                    <a:pt x="36" y="47"/>
                  </a:lnTo>
                  <a:lnTo>
                    <a:pt x="37" y="45"/>
                  </a:lnTo>
                  <a:lnTo>
                    <a:pt x="40" y="44"/>
                  </a:lnTo>
                  <a:lnTo>
                    <a:pt x="43" y="43"/>
                  </a:lnTo>
                  <a:lnTo>
                    <a:pt x="45" y="41"/>
                  </a:lnTo>
                  <a:lnTo>
                    <a:pt x="45" y="38"/>
                  </a:lnTo>
                  <a:lnTo>
                    <a:pt x="47" y="36"/>
                  </a:lnTo>
                  <a:lnTo>
                    <a:pt x="49" y="35"/>
                  </a:lnTo>
                  <a:lnTo>
                    <a:pt x="52" y="33"/>
                  </a:lnTo>
                  <a:lnTo>
                    <a:pt x="55" y="31"/>
                  </a:lnTo>
                  <a:lnTo>
                    <a:pt x="58" y="30"/>
                  </a:lnTo>
                  <a:lnTo>
                    <a:pt x="60" y="28"/>
                  </a:lnTo>
                  <a:lnTo>
                    <a:pt x="60" y="24"/>
                  </a:lnTo>
                  <a:lnTo>
                    <a:pt x="64" y="23"/>
                  </a:lnTo>
                  <a:lnTo>
                    <a:pt x="66" y="21"/>
                  </a:lnTo>
                  <a:lnTo>
                    <a:pt x="68" y="20"/>
                  </a:lnTo>
                  <a:lnTo>
                    <a:pt x="70" y="16"/>
                  </a:lnTo>
                  <a:lnTo>
                    <a:pt x="72" y="14"/>
                  </a:lnTo>
                  <a:lnTo>
                    <a:pt x="73" y="12"/>
                  </a:lnTo>
                  <a:lnTo>
                    <a:pt x="77" y="10"/>
                  </a:lnTo>
                  <a:lnTo>
                    <a:pt x="80" y="9"/>
                  </a:lnTo>
                  <a:lnTo>
                    <a:pt x="79" y="7"/>
                  </a:lnTo>
                  <a:lnTo>
                    <a:pt x="79" y="6"/>
                  </a:lnTo>
                  <a:lnTo>
                    <a:pt x="78" y="4"/>
                  </a:lnTo>
                  <a:lnTo>
                    <a:pt x="79" y="2"/>
                  </a:lnTo>
                  <a:lnTo>
                    <a:pt x="86" y="0"/>
                  </a:lnTo>
                  <a:lnTo>
                    <a:pt x="86" y="2"/>
                  </a:lnTo>
                  <a:lnTo>
                    <a:pt x="88" y="4"/>
                  </a:lnTo>
                  <a:lnTo>
                    <a:pt x="90" y="5"/>
                  </a:lnTo>
                  <a:lnTo>
                    <a:pt x="92" y="6"/>
                  </a:lnTo>
                  <a:lnTo>
                    <a:pt x="93" y="7"/>
                  </a:lnTo>
                  <a:lnTo>
                    <a:pt x="95" y="8"/>
                  </a:lnTo>
                  <a:lnTo>
                    <a:pt x="95" y="10"/>
                  </a:lnTo>
                  <a:lnTo>
                    <a:pt x="95" y="1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9" name="Freeform 474"/>
            <p:cNvSpPr>
              <a:spLocks/>
            </p:cNvSpPr>
            <p:nvPr/>
          </p:nvSpPr>
          <p:spPr bwMode="auto">
            <a:xfrm>
              <a:off x="912813" y="3400425"/>
              <a:ext cx="34925" cy="28575"/>
            </a:xfrm>
            <a:custGeom>
              <a:avLst/>
              <a:gdLst>
                <a:gd name="T0" fmla="*/ 0 w 17"/>
                <a:gd name="T1" fmla="*/ 0 h 17"/>
                <a:gd name="T2" fmla="*/ 16435 w 17"/>
                <a:gd name="T3" fmla="*/ 0 h 17"/>
                <a:gd name="T4" fmla="*/ 32871 w 17"/>
                <a:gd name="T5" fmla="*/ 0 h 17"/>
                <a:gd name="T6" fmla="*/ 32871 w 17"/>
                <a:gd name="T7" fmla="*/ 26894 h 17"/>
                <a:gd name="T8" fmla="*/ 0 w 17"/>
                <a:gd name="T9" fmla="*/ 26894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0" name="Freeform 475"/>
            <p:cNvSpPr>
              <a:spLocks/>
            </p:cNvSpPr>
            <p:nvPr/>
          </p:nvSpPr>
          <p:spPr bwMode="auto">
            <a:xfrm>
              <a:off x="914400" y="3400425"/>
              <a:ext cx="36513" cy="31750"/>
            </a:xfrm>
            <a:custGeom>
              <a:avLst/>
              <a:gdLst>
                <a:gd name="T0" fmla="*/ 34365 w 17"/>
                <a:gd name="T1" fmla="*/ 18676 h 17"/>
                <a:gd name="T2" fmla="*/ 21478 w 17"/>
                <a:gd name="T3" fmla="*/ 29882 h 17"/>
                <a:gd name="T4" fmla="*/ 10739 w 17"/>
                <a:gd name="T5" fmla="*/ 29882 h 17"/>
                <a:gd name="T6" fmla="*/ 0 w 17"/>
                <a:gd name="T7" fmla="*/ 29882 h 17"/>
                <a:gd name="T8" fmla="*/ 0 w 17"/>
                <a:gd name="T9" fmla="*/ 0 h 17"/>
                <a:gd name="T10" fmla="*/ 10739 w 17"/>
                <a:gd name="T11" fmla="*/ 0 h 17"/>
                <a:gd name="T12" fmla="*/ 34365 w 17"/>
                <a:gd name="T13" fmla="*/ 9338 h 17"/>
                <a:gd name="T14" fmla="*/ 34365 w 17"/>
                <a:gd name="T15" fmla="*/ 18676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10"/>
                  </a:moveTo>
                  <a:lnTo>
                    <a:pt x="10" y="1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6" y="5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1" name="Freeform 476"/>
            <p:cNvSpPr>
              <a:spLocks/>
            </p:cNvSpPr>
            <p:nvPr/>
          </p:nvSpPr>
          <p:spPr bwMode="auto">
            <a:xfrm>
              <a:off x="890588" y="3411538"/>
              <a:ext cx="36512" cy="30162"/>
            </a:xfrm>
            <a:custGeom>
              <a:avLst/>
              <a:gdLst>
                <a:gd name="T0" fmla="*/ 34364 w 17"/>
                <a:gd name="T1" fmla="*/ 28388 h 17"/>
                <a:gd name="T2" fmla="*/ 25773 w 17"/>
                <a:gd name="T3" fmla="*/ 28388 h 17"/>
                <a:gd name="T4" fmla="*/ 19330 w 17"/>
                <a:gd name="T5" fmla="*/ 28388 h 17"/>
                <a:gd name="T6" fmla="*/ 6443 w 17"/>
                <a:gd name="T7" fmla="*/ 14194 h 17"/>
                <a:gd name="T8" fmla="*/ 0 w 17"/>
                <a:gd name="T9" fmla="*/ 14194 h 17"/>
                <a:gd name="T10" fmla="*/ 6443 w 17"/>
                <a:gd name="T11" fmla="*/ 0 h 17"/>
                <a:gd name="T12" fmla="*/ 12887 w 17"/>
                <a:gd name="T13" fmla="*/ 0 h 17"/>
                <a:gd name="T14" fmla="*/ 19330 w 17"/>
                <a:gd name="T15" fmla="*/ 14194 h 17"/>
                <a:gd name="T16" fmla="*/ 25773 w 17"/>
                <a:gd name="T17" fmla="*/ 14194 h 17"/>
                <a:gd name="T18" fmla="*/ 34364 w 17"/>
                <a:gd name="T19" fmla="*/ 14194 h 17"/>
                <a:gd name="T20" fmla="*/ 34364 w 17"/>
                <a:gd name="T21" fmla="*/ 28388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16"/>
                  </a:moveTo>
                  <a:lnTo>
                    <a:pt x="12" y="16"/>
                  </a:lnTo>
                  <a:lnTo>
                    <a:pt x="9" y="16"/>
                  </a:lnTo>
                  <a:lnTo>
                    <a:pt x="3" y="8"/>
                  </a:lnTo>
                  <a:lnTo>
                    <a:pt x="0" y="8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2" name="Freeform 477"/>
            <p:cNvSpPr>
              <a:spLocks/>
            </p:cNvSpPr>
            <p:nvPr/>
          </p:nvSpPr>
          <p:spPr bwMode="auto">
            <a:xfrm>
              <a:off x="890588" y="3411538"/>
              <a:ext cx="36512" cy="30162"/>
            </a:xfrm>
            <a:custGeom>
              <a:avLst/>
              <a:gdLst>
                <a:gd name="T0" fmla="*/ 34364 w 17"/>
                <a:gd name="T1" fmla="*/ 28388 h 17"/>
                <a:gd name="T2" fmla="*/ 25773 w 17"/>
                <a:gd name="T3" fmla="*/ 28388 h 17"/>
                <a:gd name="T4" fmla="*/ 17182 w 17"/>
                <a:gd name="T5" fmla="*/ 23065 h 17"/>
                <a:gd name="T6" fmla="*/ 8591 w 17"/>
                <a:gd name="T7" fmla="*/ 15968 h 17"/>
                <a:gd name="T8" fmla="*/ 0 w 17"/>
                <a:gd name="T9" fmla="*/ 7097 h 17"/>
                <a:gd name="T10" fmla="*/ 8591 w 17"/>
                <a:gd name="T11" fmla="*/ 0 h 17"/>
                <a:gd name="T12" fmla="*/ 12887 w 17"/>
                <a:gd name="T13" fmla="*/ 3548 h 17"/>
                <a:gd name="T14" fmla="*/ 19330 w 17"/>
                <a:gd name="T15" fmla="*/ 7097 h 17"/>
                <a:gd name="T16" fmla="*/ 25773 w 17"/>
                <a:gd name="T17" fmla="*/ 10645 h 17"/>
                <a:gd name="T18" fmla="*/ 30069 w 17"/>
                <a:gd name="T19" fmla="*/ 15968 h 17"/>
                <a:gd name="T20" fmla="*/ 34364 w 17"/>
                <a:gd name="T21" fmla="*/ 15968 h 17"/>
                <a:gd name="T22" fmla="*/ 34364 w 17"/>
                <a:gd name="T23" fmla="*/ 19517 h 17"/>
                <a:gd name="T24" fmla="*/ 34364 w 17"/>
                <a:gd name="T25" fmla="*/ 28388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6"/>
                  </a:moveTo>
                  <a:lnTo>
                    <a:pt x="12" y="16"/>
                  </a:lnTo>
                  <a:lnTo>
                    <a:pt x="8" y="13"/>
                  </a:lnTo>
                  <a:lnTo>
                    <a:pt x="4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9" y="4"/>
                  </a:lnTo>
                  <a:lnTo>
                    <a:pt x="12" y="6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3" name="Freeform 478"/>
            <p:cNvSpPr>
              <a:spLocks/>
            </p:cNvSpPr>
            <p:nvPr/>
          </p:nvSpPr>
          <p:spPr bwMode="auto">
            <a:xfrm>
              <a:off x="504825" y="3514725"/>
              <a:ext cx="79375" cy="84138"/>
            </a:xfrm>
            <a:custGeom>
              <a:avLst/>
              <a:gdLst>
                <a:gd name="T0" fmla="*/ 31332 w 38"/>
                <a:gd name="T1" fmla="*/ 0 h 47"/>
                <a:gd name="T2" fmla="*/ 31332 w 38"/>
                <a:gd name="T3" fmla="*/ 3580 h 47"/>
                <a:gd name="T4" fmla="*/ 35510 w 38"/>
                <a:gd name="T5" fmla="*/ 7161 h 47"/>
                <a:gd name="T6" fmla="*/ 39688 w 38"/>
                <a:gd name="T7" fmla="*/ 12531 h 47"/>
                <a:gd name="T8" fmla="*/ 39688 w 38"/>
                <a:gd name="T9" fmla="*/ 16112 h 47"/>
                <a:gd name="T10" fmla="*/ 45954 w 38"/>
                <a:gd name="T11" fmla="*/ 16112 h 47"/>
                <a:gd name="T12" fmla="*/ 50132 w 38"/>
                <a:gd name="T13" fmla="*/ 17902 h 47"/>
                <a:gd name="T14" fmla="*/ 52220 w 38"/>
                <a:gd name="T15" fmla="*/ 21482 h 47"/>
                <a:gd name="T16" fmla="*/ 56398 w 38"/>
                <a:gd name="T17" fmla="*/ 25062 h 47"/>
                <a:gd name="T18" fmla="*/ 56398 w 38"/>
                <a:gd name="T19" fmla="*/ 30433 h 47"/>
                <a:gd name="T20" fmla="*/ 60576 w 38"/>
                <a:gd name="T21" fmla="*/ 34013 h 47"/>
                <a:gd name="T22" fmla="*/ 64753 w 38"/>
                <a:gd name="T23" fmla="*/ 37594 h 47"/>
                <a:gd name="T24" fmla="*/ 73109 w 38"/>
                <a:gd name="T25" fmla="*/ 37594 h 47"/>
                <a:gd name="T26" fmla="*/ 75197 w 38"/>
                <a:gd name="T27" fmla="*/ 42964 h 47"/>
                <a:gd name="T28" fmla="*/ 77286 w 38"/>
                <a:gd name="T29" fmla="*/ 48335 h 47"/>
                <a:gd name="T30" fmla="*/ 77286 w 38"/>
                <a:gd name="T31" fmla="*/ 51915 h 47"/>
                <a:gd name="T32" fmla="*/ 75197 w 38"/>
                <a:gd name="T33" fmla="*/ 57285 h 47"/>
                <a:gd name="T34" fmla="*/ 73109 w 38"/>
                <a:gd name="T35" fmla="*/ 60866 h 47"/>
                <a:gd name="T36" fmla="*/ 73109 w 38"/>
                <a:gd name="T37" fmla="*/ 66236 h 47"/>
                <a:gd name="T38" fmla="*/ 73109 w 38"/>
                <a:gd name="T39" fmla="*/ 71607 h 47"/>
                <a:gd name="T40" fmla="*/ 77286 w 38"/>
                <a:gd name="T41" fmla="*/ 75187 h 47"/>
                <a:gd name="T42" fmla="*/ 73109 w 38"/>
                <a:gd name="T43" fmla="*/ 78767 h 47"/>
                <a:gd name="T44" fmla="*/ 68931 w 38"/>
                <a:gd name="T45" fmla="*/ 78767 h 47"/>
                <a:gd name="T46" fmla="*/ 64753 w 38"/>
                <a:gd name="T47" fmla="*/ 80558 h 47"/>
                <a:gd name="T48" fmla="*/ 60576 w 38"/>
                <a:gd name="T49" fmla="*/ 82348 h 47"/>
                <a:gd name="T50" fmla="*/ 56398 w 38"/>
                <a:gd name="T51" fmla="*/ 82348 h 47"/>
                <a:gd name="T52" fmla="*/ 52220 w 38"/>
                <a:gd name="T53" fmla="*/ 80558 h 47"/>
                <a:gd name="T54" fmla="*/ 45954 w 38"/>
                <a:gd name="T55" fmla="*/ 80558 h 47"/>
                <a:gd name="T56" fmla="*/ 43865 w 38"/>
                <a:gd name="T57" fmla="*/ 78767 h 47"/>
                <a:gd name="T58" fmla="*/ 35510 w 38"/>
                <a:gd name="T59" fmla="*/ 75187 h 47"/>
                <a:gd name="T60" fmla="*/ 29243 w 38"/>
                <a:gd name="T61" fmla="*/ 71607 h 47"/>
                <a:gd name="T62" fmla="*/ 25066 w 38"/>
                <a:gd name="T63" fmla="*/ 68026 h 47"/>
                <a:gd name="T64" fmla="*/ 18799 w 38"/>
                <a:gd name="T65" fmla="*/ 64446 h 47"/>
                <a:gd name="T66" fmla="*/ 14622 w 38"/>
                <a:gd name="T67" fmla="*/ 59076 h 47"/>
                <a:gd name="T68" fmla="*/ 10444 w 38"/>
                <a:gd name="T69" fmla="*/ 55495 h 47"/>
                <a:gd name="T70" fmla="*/ 4178 w 38"/>
                <a:gd name="T71" fmla="*/ 51915 h 47"/>
                <a:gd name="T72" fmla="*/ 0 w 38"/>
                <a:gd name="T73" fmla="*/ 48335 h 47"/>
                <a:gd name="T74" fmla="*/ 31332 w 38"/>
                <a:gd name="T75" fmla="*/ 0 h 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"/>
                <a:gd name="T115" fmla="*/ 0 h 47"/>
                <a:gd name="T116" fmla="*/ 38 w 38"/>
                <a:gd name="T117" fmla="*/ 47 h 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" h="47">
                  <a:moveTo>
                    <a:pt x="15" y="0"/>
                  </a:moveTo>
                  <a:lnTo>
                    <a:pt x="15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22" y="9"/>
                  </a:lnTo>
                  <a:lnTo>
                    <a:pt x="24" y="10"/>
                  </a:lnTo>
                  <a:lnTo>
                    <a:pt x="25" y="12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9" y="19"/>
                  </a:lnTo>
                  <a:lnTo>
                    <a:pt x="31" y="21"/>
                  </a:lnTo>
                  <a:lnTo>
                    <a:pt x="35" y="21"/>
                  </a:lnTo>
                  <a:lnTo>
                    <a:pt x="36" y="24"/>
                  </a:lnTo>
                  <a:lnTo>
                    <a:pt x="37" y="27"/>
                  </a:lnTo>
                  <a:lnTo>
                    <a:pt x="37" y="29"/>
                  </a:lnTo>
                  <a:lnTo>
                    <a:pt x="36" y="32"/>
                  </a:lnTo>
                  <a:lnTo>
                    <a:pt x="35" y="34"/>
                  </a:lnTo>
                  <a:lnTo>
                    <a:pt x="35" y="37"/>
                  </a:lnTo>
                  <a:lnTo>
                    <a:pt x="35" y="40"/>
                  </a:lnTo>
                  <a:lnTo>
                    <a:pt x="37" y="42"/>
                  </a:lnTo>
                  <a:lnTo>
                    <a:pt x="35" y="44"/>
                  </a:lnTo>
                  <a:lnTo>
                    <a:pt x="33" y="44"/>
                  </a:lnTo>
                  <a:lnTo>
                    <a:pt x="31" y="45"/>
                  </a:lnTo>
                  <a:lnTo>
                    <a:pt x="29" y="46"/>
                  </a:lnTo>
                  <a:lnTo>
                    <a:pt x="27" y="46"/>
                  </a:lnTo>
                  <a:lnTo>
                    <a:pt x="25" y="45"/>
                  </a:lnTo>
                  <a:lnTo>
                    <a:pt x="22" y="45"/>
                  </a:lnTo>
                  <a:lnTo>
                    <a:pt x="21" y="44"/>
                  </a:lnTo>
                  <a:lnTo>
                    <a:pt x="17" y="42"/>
                  </a:lnTo>
                  <a:lnTo>
                    <a:pt x="14" y="40"/>
                  </a:lnTo>
                  <a:lnTo>
                    <a:pt x="12" y="38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15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4" name="Freeform 479"/>
            <p:cNvSpPr>
              <a:spLocks/>
            </p:cNvSpPr>
            <p:nvPr/>
          </p:nvSpPr>
          <p:spPr bwMode="auto">
            <a:xfrm>
              <a:off x="504825" y="3514725"/>
              <a:ext cx="88900" cy="90488"/>
            </a:xfrm>
            <a:custGeom>
              <a:avLst/>
              <a:gdLst>
                <a:gd name="T0" fmla="*/ 35983 w 42"/>
                <a:gd name="T1" fmla="*/ 0 h 50"/>
                <a:gd name="T2" fmla="*/ 35983 w 42"/>
                <a:gd name="T3" fmla="*/ 3620 h 50"/>
                <a:gd name="T4" fmla="*/ 40217 w 42"/>
                <a:gd name="T5" fmla="*/ 7239 h 50"/>
                <a:gd name="T6" fmla="*/ 44450 w 42"/>
                <a:gd name="T7" fmla="*/ 12668 h 50"/>
                <a:gd name="T8" fmla="*/ 44450 w 42"/>
                <a:gd name="T9" fmla="*/ 18098 h 50"/>
                <a:gd name="T10" fmla="*/ 50800 w 42"/>
                <a:gd name="T11" fmla="*/ 18098 h 50"/>
                <a:gd name="T12" fmla="*/ 57150 w 42"/>
                <a:gd name="T13" fmla="*/ 19907 h 50"/>
                <a:gd name="T14" fmla="*/ 59267 w 42"/>
                <a:gd name="T15" fmla="*/ 25337 h 50"/>
                <a:gd name="T16" fmla="*/ 61383 w 42"/>
                <a:gd name="T17" fmla="*/ 27146 h 50"/>
                <a:gd name="T18" fmla="*/ 63500 w 42"/>
                <a:gd name="T19" fmla="*/ 32576 h 50"/>
                <a:gd name="T20" fmla="*/ 67733 w 42"/>
                <a:gd name="T21" fmla="*/ 36195 h 50"/>
                <a:gd name="T22" fmla="*/ 74083 w 42"/>
                <a:gd name="T23" fmla="*/ 39815 h 50"/>
                <a:gd name="T24" fmla="*/ 80433 w 42"/>
                <a:gd name="T25" fmla="*/ 39815 h 50"/>
                <a:gd name="T26" fmla="*/ 84667 w 42"/>
                <a:gd name="T27" fmla="*/ 45244 h 50"/>
                <a:gd name="T28" fmla="*/ 86783 w 42"/>
                <a:gd name="T29" fmla="*/ 52483 h 50"/>
                <a:gd name="T30" fmla="*/ 86783 w 42"/>
                <a:gd name="T31" fmla="*/ 56103 h 50"/>
                <a:gd name="T32" fmla="*/ 84667 w 42"/>
                <a:gd name="T33" fmla="*/ 59722 h 50"/>
                <a:gd name="T34" fmla="*/ 82550 w 42"/>
                <a:gd name="T35" fmla="*/ 66961 h 50"/>
                <a:gd name="T36" fmla="*/ 82550 w 42"/>
                <a:gd name="T37" fmla="*/ 70581 h 50"/>
                <a:gd name="T38" fmla="*/ 82550 w 42"/>
                <a:gd name="T39" fmla="*/ 76010 h 50"/>
                <a:gd name="T40" fmla="*/ 86783 w 42"/>
                <a:gd name="T41" fmla="*/ 81439 h 50"/>
                <a:gd name="T42" fmla="*/ 82550 w 42"/>
                <a:gd name="T43" fmla="*/ 85059 h 50"/>
                <a:gd name="T44" fmla="*/ 78317 w 42"/>
                <a:gd name="T45" fmla="*/ 85059 h 50"/>
                <a:gd name="T46" fmla="*/ 74083 w 42"/>
                <a:gd name="T47" fmla="*/ 86868 h 50"/>
                <a:gd name="T48" fmla="*/ 67733 w 42"/>
                <a:gd name="T49" fmla="*/ 88678 h 50"/>
                <a:gd name="T50" fmla="*/ 61383 w 42"/>
                <a:gd name="T51" fmla="*/ 88678 h 50"/>
                <a:gd name="T52" fmla="*/ 59267 w 42"/>
                <a:gd name="T53" fmla="*/ 86868 h 50"/>
                <a:gd name="T54" fmla="*/ 52917 w 42"/>
                <a:gd name="T55" fmla="*/ 86868 h 50"/>
                <a:gd name="T56" fmla="*/ 48683 w 42"/>
                <a:gd name="T57" fmla="*/ 85059 h 50"/>
                <a:gd name="T58" fmla="*/ 40217 w 42"/>
                <a:gd name="T59" fmla="*/ 81439 h 50"/>
                <a:gd name="T60" fmla="*/ 31750 w 42"/>
                <a:gd name="T61" fmla="*/ 77820 h 50"/>
                <a:gd name="T62" fmla="*/ 25400 w 42"/>
                <a:gd name="T63" fmla="*/ 72390 h 50"/>
                <a:gd name="T64" fmla="*/ 21167 w 42"/>
                <a:gd name="T65" fmla="*/ 68771 h 50"/>
                <a:gd name="T66" fmla="*/ 16933 w 42"/>
                <a:gd name="T67" fmla="*/ 63342 h 50"/>
                <a:gd name="T68" fmla="*/ 10583 w 42"/>
                <a:gd name="T69" fmla="*/ 59722 h 50"/>
                <a:gd name="T70" fmla="*/ 6350 w 42"/>
                <a:gd name="T71" fmla="*/ 56103 h 50"/>
                <a:gd name="T72" fmla="*/ 0 w 42"/>
                <a:gd name="T73" fmla="*/ 52483 h 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2"/>
                <a:gd name="T112" fmla="*/ 0 h 50"/>
                <a:gd name="T113" fmla="*/ 42 w 42"/>
                <a:gd name="T114" fmla="*/ 50 h 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2" h="50">
                  <a:moveTo>
                    <a:pt x="17" y="0"/>
                  </a:moveTo>
                  <a:lnTo>
                    <a:pt x="17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4" y="10"/>
                  </a:lnTo>
                  <a:lnTo>
                    <a:pt x="27" y="11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30" y="18"/>
                  </a:lnTo>
                  <a:lnTo>
                    <a:pt x="32" y="20"/>
                  </a:lnTo>
                  <a:lnTo>
                    <a:pt x="35" y="22"/>
                  </a:lnTo>
                  <a:lnTo>
                    <a:pt x="38" y="22"/>
                  </a:lnTo>
                  <a:lnTo>
                    <a:pt x="40" y="25"/>
                  </a:lnTo>
                  <a:lnTo>
                    <a:pt x="41" y="29"/>
                  </a:lnTo>
                  <a:lnTo>
                    <a:pt x="41" y="31"/>
                  </a:lnTo>
                  <a:lnTo>
                    <a:pt x="40" y="33"/>
                  </a:lnTo>
                  <a:lnTo>
                    <a:pt x="39" y="37"/>
                  </a:lnTo>
                  <a:lnTo>
                    <a:pt x="39" y="39"/>
                  </a:lnTo>
                  <a:lnTo>
                    <a:pt x="39" y="42"/>
                  </a:lnTo>
                  <a:lnTo>
                    <a:pt x="41" y="45"/>
                  </a:lnTo>
                  <a:lnTo>
                    <a:pt x="39" y="47"/>
                  </a:lnTo>
                  <a:lnTo>
                    <a:pt x="37" y="47"/>
                  </a:lnTo>
                  <a:lnTo>
                    <a:pt x="35" y="48"/>
                  </a:lnTo>
                  <a:lnTo>
                    <a:pt x="32" y="49"/>
                  </a:lnTo>
                  <a:lnTo>
                    <a:pt x="29" y="49"/>
                  </a:lnTo>
                  <a:lnTo>
                    <a:pt x="28" y="48"/>
                  </a:lnTo>
                  <a:lnTo>
                    <a:pt x="25" y="48"/>
                  </a:lnTo>
                  <a:lnTo>
                    <a:pt x="23" y="47"/>
                  </a:lnTo>
                  <a:lnTo>
                    <a:pt x="19" y="45"/>
                  </a:lnTo>
                  <a:lnTo>
                    <a:pt x="15" y="43"/>
                  </a:lnTo>
                  <a:lnTo>
                    <a:pt x="12" y="40"/>
                  </a:lnTo>
                  <a:lnTo>
                    <a:pt x="10" y="38"/>
                  </a:lnTo>
                  <a:lnTo>
                    <a:pt x="8" y="35"/>
                  </a:lnTo>
                  <a:lnTo>
                    <a:pt x="5" y="33"/>
                  </a:lnTo>
                  <a:lnTo>
                    <a:pt x="3" y="31"/>
                  </a:lnTo>
                  <a:lnTo>
                    <a:pt x="0" y="29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5" name="Freeform 480"/>
            <p:cNvSpPr>
              <a:spLocks/>
            </p:cNvSpPr>
            <p:nvPr/>
          </p:nvSpPr>
          <p:spPr bwMode="auto">
            <a:xfrm>
              <a:off x="1012825" y="3433763"/>
              <a:ext cx="34925" cy="31750"/>
            </a:xfrm>
            <a:custGeom>
              <a:avLst/>
              <a:gdLst>
                <a:gd name="T0" fmla="*/ 32871 w 17"/>
                <a:gd name="T1" fmla="*/ 7471 h 17"/>
                <a:gd name="T2" fmla="*/ 32871 w 17"/>
                <a:gd name="T3" fmla="*/ 14941 h 17"/>
                <a:gd name="T4" fmla="*/ 32871 w 17"/>
                <a:gd name="T5" fmla="*/ 22412 h 17"/>
                <a:gd name="T6" fmla="*/ 24653 w 17"/>
                <a:gd name="T7" fmla="*/ 29882 h 17"/>
                <a:gd name="T8" fmla="*/ 12326 w 17"/>
                <a:gd name="T9" fmla="*/ 29882 h 17"/>
                <a:gd name="T10" fmla="*/ 0 w 17"/>
                <a:gd name="T11" fmla="*/ 29882 h 17"/>
                <a:gd name="T12" fmla="*/ 0 w 17"/>
                <a:gd name="T13" fmla="*/ 22412 h 17"/>
                <a:gd name="T14" fmla="*/ 0 w 17"/>
                <a:gd name="T15" fmla="*/ 7471 h 17"/>
                <a:gd name="T16" fmla="*/ 12326 w 17"/>
                <a:gd name="T17" fmla="*/ 0 h 17"/>
                <a:gd name="T18" fmla="*/ 24653 w 17"/>
                <a:gd name="T19" fmla="*/ 0 h 17"/>
                <a:gd name="T20" fmla="*/ 32871 w 17"/>
                <a:gd name="T21" fmla="*/ 7471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4"/>
                  </a:moveTo>
                  <a:lnTo>
                    <a:pt x="16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6" name="Freeform 481"/>
            <p:cNvSpPr>
              <a:spLocks/>
            </p:cNvSpPr>
            <p:nvPr/>
          </p:nvSpPr>
          <p:spPr bwMode="auto">
            <a:xfrm>
              <a:off x="1012825" y="3433763"/>
              <a:ext cx="34925" cy="31750"/>
            </a:xfrm>
            <a:custGeom>
              <a:avLst/>
              <a:gdLst>
                <a:gd name="T0" fmla="*/ 32871 w 17"/>
                <a:gd name="T1" fmla="*/ 9338 h 17"/>
                <a:gd name="T2" fmla="*/ 32871 w 17"/>
                <a:gd name="T3" fmla="*/ 14941 h 17"/>
                <a:gd name="T4" fmla="*/ 28762 w 17"/>
                <a:gd name="T5" fmla="*/ 22412 h 17"/>
                <a:gd name="T6" fmla="*/ 22599 w 17"/>
                <a:gd name="T7" fmla="*/ 26147 h 17"/>
                <a:gd name="T8" fmla="*/ 16435 w 17"/>
                <a:gd name="T9" fmla="*/ 29882 h 17"/>
                <a:gd name="T10" fmla="*/ 12326 w 17"/>
                <a:gd name="T11" fmla="*/ 26147 h 17"/>
                <a:gd name="T12" fmla="*/ 2054 w 17"/>
                <a:gd name="T13" fmla="*/ 26147 h 17"/>
                <a:gd name="T14" fmla="*/ 0 w 17"/>
                <a:gd name="T15" fmla="*/ 18676 h 17"/>
                <a:gd name="T16" fmla="*/ 0 w 17"/>
                <a:gd name="T17" fmla="*/ 9338 h 17"/>
                <a:gd name="T18" fmla="*/ 12326 w 17"/>
                <a:gd name="T19" fmla="*/ 0 h 17"/>
                <a:gd name="T20" fmla="*/ 22599 w 17"/>
                <a:gd name="T21" fmla="*/ 0 h 17"/>
                <a:gd name="T22" fmla="*/ 32871 w 17"/>
                <a:gd name="T23" fmla="*/ 9338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5"/>
                  </a:moveTo>
                  <a:lnTo>
                    <a:pt x="16" y="8"/>
                  </a:lnTo>
                  <a:lnTo>
                    <a:pt x="14" y="12"/>
                  </a:lnTo>
                  <a:lnTo>
                    <a:pt x="11" y="14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7" name="Freeform 482"/>
            <p:cNvSpPr>
              <a:spLocks/>
            </p:cNvSpPr>
            <p:nvPr/>
          </p:nvSpPr>
          <p:spPr bwMode="auto">
            <a:xfrm>
              <a:off x="628650" y="3440113"/>
              <a:ext cx="36513" cy="30162"/>
            </a:xfrm>
            <a:custGeom>
              <a:avLst/>
              <a:gdLst>
                <a:gd name="T0" fmla="*/ 34365 w 17"/>
                <a:gd name="T1" fmla="*/ 14194 h 17"/>
                <a:gd name="T2" fmla="*/ 34365 w 17"/>
                <a:gd name="T3" fmla="*/ 21291 h 17"/>
                <a:gd name="T4" fmla="*/ 27922 w 17"/>
                <a:gd name="T5" fmla="*/ 21291 h 17"/>
                <a:gd name="T6" fmla="*/ 17183 w 17"/>
                <a:gd name="T7" fmla="*/ 28388 h 17"/>
                <a:gd name="T8" fmla="*/ 10739 w 17"/>
                <a:gd name="T9" fmla="*/ 21291 h 17"/>
                <a:gd name="T10" fmla="*/ 4296 w 17"/>
                <a:gd name="T11" fmla="*/ 21291 h 17"/>
                <a:gd name="T12" fmla="*/ 0 w 17"/>
                <a:gd name="T13" fmla="*/ 14194 h 17"/>
                <a:gd name="T14" fmla="*/ 4296 w 17"/>
                <a:gd name="T15" fmla="*/ 0 h 17"/>
                <a:gd name="T16" fmla="*/ 10739 w 17"/>
                <a:gd name="T17" fmla="*/ 0 h 17"/>
                <a:gd name="T18" fmla="*/ 21478 w 17"/>
                <a:gd name="T19" fmla="*/ 0 h 17"/>
                <a:gd name="T20" fmla="*/ 27922 w 17"/>
                <a:gd name="T21" fmla="*/ 7097 h 17"/>
                <a:gd name="T22" fmla="*/ 34365 w 17"/>
                <a:gd name="T23" fmla="*/ 14194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8"/>
                  </a:moveTo>
                  <a:lnTo>
                    <a:pt x="16" y="12"/>
                  </a:lnTo>
                  <a:lnTo>
                    <a:pt x="13" y="12"/>
                  </a:lnTo>
                  <a:lnTo>
                    <a:pt x="8" y="16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3" y="4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8" name="Freeform 483"/>
            <p:cNvSpPr>
              <a:spLocks/>
            </p:cNvSpPr>
            <p:nvPr/>
          </p:nvSpPr>
          <p:spPr bwMode="auto">
            <a:xfrm>
              <a:off x="628650" y="3440113"/>
              <a:ext cx="36513" cy="30162"/>
            </a:xfrm>
            <a:custGeom>
              <a:avLst/>
              <a:gdLst>
                <a:gd name="T0" fmla="*/ 34365 w 17"/>
                <a:gd name="T1" fmla="*/ 12420 h 17"/>
                <a:gd name="T2" fmla="*/ 34365 w 17"/>
                <a:gd name="T3" fmla="*/ 14194 h 17"/>
                <a:gd name="T4" fmla="*/ 30070 w 17"/>
                <a:gd name="T5" fmla="*/ 17742 h 17"/>
                <a:gd name="T6" fmla="*/ 23626 w 17"/>
                <a:gd name="T7" fmla="*/ 21291 h 17"/>
                <a:gd name="T8" fmla="*/ 17183 w 17"/>
                <a:gd name="T9" fmla="*/ 28388 h 17"/>
                <a:gd name="T10" fmla="*/ 15035 w 17"/>
                <a:gd name="T11" fmla="*/ 24839 h 17"/>
                <a:gd name="T12" fmla="*/ 8591 w 17"/>
                <a:gd name="T13" fmla="*/ 21291 h 17"/>
                <a:gd name="T14" fmla="*/ 2148 w 17"/>
                <a:gd name="T15" fmla="*/ 17742 h 17"/>
                <a:gd name="T16" fmla="*/ 0 w 17"/>
                <a:gd name="T17" fmla="*/ 14194 h 17"/>
                <a:gd name="T18" fmla="*/ 2148 w 17"/>
                <a:gd name="T19" fmla="*/ 0 h 17"/>
                <a:gd name="T20" fmla="*/ 8591 w 17"/>
                <a:gd name="T21" fmla="*/ 1774 h 17"/>
                <a:gd name="T22" fmla="*/ 17183 w 17"/>
                <a:gd name="T23" fmla="*/ 1774 h 17"/>
                <a:gd name="T24" fmla="*/ 27922 w 17"/>
                <a:gd name="T25" fmla="*/ 5323 h 17"/>
                <a:gd name="T26" fmla="*/ 34365 w 17"/>
                <a:gd name="T27" fmla="*/ 1242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7"/>
                  </a:moveTo>
                  <a:lnTo>
                    <a:pt x="16" y="8"/>
                  </a:lnTo>
                  <a:lnTo>
                    <a:pt x="14" y="10"/>
                  </a:lnTo>
                  <a:lnTo>
                    <a:pt x="11" y="12"/>
                  </a:lnTo>
                  <a:lnTo>
                    <a:pt x="8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0"/>
                  </a:lnTo>
                  <a:lnTo>
                    <a:pt x="4" y="1"/>
                  </a:lnTo>
                  <a:lnTo>
                    <a:pt x="8" y="1"/>
                  </a:lnTo>
                  <a:lnTo>
                    <a:pt x="13" y="3"/>
                  </a:lnTo>
                  <a:lnTo>
                    <a:pt x="16" y="7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9" name="Freeform 484"/>
            <p:cNvSpPr>
              <a:spLocks/>
            </p:cNvSpPr>
            <p:nvPr/>
          </p:nvSpPr>
          <p:spPr bwMode="auto">
            <a:xfrm>
              <a:off x="984250" y="3449638"/>
              <a:ext cx="34925" cy="31750"/>
            </a:xfrm>
            <a:custGeom>
              <a:avLst/>
              <a:gdLst>
                <a:gd name="T0" fmla="*/ 32871 w 17"/>
                <a:gd name="T1" fmla="*/ 29882 h 17"/>
                <a:gd name="T2" fmla="*/ 16435 w 17"/>
                <a:gd name="T3" fmla="*/ 29882 h 17"/>
                <a:gd name="T4" fmla="*/ 0 w 17"/>
                <a:gd name="T5" fmla="*/ 29882 h 17"/>
                <a:gd name="T6" fmla="*/ 16435 w 17"/>
                <a:gd name="T7" fmla="*/ 0 h 17"/>
                <a:gd name="T8" fmla="*/ 32871 w 17"/>
                <a:gd name="T9" fmla="*/ 0 h 17"/>
                <a:gd name="T10" fmla="*/ 32871 w 17"/>
                <a:gd name="T11" fmla="*/ 2988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0" name="Freeform 485"/>
            <p:cNvSpPr>
              <a:spLocks/>
            </p:cNvSpPr>
            <p:nvPr/>
          </p:nvSpPr>
          <p:spPr bwMode="auto">
            <a:xfrm>
              <a:off x="984250" y="3449638"/>
              <a:ext cx="34925" cy="31750"/>
            </a:xfrm>
            <a:custGeom>
              <a:avLst/>
              <a:gdLst>
                <a:gd name="T0" fmla="*/ 32871 w 17"/>
                <a:gd name="T1" fmla="*/ 29882 h 17"/>
                <a:gd name="T2" fmla="*/ 22599 w 17"/>
                <a:gd name="T3" fmla="*/ 29882 h 17"/>
                <a:gd name="T4" fmla="*/ 18490 w 17"/>
                <a:gd name="T5" fmla="*/ 24279 h 17"/>
                <a:gd name="T6" fmla="*/ 8218 w 17"/>
                <a:gd name="T7" fmla="*/ 20544 h 17"/>
                <a:gd name="T8" fmla="*/ 0 w 17"/>
                <a:gd name="T9" fmla="*/ 16809 h 17"/>
                <a:gd name="T10" fmla="*/ 8218 w 17"/>
                <a:gd name="T11" fmla="*/ 0 h 17"/>
                <a:gd name="T12" fmla="*/ 18490 w 17"/>
                <a:gd name="T13" fmla="*/ 7471 h 17"/>
                <a:gd name="T14" fmla="*/ 26707 w 17"/>
                <a:gd name="T15" fmla="*/ 11206 h 17"/>
                <a:gd name="T16" fmla="*/ 32871 w 17"/>
                <a:gd name="T17" fmla="*/ 16809 h 17"/>
                <a:gd name="T18" fmla="*/ 32871 w 17"/>
                <a:gd name="T19" fmla="*/ 29882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6"/>
                  </a:moveTo>
                  <a:lnTo>
                    <a:pt x="11" y="16"/>
                  </a:lnTo>
                  <a:lnTo>
                    <a:pt x="9" y="13"/>
                  </a:lnTo>
                  <a:lnTo>
                    <a:pt x="4" y="11"/>
                  </a:lnTo>
                  <a:lnTo>
                    <a:pt x="0" y="9"/>
                  </a:lnTo>
                  <a:lnTo>
                    <a:pt x="4" y="0"/>
                  </a:lnTo>
                  <a:lnTo>
                    <a:pt x="9" y="4"/>
                  </a:lnTo>
                  <a:lnTo>
                    <a:pt x="13" y="6"/>
                  </a:lnTo>
                  <a:lnTo>
                    <a:pt x="16" y="9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1" name="Freeform 486"/>
            <p:cNvSpPr>
              <a:spLocks/>
            </p:cNvSpPr>
            <p:nvPr/>
          </p:nvSpPr>
          <p:spPr bwMode="auto">
            <a:xfrm>
              <a:off x="1046163" y="3454400"/>
              <a:ext cx="34925" cy="31750"/>
            </a:xfrm>
            <a:custGeom>
              <a:avLst/>
              <a:gdLst>
                <a:gd name="T0" fmla="*/ 32871 w 17"/>
                <a:gd name="T1" fmla="*/ 14941 h 17"/>
                <a:gd name="T2" fmla="*/ 32871 w 17"/>
                <a:gd name="T3" fmla="*/ 29882 h 17"/>
                <a:gd name="T4" fmla="*/ 16435 w 17"/>
                <a:gd name="T5" fmla="*/ 29882 h 17"/>
                <a:gd name="T6" fmla="*/ 0 w 17"/>
                <a:gd name="T7" fmla="*/ 29882 h 17"/>
                <a:gd name="T8" fmla="*/ 0 w 17"/>
                <a:gd name="T9" fmla="*/ 14941 h 17"/>
                <a:gd name="T10" fmla="*/ 0 w 17"/>
                <a:gd name="T11" fmla="*/ 0 h 17"/>
                <a:gd name="T12" fmla="*/ 32871 w 17"/>
                <a:gd name="T13" fmla="*/ 1494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8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2" name="Freeform 487"/>
            <p:cNvSpPr>
              <a:spLocks/>
            </p:cNvSpPr>
            <p:nvPr/>
          </p:nvSpPr>
          <p:spPr bwMode="auto">
            <a:xfrm>
              <a:off x="1046163" y="3454400"/>
              <a:ext cx="34925" cy="31750"/>
            </a:xfrm>
            <a:custGeom>
              <a:avLst/>
              <a:gdLst>
                <a:gd name="T0" fmla="*/ 32871 w 17"/>
                <a:gd name="T1" fmla="*/ 11206 h 17"/>
                <a:gd name="T2" fmla="*/ 26707 w 17"/>
                <a:gd name="T3" fmla="*/ 16809 h 17"/>
                <a:gd name="T4" fmla="*/ 22599 w 17"/>
                <a:gd name="T5" fmla="*/ 24279 h 17"/>
                <a:gd name="T6" fmla="*/ 18490 w 17"/>
                <a:gd name="T7" fmla="*/ 29882 h 17"/>
                <a:gd name="T8" fmla="*/ 8218 w 17"/>
                <a:gd name="T9" fmla="*/ 24279 h 17"/>
                <a:gd name="T10" fmla="*/ 4109 w 17"/>
                <a:gd name="T11" fmla="*/ 20544 h 17"/>
                <a:gd name="T12" fmla="*/ 0 w 17"/>
                <a:gd name="T13" fmla="*/ 16809 h 17"/>
                <a:gd name="T14" fmla="*/ 0 w 17"/>
                <a:gd name="T15" fmla="*/ 7471 h 17"/>
                <a:gd name="T16" fmla="*/ 4109 w 17"/>
                <a:gd name="T17" fmla="*/ 0 h 17"/>
                <a:gd name="T18" fmla="*/ 32871 w 17"/>
                <a:gd name="T19" fmla="*/ 1120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6"/>
                  </a:moveTo>
                  <a:lnTo>
                    <a:pt x="13" y="9"/>
                  </a:lnTo>
                  <a:lnTo>
                    <a:pt x="11" y="13"/>
                  </a:lnTo>
                  <a:lnTo>
                    <a:pt x="9" y="16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16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3" name="Freeform 488"/>
            <p:cNvSpPr>
              <a:spLocks/>
            </p:cNvSpPr>
            <p:nvPr/>
          </p:nvSpPr>
          <p:spPr bwMode="auto">
            <a:xfrm>
              <a:off x="584200" y="3746500"/>
              <a:ext cx="0" cy="31750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29882 h 17"/>
                <a:gd name="T4" fmla="*/ 0 w 1"/>
                <a:gd name="T5" fmla="*/ 0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0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4" name="Freeform 489"/>
            <p:cNvSpPr>
              <a:spLocks/>
            </p:cNvSpPr>
            <p:nvPr/>
          </p:nvSpPr>
          <p:spPr bwMode="auto">
            <a:xfrm>
              <a:off x="584200" y="3460750"/>
              <a:ext cx="34925" cy="30163"/>
            </a:xfrm>
            <a:custGeom>
              <a:avLst/>
              <a:gdLst>
                <a:gd name="T0" fmla="*/ 32871 w 17"/>
                <a:gd name="T1" fmla="*/ 17743 h 17"/>
                <a:gd name="T2" fmla="*/ 18490 w 17"/>
                <a:gd name="T3" fmla="*/ 28389 h 17"/>
                <a:gd name="T4" fmla="*/ 0 w 17"/>
                <a:gd name="T5" fmla="*/ 0 h 17"/>
                <a:gd name="T6" fmla="*/ 12326 w 17"/>
                <a:gd name="T7" fmla="*/ 0 h 17"/>
                <a:gd name="T8" fmla="*/ 18490 w 17"/>
                <a:gd name="T9" fmla="*/ 0 h 17"/>
                <a:gd name="T10" fmla="*/ 24653 w 17"/>
                <a:gd name="T11" fmla="*/ 17743 h 17"/>
                <a:gd name="T12" fmla="*/ 32871 w 17"/>
                <a:gd name="T13" fmla="*/ 17743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0"/>
                  </a:moveTo>
                  <a:lnTo>
                    <a:pt x="9" y="16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10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5" name="Freeform 490"/>
            <p:cNvSpPr>
              <a:spLocks/>
            </p:cNvSpPr>
            <p:nvPr/>
          </p:nvSpPr>
          <p:spPr bwMode="auto">
            <a:xfrm>
              <a:off x="1014413" y="3465513"/>
              <a:ext cx="38100" cy="53975"/>
            </a:xfrm>
            <a:custGeom>
              <a:avLst/>
              <a:gdLst>
                <a:gd name="T0" fmla="*/ 35983 w 18"/>
                <a:gd name="T1" fmla="*/ 20894 h 31"/>
                <a:gd name="T2" fmla="*/ 33867 w 18"/>
                <a:gd name="T3" fmla="*/ 24376 h 31"/>
                <a:gd name="T4" fmla="*/ 33867 w 18"/>
                <a:gd name="T5" fmla="*/ 26117 h 31"/>
                <a:gd name="T6" fmla="*/ 33867 w 18"/>
                <a:gd name="T7" fmla="*/ 27858 h 31"/>
                <a:gd name="T8" fmla="*/ 29633 w 18"/>
                <a:gd name="T9" fmla="*/ 29599 h 31"/>
                <a:gd name="T10" fmla="*/ 16933 w 18"/>
                <a:gd name="T11" fmla="*/ 27858 h 31"/>
                <a:gd name="T12" fmla="*/ 29633 w 18"/>
                <a:gd name="T13" fmla="*/ 48752 h 31"/>
                <a:gd name="T14" fmla="*/ 27517 w 18"/>
                <a:gd name="T15" fmla="*/ 52234 h 31"/>
                <a:gd name="T16" fmla="*/ 25400 w 18"/>
                <a:gd name="T17" fmla="*/ 52234 h 31"/>
                <a:gd name="T18" fmla="*/ 21167 w 18"/>
                <a:gd name="T19" fmla="*/ 50493 h 31"/>
                <a:gd name="T20" fmla="*/ 16933 w 18"/>
                <a:gd name="T21" fmla="*/ 48752 h 31"/>
                <a:gd name="T22" fmla="*/ 14817 w 18"/>
                <a:gd name="T23" fmla="*/ 48752 h 31"/>
                <a:gd name="T24" fmla="*/ 10583 w 18"/>
                <a:gd name="T25" fmla="*/ 45269 h 31"/>
                <a:gd name="T26" fmla="*/ 10583 w 18"/>
                <a:gd name="T27" fmla="*/ 41787 h 31"/>
                <a:gd name="T28" fmla="*/ 8467 w 18"/>
                <a:gd name="T29" fmla="*/ 40046 h 31"/>
                <a:gd name="T30" fmla="*/ 6350 w 18"/>
                <a:gd name="T31" fmla="*/ 36564 h 31"/>
                <a:gd name="T32" fmla="*/ 6350 w 18"/>
                <a:gd name="T33" fmla="*/ 33081 h 31"/>
                <a:gd name="T34" fmla="*/ 4233 w 18"/>
                <a:gd name="T35" fmla="*/ 31340 h 31"/>
                <a:gd name="T36" fmla="*/ 2117 w 18"/>
                <a:gd name="T37" fmla="*/ 29599 h 31"/>
                <a:gd name="T38" fmla="*/ 0 w 18"/>
                <a:gd name="T39" fmla="*/ 26117 h 31"/>
                <a:gd name="T40" fmla="*/ 0 w 18"/>
                <a:gd name="T41" fmla="*/ 24376 h 31"/>
                <a:gd name="T42" fmla="*/ 0 w 18"/>
                <a:gd name="T43" fmla="*/ 22635 h 31"/>
                <a:gd name="T44" fmla="*/ 2117 w 18"/>
                <a:gd name="T45" fmla="*/ 20894 h 31"/>
                <a:gd name="T46" fmla="*/ 4233 w 18"/>
                <a:gd name="T47" fmla="*/ 19152 h 31"/>
                <a:gd name="T48" fmla="*/ 6350 w 18"/>
                <a:gd name="T49" fmla="*/ 15670 h 31"/>
                <a:gd name="T50" fmla="*/ 6350 w 18"/>
                <a:gd name="T51" fmla="*/ 13929 h 31"/>
                <a:gd name="T52" fmla="*/ 4233 w 18"/>
                <a:gd name="T53" fmla="*/ 12188 h 31"/>
                <a:gd name="T54" fmla="*/ 6350 w 18"/>
                <a:gd name="T55" fmla="*/ 6965 h 31"/>
                <a:gd name="T56" fmla="*/ 10583 w 18"/>
                <a:gd name="T57" fmla="*/ 3482 h 31"/>
                <a:gd name="T58" fmla="*/ 12700 w 18"/>
                <a:gd name="T59" fmla="*/ 0 h 31"/>
                <a:gd name="T60" fmla="*/ 19050 w 18"/>
                <a:gd name="T61" fmla="*/ 0 h 31"/>
                <a:gd name="T62" fmla="*/ 21167 w 18"/>
                <a:gd name="T63" fmla="*/ 1741 h 31"/>
                <a:gd name="T64" fmla="*/ 25400 w 18"/>
                <a:gd name="T65" fmla="*/ 3482 h 31"/>
                <a:gd name="T66" fmla="*/ 25400 w 18"/>
                <a:gd name="T67" fmla="*/ 6965 h 31"/>
                <a:gd name="T68" fmla="*/ 25400 w 18"/>
                <a:gd name="T69" fmla="*/ 10447 h 31"/>
                <a:gd name="T70" fmla="*/ 27517 w 18"/>
                <a:gd name="T71" fmla="*/ 13929 h 31"/>
                <a:gd name="T72" fmla="*/ 29633 w 18"/>
                <a:gd name="T73" fmla="*/ 15670 h 31"/>
                <a:gd name="T74" fmla="*/ 31750 w 18"/>
                <a:gd name="T75" fmla="*/ 19152 h 31"/>
                <a:gd name="T76" fmla="*/ 35983 w 18"/>
                <a:gd name="T77" fmla="*/ 20894 h 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"/>
                <a:gd name="T118" fmla="*/ 0 h 31"/>
                <a:gd name="T119" fmla="*/ 18 w 18"/>
                <a:gd name="T120" fmla="*/ 31 h 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" h="31">
                  <a:moveTo>
                    <a:pt x="17" y="12"/>
                  </a:moveTo>
                  <a:lnTo>
                    <a:pt x="16" y="14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4" y="17"/>
                  </a:lnTo>
                  <a:lnTo>
                    <a:pt x="8" y="16"/>
                  </a:lnTo>
                  <a:lnTo>
                    <a:pt x="14" y="28"/>
                  </a:lnTo>
                  <a:lnTo>
                    <a:pt x="13" y="30"/>
                  </a:lnTo>
                  <a:lnTo>
                    <a:pt x="12" y="30"/>
                  </a:lnTo>
                  <a:lnTo>
                    <a:pt x="10" y="29"/>
                  </a:lnTo>
                  <a:lnTo>
                    <a:pt x="8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4" y="23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5" y="11"/>
                  </a:lnTo>
                  <a:lnTo>
                    <a:pt x="17" y="1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" name="Freeform 491"/>
            <p:cNvSpPr>
              <a:spLocks/>
            </p:cNvSpPr>
            <p:nvPr/>
          </p:nvSpPr>
          <p:spPr bwMode="auto">
            <a:xfrm>
              <a:off x="1014413" y="3465513"/>
              <a:ext cx="47625" cy="60325"/>
            </a:xfrm>
            <a:custGeom>
              <a:avLst/>
              <a:gdLst>
                <a:gd name="T0" fmla="*/ 45554 w 23"/>
                <a:gd name="T1" fmla="*/ 23065 h 34"/>
                <a:gd name="T2" fmla="*/ 43484 w 23"/>
                <a:gd name="T3" fmla="*/ 26614 h 34"/>
                <a:gd name="T4" fmla="*/ 41413 w 23"/>
                <a:gd name="T5" fmla="*/ 30163 h 34"/>
                <a:gd name="T6" fmla="*/ 41413 w 23"/>
                <a:gd name="T7" fmla="*/ 30163 h 34"/>
                <a:gd name="T8" fmla="*/ 37272 w 23"/>
                <a:gd name="T9" fmla="*/ 33711 h 34"/>
                <a:gd name="T10" fmla="*/ 20707 w 23"/>
                <a:gd name="T11" fmla="*/ 30163 h 34"/>
                <a:gd name="T12" fmla="*/ 37272 w 23"/>
                <a:gd name="T13" fmla="*/ 55002 h 34"/>
                <a:gd name="T14" fmla="*/ 35201 w 23"/>
                <a:gd name="T15" fmla="*/ 58551 h 34"/>
                <a:gd name="T16" fmla="*/ 31060 w 23"/>
                <a:gd name="T17" fmla="*/ 58551 h 34"/>
                <a:gd name="T18" fmla="*/ 24848 w 23"/>
                <a:gd name="T19" fmla="*/ 56776 h 34"/>
                <a:gd name="T20" fmla="*/ 20707 w 23"/>
                <a:gd name="T21" fmla="*/ 55002 h 34"/>
                <a:gd name="T22" fmla="*/ 16565 w 23"/>
                <a:gd name="T23" fmla="*/ 55002 h 34"/>
                <a:gd name="T24" fmla="*/ 12424 w 23"/>
                <a:gd name="T25" fmla="*/ 51454 h 34"/>
                <a:gd name="T26" fmla="*/ 12424 w 23"/>
                <a:gd name="T27" fmla="*/ 47905 h 34"/>
                <a:gd name="T28" fmla="*/ 10353 w 23"/>
                <a:gd name="T29" fmla="*/ 44357 h 34"/>
                <a:gd name="T30" fmla="*/ 8283 w 23"/>
                <a:gd name="T31" fmla="*/ 40808 h 34"/>
                <a:gd name="T32" fmla="*/ 8283 w 23"/>
                <a:gd name="T33" fmla="*/ 37260 h 34"/>
                <a:gd name="T34" fmla="*/ 6212 w 23"/>
                <a:gd name="T35" fmla="*/ 35485 h 34"/>
                <a:gd name="T36" fmla="*/ 2071 w 23"/>
                <a:gd name="T37" fmla="*/ 33711 h 34"/>
                <a:gd name="T38" fmla="*/ 0 w 23"/>
                <a:gd name="T39" fmla="*/ 30163 h 34"/>
                <a:gd name="T40" fmla="*/ 0 w 23"/>
                <a:gd name="T41" fmla="*/ 28388 h 34"/>
                <a:gd name="T42" fmla="*/ 0 w 23"/>
                <a:gd name="T43" fmla="*/ 24840 h 34"/>
                <a:gd name="T44" fmla="*/ 4141 w 23"/>
                <a:gd name="T45" fmla="*/ 23065 h 34"/>
                <a:gd name="T46" fmla="*/ 6212 w 23"/>
                <a:gd name="T47" fmla="*/ 21291 h 34"/>
                <a:gd name="T48" fmla="*/ 8283 w 23"/>
                <a:gd name="T49" fmla="*/ 17743 h 34"/>
                <a:gd name="T50" fmla="*/ 8283 w 23"/>
                <a:gd name="T51" fmla="*/ 15968 h 34"/>
                <a:gd name="T52" fmla="*/ 6212 w 23"/>
                <a:gd name="T53" fmla="*/ 12420 h 34"/>
                <a:gd name="T54" fmla="*/ 8283 w 23"/>
                <a:gd name="T55" fmla="*/ 8871 h 34"/>
                <a:gd name="T56" fmla="*/ 12424 w 23"/>
                <a:gd name="T57" fmla="*/ 3549 h 34"/>
                <a:gd name="T58" fmla="*/ 16565 w 23"/>
                <a:gd name="T59" fmla="*/ 0 h 34"/>
                <a:gd name="T60" fmla="*/ 22777 w 23"/>
                <a:gd name="T61" fmla="*/ 0 h 34"/>
                <a:gd name="T62" fmla="*/ 28989 w 23"/>
                <a:gd name="T63" fmla="*/ 1774 h 34"/>
                <a:gd name="T64" fmla="*/ 31060 w 23"/>
                <a:gd name="T65" fmla="*/ 3549 h 34"/>
                <a:gd name="T66" fmla="*/ 31060 w 23"/>
                <a:gd name="T67" fmla="*/ 8871 h 34"/>
                <a:gd name="T68" fmla="*/ 33130 w 23"/>
                <a:gd name="T69" fmla="*/ 12420 h 34"/>
                <a:gd name="T70" fmla="*/ 35201 w 23"/>
                <a:gd name="T71" fmla="*/ 14194 h 34"/>
                <a:gd name="T72" fmla="*/ 37272 w 23"/>
                <a:gd name="T73" fmla="*/ 17743 h 34"/>
                <a:gd name="T74" fmla="*/ 39342 w 23"/>
                <a:gd name="T75" fmla="*/ 21291 h 34"/>
                <a:gd name="T76" fmla="*/ 45554 w 23"/>
                <a:gd name="T77" fmla="*/ 23065 h 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"/>
                <a:gd name="T118" fmla="*/ 0 h 34"/>
                <a:gd name="T119" fmla="*/ 23 w 23"/>
                <a:gd name="T120" fmla="*/ 34 h 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" h="34">
                  <a:moveTo>
                    <a:pt x="22" y="13"/>
                  </a:moveTo>
                  <a:lnTo>
                    <a:pt x="21" y="15"/>
                  </a:lnTo>
                  <a:lnTo>
                    <a:pt x="20" y="17"/>
                  </a:lnTo>
                  <a:lnTo>
                    <a:pt x="18" y="19"/>
                  </a:lnTo>
                  <a:lnTo>
                    <a:pt x="10" y="17"/>
                  </a:lnTo>
                  <a:lnTo>
                    <a:pt x="18" y="31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2" y="32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3" y="20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5"/>
                  </a:lnTo>
                  <a:lnTo>
                    <a:pt x="16" y="7"/>
                  </a:lnTo>
                  <a:lnTo>
                    <a:pt x="17" y="8"/>
                  </a:lnTo>
                  <a:lnTo>
                    <a:pt x="18" y="10"/>
                  </a:lnTo>
                  <a:lnTo>
                    <a:pt x="19" y="12"/>
                  </a:lnTo>
                  <a:lnTo>
                    <a:pt x="22" y="1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" name="Freeform 492"/>
            <p:cNvSpPr>
              <a:spLocks/>
            </p:cNvSpPr>
            <p:nvPr/>
          </p:nvSpPr>
          <p:spPr bwMode="auto">
            <a:xfrm>
              <a:off x="985838" y="3757613"/>
              <a:ext cx="3175" cy="30162"/>
            </a:xfrm>
            <a:custGeom>
              <a:avLst/>
              <a:gdLst>
                <a:gd name="T0" fmla="*/ 0 w 1"/>
                <a:gd name="T1" fmla="*/ 28388 h 17"/>
                <a:gd name="T2" fmla="*/ 0 w 1"/>
                <a:gd name="T3" fmla="*/ 0 h 17"/>
                <a:gd name="T4" fmla="*/ 0 w 1"/>
                <a:gd name="T5" fmla="*/ 28388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" name="Freeform 493"/>
            <p:cNvSpPr>
              <a:spLocks/>
            </p:cNvSpPr>
            <p:nvPr/>
          </p:nvSpPr>
          <p:spPr bwMode="auto">
            <a:xfrm>
              <a:off x="985838" y="3468688"/>
              <a:ext cx="38100" cy="30162"/>
            </a:xfrm>
            <a:custGeom>
              <a:avLst/>
              <a:gdLst>
                <a:gd name="T0" fmla="*/ 35859 w 17"/>
                <a:gd name="T1" fmla="*/ 28388 h 17"/>
                <a:gd name="T2" fmla="*/ 20171 w 17"/>
                <a:gd name="T3" fmla="*/ 28388 h 17"/>
                <a:gd name="T4" fmla="*/ 6724 w 17"/>
                <a:gd name="T5" fmla="*/ 17742 h 17"/>
                <a:gd name="T6" fmla="*/ 0 w 17"/>
                <a:gd name="T7" fmla="*/ 14194 h 17"/>
                <a:gd name="T8" fmla="*/ 0 w 17"/>
                <a:gd name="T9" fmla="*/ 0 h 17"/>
                <a:gd name="T10" fmla="*/ 13447 w 17"/>
                <a:gd name="T11" fmla="*/ 8871 h 17"/>
                <a:gd name="T12" fmla="*/ 20171 w 17"/>
                <a:gd name="T13" fmla="*/ 14194 h 17"/>
                <a:gd name="T14" fmla="*/ 35859 w 17"/>
                <a:gd name="T15" fmla="*/ 17742 h 17"/>
                <a:gd name="T16" fmla="*/ 35859 w 17"/>
                <a:gd name="T17" fmla="*/ 28388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6"/>
                  </a:moveTo>
                  <a:lnTo>
                    <a:pt x="9" y="16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0"/>
                  </a:lnTo>
                  <a:lnTo>
                    <a:pt x="6" y="5"/>
                  </a:lnTo>
                  <a:lnTo>
                    <a:pt x="9" y="8"/>
                  </a:lnTo>
                  <a:lnTo>
                    <a:pt x="16" y="1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9" name="Freeform 494"/>
            <p:cNvSpPr>
              <a:spLocks/>
            </p:cNvSpPr>
            <p:nvPr/>
          </p:nvSpPr>
          <p:spPr bwMode="auto">
            <a:xfrm>
              <a:off x="847725" y="3481388"/>
              <a:ext cx="128588" cy="122237"/>
            </a:xfrm>
            <a:custGeom>
              <a:avLst/>
              <a:gdLst>
                <a:gd name="T0" fmla="*/ 122264 w 61"/>
                <a:gd name="T1" fmla="*/ 14381 h 68"/>
                <a:gd name="T2" fmla="*/ 109616 w 61"/>
                <a:gd name="T3" fmla="*/ 19774 h 68"/>
                <a:gd name="T4" fmla="*/ 99076 w 61"/>
                <a:gd name="T5" fmla="*/ 23369 h 68"/>
                <a:gd name="T6" fmla="*/ 77996 w 61"/>
                <a:gd name="T7" fmla="*/ 23369 h 68"/>
                <a:gd name="T8" fmla="*/ 61132 w 61"/>
                <a:gd name="T9" fmla="*/ 28762 h 68"/>
                <a:gd name="T10" fmla="*/ 44268 w 61"/>
                <a:gd name="T11" fmla="*/ 25166 h 68"/>
                <a:gd name="T12" fmla="*/ 35836 w 61"/>
                <a:gd name="T13" fmla="*/ 32357 h 68"/>
                <a:gd name="T14" fmla="*/ 37944 w 61"/>
                <a:gd name="T15" fmla="*/ 44940 h 68"/>
                <a:gd name="T16" fmla="*/ 50592 w 61"/>
                <a:gd name="T17" fmla="*/ 44940 h 68"/>
                <a:gd name="T18" fmla="*/ 61132 w 61"/>
                <a:gd name="T19" fmla="*/ 37750 h 68"/>
                <a:gd name="T20" fmla="*/ 73780 w 61"/>
                <a:gd name="T21" fmla="*/ 34154 h 68"/>
                <a:gd name="T22" fmla="*/ 92752 w 61"/>
                <a:gd name="T23" fmla="*/ 37750 h 68"/>
                <a:gd name="T24" fmla="*/ 92752 w 61"/>
                <a:gd name="T25" fmla="*/ 44940 h 68"/>
                <a:gd name="T26" fmla="*/ 75888 w 61"/>
                <a:gd name="T27" fmla="*/ 50333 h 68"/>
                <a:gd name="T28" fmla="*/ 61132 w 61"/>
                <a:gd name="T29" fmla="*/ 55726 h 68"/>
                <a:gd name="T30" fmla="*/ 65348 w 61"/>
                <a:gd name="T31" fmla="*/ 62916 h 68"/>
                <a:gd name="T32" fmla="*/ 80104 w 61"/>
                <a:gd name="T33" fmla="*/ 66511 h 68"/>
                <a:gd name="T34" fmla="*/ 82212 w 61"/>
                <a:gd name="T35" fmla="*/ 79095 h 68"/>
                <a:gd name="T36" fmla="*/ 80104 w 61"/>
                <a:gd name="T37" fmla="*/ 93475 h 68"/>
                <a:gd name="T38" fmla="*/ 92752 w 61"/>
                <a:gd name="T39" fmla="*/ 100666 h 68"/>
                <a:gd name="T40" fmla="*/ 96968 w 61"/>
                <a:gd name="T41" fmla="*/ 116844 h 68"/>
                <a:gd name="T42" fmla="*/ 92752 w 61"/>
                <a:gd name="T43" fmla="*/ 118642 h 68"/>
                <a:gd name="T44" fmla="*/ 77996 w 61"/>
                <a:gd name="T45" fmla="*/ 113249 h 68"/>
                <a:gd name="T46" fmla="*/ 67456 w 61"/>
                <a:gd name="T47" fmla="*/ 113249 h 68"/>
                <a:gd name="T48" fmla="*/ 61132 w 61"/>
                <a:gd name="T49" fmla="*/ 104261 h 68"/>
                <a:gd name="T50" fmla="*/ 56916 w 61"/>
                <a:gd name="T51" fmla="*/ 93475 h 68"/>
                <a:gd name="T52" fmla="*/ 48484 w 61"/>
                <a:gd name="T53" fmla="*/ 84487 h 68"/>
                <a:gd name="T54" fmla="*/ 44268 w 61"/>
                <a:gd name="T55" fmla="*/ 75499 h 68"/>
                <a:gd name="T56" fmla="*/ 37944 w 61"/>
                <a:gd name="T57" fmla="*/ 86285 h 68"/>
                <a:gd name="T58" fmla="*/ 40052 w 61"/>
                <a:gd name="T59" fmla="*/ 95273 h 68"/>
                <a:gd name="T60" fmla="*/ 42160 w 61"/>
                <a:gd name="T61" fmla="*/ 106059 h 68"/>
                <a:gd name="T62" fmla="*/ 40052 w 61"/>
                <a:gd name="T63" fmla="*/ 116844 h 68"/>
                <a:gd name="T64" fmla="*/ 25296 w 61"/>
                <a:gd name="T65" fmla="*/ 118642 h 68"/>
                <a:gd name="T66" fmla="*/ 14756 w 61"/>
                <a:gd name="T67" fmla="*/ 109654 h 68"/>
                <a:gd name="T68" fmla="*/ 14756 w 61"/>
                <a:gd name="T69" fmla="*/ 95273 h 68"/>
                <a:gd name="T70" fmla="*/ 2108 w 61"/>
                <a:gd name="T71" fmla="*/ 86285 h 68"/>
                <a:gd name="T72" fmla="*/ 0 w 61"/>
                <a:gd name="T73" fmla="*/ 71904 h 68"/>
                <a:gd name="T74" fmla="*/ 4216 w 61"/>
                <a:gd name="T75" fmla="*/ 55726 h 68"/>
                <a:gd name="T76" fmla="*/ 12648 w 61"/>
                <a:gd name="T77" fmla="*/ 44940 h 68"/>
                <a:gd name="T78" fmla="*/ 16864 w 61"/>
                <a:gd name="T79" fmla="*/ 37750 h 68"/>
                <a:gd name="T80" fmla="*/ 16864 w 61"/>
                <a:gd name="T81" fmla="*/ 28762 h 68"/>
                <a:gd name="T82" fmla="*/ 23188 w 61"/>
                <a:gd name="T83" fmla="*/ 19774 h 68"/>
                <a:gd name="T84" fmla="*/ 29512 w 61"/>
                <a:gd name="T85" fmla="*/ 10786 h 68"/>
                <a:gd name="T86" fmla="*/ 35836 w 61"/>
                <a:gd name="T87" fmla="*/ 3595 h 68"/>
                <a:gd name="T88" fmla="*/ 50592 w 61"/>
                <a:gd name="T89" fmla="*/ 7190 h 68"/>
                <a:gd name="T90" fmla="*/ 65348 w 61"/>
                <a:gd name="T91" fmla="*/ 7190 h 68"/>
                <a:gd name="T92" fmla="*/ 82212 w 61"/>
                <a:gd name="T93" fmla="*/ 7190 h 68"/>
                <a:gd name="T94" fmla="*/ 86428 w 61"/>
                <a:gd name="T95" fmla="*/ 8988 h 68"/>
                <a:gd name="T96" fmla="*/ 107508 w 61"/>
                <a:gd name="T97" fmla="*/ 5393 h 68"/>
                <a:gd name="T98" fmla="*/ 122264 w 61"/>
                <a:gd name="T99" fmla="*/ 0 h 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1"/>
                <a:gd name="T151" fmla="*/ 0 h 68"/>
                <a:gd name="T152" fmla="*/ 61 w 61"/>
                <a:gd name="T153" fmla="*/ 68 h 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1" h="68">
                  <a:moveTo>
                    <a:pt x="60" y="6"/>
                  </a:moveTo>
                  <a:lnTo>
                    <a:pt x="58" y="7"/>
                  </a:lnTo>
                  <a:lnTo>
                    <a:pt x="58" y="8"/>
                  </a:lnTo>
                  <a:lnTo>
                    <a:pt x="56" y="9"/>
                  </a:lnTo>
                  <a:lnTo>
                    <a:pt x="54" y="10"/>
                  </a:lnTo>
                  <a:lnTo>
                    <a:pt x="52" y="11"/>
                  </a:lnTo>
                  <a:lnTo>
                    <a:pt x="50" y="11"/>
                  </a:lnTo>
                  <a:lnTo>
                    <a:pt x="49" y="12"/>
                  </a:lnTo>
                  <a:lnTo>
                    <a:pt x="47" y="13"/>
                  </a:lnTo>
                  <a:lnTo>
                    <a:pt x="44" y="12"/>
                  </a:lnTo>
                  <a:lnTo>
                    <a:pt x="41" y="12"/>
                  </a:lnTo>
                  <a:lnTo>
                    <a:pt x="37" y="13"/>
                  </a:lnTo>
                  <a:lnTo>
                    <a:pt x="35" y="14"/>
                  </a:lnTo>
                  <a:lnTo>
                    <a:pt x="32" y="14"/>
                  </a:lnTo>
                  <a:lnTo>
                    <a:pt x="29" y="16"/>
                  </a:lnTo>
                  <a:lnTo>
                    <a:pt x="27" y="15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20" y="14"/>
                  </a:lnTo>
                  <a:lnTo>
                    <a:pt x="18" y="16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7" y="22"/>
                  </a:lnTo>
                  <a:lnTo>
                    <a:pt x="18" y="25"/>
                  </a:lnTo>
                  <a:lnTo>
                    <a:pt x="19" y="27"/>
                  </a:lnTo>
                  <a:lnTo>
                    <a:pt x="22" y="27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7" y="23"/>
                  </a:lnTo>
                  <a:lnTo>
                    <a:pt x="29" y="21"/>
                  </a:lnTo>
                  <a:lnTo>
                    <a:pt x="30" y="20"/>
                  </a:lnTo>
                  <a:lnTo>
                    <a:pt x="32" y="19"/>
                  </a:lnTo>
                  <a:lnTo>
                    <a:pt x="35" y="19"/>
                  </a:lnTo>
                  <a:lnTo>
                    <a:pt x="38" y="19"/>
                  </a:lnTo>
                  <a:lnTo>
                    <a:pt x="41" y="19"/>
                  </a:lnTo>
                  <a:lnTo>
                    <a:pt x="44" y="21"/>
                  </a:lnTo>
                  <a:lnTo>
                    <a:pt x="47" y="23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2" y="27"/>
                  </a:lnTo>
                  <a:lnTo>
                    <a:pt x="39" y="27"/>
                  </a:lnTo>
                  <a:lnTo>
                    <a:pt x="36" y="28"/>
                  </a:lnTo>
                  <a:lnTo>
                    <a:pt x="34" y="29"/>
                  </a:lnTo>
                  <a:lnTo>
                    <a:pt x="32" y="31"/>
                  </a:lnTo>
                  <a:lnTo>
                    <a:pt x="29" y="31"/>
                  </a:lnTo>
                  <a:lnTo>
                    <a:pt x="27" y="34"/>
                  </a:lnTo>
                  <a:lnTo>
                    <a:pt x="29" y="36"/>
                  </a:lnTo>
                  <a:lnTo>
                    <a:pt x="31" y="35"/>
                  </a:lnTo>
                  <a:lnTo>
                    <a:pt x="33" y="34"/>
                  </a:lnTo>
                  <a:lnTo>
                    <a:pt x="36" y="35"/>
                  </a:lnTo>
                  <a:lnTo>
                    <a:pt x="38" y="37"/>
                  </a:lnTo>
                  <a:lnTo>
                    <a:pt x="39" y="39"/>
                  </a:lnTo>
                  <a:lnTo>
                    <a:pt x="39" y="42"/>
                  </a:lnTo>
                  <a:lnTo>
                    <a:pt x="39" y="44"/>
                  </a:lnTo>
                  <a:lnTo>
                    <a:pt x="39" y="47"/>
                  </a:lnTo>
                  <a:lnTo>
                    <a:pt x="38" y="50"/>
                  </a:lnTo>
                  <a:lnTo>
                    <a:pt x="38" y="52"/>
                  </a:lnTo>
                  <a:lnTo>
                    <a:pt x="39" y="55"/>
                  </a:lnTo>
                  <a:lnTo>
                    <a:pt x="41" y="55"/>
                  </a:lnTo>
                  <a:lnTo>
                    <a:pt x="44" y="56"/>
                  </a:lnTo>
                  <a:lnTo>
                    <a:pt x="46" y="59"/>
                  </a:lnTo>
                  <a:lnTo>
                    <a:pt x="48" y="61"/>
                  </a:lnTo>
                  <a:lnTo>
                    <a:pt x="46" y="65"/>
                  </a:lnTo>
                  <a:lnTo>
                    <a:pt x="45" y="65"/>
                  </a:lnTo>
                  <a:lnTo>
                    <a:pt x="44" y="66"/>
                  </a:lnTo>
                  <a:lnTo>
                    <a:pt x="42" y="66"/>
                  </a:lnTo>
                  <a:lnTo>
                    <a:pt x="39" y="63"/>
                  </a:lnTo>
                  <a:lnTo>
                    <a:pt x="37" y="63"/>
                  </a:lnTo>
                  <a:lnTo>
                    <a:pt x="36" y="63"/>
                  </a:lnTo>
                  <a:lnTo>
                    <a:pt x="33" y="63"/>
                  </a:lnTo>
                  <a:lnTo>
                    <a:pt x="32" y="63"/>
                  </a:lnTo>
                  <a:lnTo>
                    <a:pt x="30" y="61"/>
                  </a:lnTo>
                  <a:lnTo>
                    <a:pt x="29" y="59"/>
                  </a:lnTo>
                  <a:lnTo>
                    <a:pt x="29" y="58"/>
                  </a:lnTo>
                  <a:lnTo>
                    <a:pt x="28" y="55"/>
                  </a:lnTo>
                  <a:lnTo>
                    <a:pt x="27" y="53"/>
                  </a:lnTo>
                  <a:lnTo>
                    <a:pt x="27" y="52"/>
                  </a:lnTo>
                  <a:lnTo>
                    <a:pt x="25" y="51"/>
                  </a:lnTo>
                  <a:lnTo>
                    <a:pt x="23" y="50"/>
                  </a:lnTo>
                  <a:lnTo>
                    <a:pt x="23" y="47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1" y="42"/>
                  </a:lnTo>
                  <a:lnTo>
                    <a:pt x="19" y="44"/>
                  </a:lnTo>
                  <a:lnTo>
                    <a:pt x="19" y="45"/>
                  </a:lnTo>
                  <a:lnTo>
                    <a:pt x="18" y="48"/>
                  </a:lnTo>
                  <a:lnTo>
                    <a:pt x="17" y="50"/>
                  </a:lnTo>
                  <a:lnTo>
                    <a:pt x="18" y="52"/>
                  </a:lnTo>
                  <a:lnTo>
                    <a:pt x="19" y="53"/>
                  </a:lnTo>
                  <a:lnTo>
                    <a:pt x="19" y="55"/>
                  </a:lnTo>
                  <a:lnTo>
                    <a:pt x="19" y="57"/>
                  </a:lnTo>
                  <a:lnTo>
                    <a:pt x="20" y="59"/>
                  </a:lnTo>
                  <a:lnTo>
                    <a:pt x="20" y="61"/>
                  </a:lnTo>
                  <a:lnTo>
                    <a:pt x="20" y="63"/>
                  </a:lnTo>
                  <a:lnTo>
                    <a:pt x="19" y="65"/>
                  </a:lnTo>
                  <a:lnTo>
                    <a:pt x="18" y="67"/>
                  </a:lnTo>
                  <a:lnTo>
                    <a:pt x="16" y="67"/>
                  </a:lnTo>
                  <a:lnTo>
                    <a:pt x="12" y="66"/>
                  </a:lnTo>
                  <a:lnTo>
                    <a:pt x="10" y="65"/>
                  </a:lnTo>
                  <a:lnTo>
                    <a:pt x="8" y="63"/>
                  </a:lnTo>
                  <a:lnTo>
                    <a:pt x="7" y="61"/>
                  </a:lnTo>
                  <a:lnTo>
                    <a:pt x="7" y="58"/>
                  </a:lnTo>
                  <a:lnTo>
                    <a:pt x="7" y="55"/>
                  </a:lnTo>
                  <a:lnTo>
                    <a:pt x="7" y="53"/>
                  </a:lnTo>
                  <a:lnTo>
                    <a:pt x="6" y="51"/>
                  </a:lnTo>
                  <a:lnTo>
                    <a:pt x="4" y="49"/>
                  </a:lnTo>
                  <a:lnTo>
                    <a:pt x="1" y="48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1" y="38"/>
                  </a:lnTo>
                  <a:lnTo>
                    <a:pt x="2" y="35"/>
                  </a:lnTo>
                  <a:lnTo>
                    <a:pt x="2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5"/>
                  </a:lnTo>
                  <a:lnTo>
                    <a:pt x="7" y="24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6" y="4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1" y="5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51" y="3"/>
                  </a:lnTo>
                  <a:lnTo>
                    <a:pt x="54" y="1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60" y="1"/>
                  </a:lnTo>
                  <a:lnTo>
                    <a:pt x="60" y="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0" name="Freeform 495"/>
            <p:cNvSpPr>
              <a:spLocks/>
            </p:cNvSpPr>
            <p:nvPr/>
          </p:nvSpPr>
          <p:spPr bwMode="auto">
            <a:xfrm>
              <a:off x="847725" y="3481388"/>
              <a:ext cx="136525" cy="127000"/>
            </a:xfrm>
            <a:custGeom>
              <a:avLst/>
              <a:gdLst>
                <a:gd name="T0" fmla="*/ 127992 w 64"/>
                <a:gd name="T1" fmla="*/ 14310 h 71"/>
                <a:gd name="T2" fmla="*/ 117326 w 64"/>
                <a:gd name="T3" fmla="*/ 19676 h 71"/>
                <a:gd name="T4" fmla="*/ 104527 w 64"/>
                <a:gd name="T5" fmla="*/ 25042 h 71"/>
                <a:gd name="T6" fmla="*/ 83195 w 64"/>
                <a:gd name="T7" fmla="*/ 25042 h 71"/>
                <a:gd name="T8" fmla="*/ 66129 w 64"/>
                <a:gd name="T9" fmla="*/ 28620 h 71"/>
                <a:gd name="T10" fmla="*/ 46930 w 64"/>
                <a:gd name="T11" fmla="*/ 25042 h 71"/>
                <a:gd name="T12" fmla="*/ 38398 w 64"/>
                <a:gd name="T13" fmla="*/ 32197 h 71"/>
                <a:gd name="T14" fmla="*/ 38398 w 64"/>
                <a:gd name="T15" fmla="*/ 46507 h 71"/>
                <a:gd name="T16" fmla="*/ 53330 w 64"/>
                <a:gd name="T17" fmla="*/ 48296 h 71"/>
                <a:gd name="T18" fmla="*/ 63996 w 64"/>
                <a:gd name="T19" fmla="*/ 39352 h 71"/>
                <a:gd name="T20" fmla="*/ 78929 w 64"/>
                <a:gd name="T21" fmla="*/ 35775 h 71"/>
                <a:gd name="T22" fmla="*/ 98127 w 64"/>
                <a:gd name="T23" fmla="*/ 37563 h 71"/>
                <a:gd name="T24" fmla="*/ 98127 w 64"/>
                <a:gd name="T25" fmla="*/ 48296 h 71"/>
                <a:gd name="T26" fmla="*/ 81062 w 64"/>
                <a:gd name="T27" fmla="*/ 53662 h 71"/>
                <a:gd name="T28" fmla="*/ 66129 w 64"/>
                <a:gd name="T29" fmla="*/ 59028 h 71"/>
                <a:gd name="T30" fmla="*/ 68263 w 64"/>
                <a:gd name="T31" fmla="*/ 66183 h 71"/>
                <a:gd name="T32" fmla="*/ 85328 w 64"/>
                <a:gd name="T33" fmla="*/ 69761 h 71"/>
                <a:gd name="T34" fmla="*/ 87461 w 64"/>
                <a:gd name="T35" fmla="*/ 82282 h 71"/>
                <a:gd name="T36" fmla="*/ 85328 w 64"/>
                <a:gd name="T37" fmla="*/ 96592 h 71"/>
                <a:gd name="T38" fmla="*/ 98127 w 64"/>
                <a:gd name="T39" fmla="*/ 103746 h 71"/>
                <a:gd name="T40" fmla="*/ 104527 w 64"/>
                <a:gd name="T41" fmla="*/ 121634 h 71"/>
                <a:gd name="T42" fmla="*/ 98127 w 64"/>
                <a:gd name="T43" fmla="*/ 123423 h 71"/>
                <a:gd name="T44" fmla="*/ 83195 w 64"/>
                <a:gd name="T45" fmla="*/ 118056 h 71"/>
                <a:gd name="T46" fmla="*/ 70396 w 64"/>
                <a:gd name="T47" fmla="*/ 118056 h 71"/>
                <a:gd name="T48" fmla="*/ 63996 w 64"/>
                <a:gd name="T49" fmla="*/ 107324 h 71"/>
                <a:gd name="T50" fmla="*/ 59730 w 64"/>
                <a:gd name="T51" fmla="*/ 96592 h 71"/>
                <a:gd name="T52" fmla="*/ 51197 w 64"/>
                <a:gd name="T53" fmla="*/ 87648 h 71"/>
                <a:gd name="T54" fmla="*/ 46930 w 64"/>
                <a:gd name="T55" fmla="*/ 76915 h 71"/>
                <a:gd name="T56" fmla="*/ 38398 w 64"/>
                <a:gd name="T57" fmla="*/ 89437 h 71"/>
                <a:gd name="T58" fmla="*/ 42664 w 64"/>
                <a:gd name="T59" fmla="*/ 100169 h 71"/>
                <a:gd name="T60" fmla="*/ 44797 w 64"/>
                <a:gd name="T61" fmla="*/ 110901 h 71"/>
                <a:gd name="T62" fmla="*/ 42664 w 64"/>
                <a:gd name="T63" fmla="*/ 121634 h 71"/>
                <a:gd name="T64" fmla="*/ 27732 w 64"/>
                <a:gd name="T65" fmla="*/ 123423 h 71"/>
                <a:gd name="T66" fmla="*/ 17066 w 64"/>
                <a:gd name="T67" fmla="*/ 114479 h 71"/>
                <a:gd name="T68" fmla="*/ 17066 w 64"/>
                <a:gd name="T69" fmla="*/ 98380 h 71"/>
                <a:gd name="T70" fmla="*/ 2133 w 64"/>
                <a:gd name="T71" fmla="*/ 91225 h 71"/>
                <a:gd name="T72" fmla="*/ 0 w 64"/>
                <a:gd name="T73" fmla="*/ 75127 h 71"/>
                <a:gd name="T74" fmla="*/ 6400 w 64"/>
                <a:gd name="T75" fmla="*/ 59028 h 71"/>
                <a:gd name="T76" fmla="*/ 14932 w 64"/>
                <a:gd name="T77" fmla="*/ 48296 h 71"/>
                <a:gd name="T78" fmla="*/ 17066 w 64"/>
                <a:gd name="T79" fmla="*/ 39352 h 71"/>
                <a:gd name="T80" fmla="*/ 19199 w 64"/>
                <a:gd name="T81" fmla="*/ 28620 h 71"/>
                <a:gd name="T82" fmla="*/ 25598 w 64"/>
                <a:gd name="T83" fmla="*/ 21465 h 71"/>
                <a:gd name="T84" fmla="*/ 29865 w 64"/>
                <a:gd name="T85" fmla="*/ 10732 h 71"/>
                <a:gd name="T86" fmla="*/ 38398 w 64"/>
                <a:gd name="T87" fmla="*/ 3577 h 71"/>
                <a:gd name="T88" fmla="*/ 53330 w 64"/>
                <a:gd name="T89" fmla="*/ 7155 h 71"/>
                <a:gd name="T90" fmla="*/ 70396 w 64"/>
                <a:gd name="T91" fmla="*/ 7155 h 71"/>
                <a:gd name="T92" fmla="*/ 87461 w 64"/>
                <a:gd name="T93" fmla="*/ 7155 h 71"/>
                <a:gd name="T94" fmla="*/ 91728 w 64"/>
                <a:gd name="T95" fmla="*/ 8944 h 71"/>
                <a:gd name="T96" fmla="*/ 108793 w 64"/>
                <a:gd name="T97" fmla="*/ 8944 h 71"/>
                <a:gd name="T98" fmla="*/ 125859 w 64"/>
                <a:gd name="T99" fmla="*/ 0 h 71"/>
                <a:gd name="T100" fmla="*/ 134392 w 64"/>
                <a:gd name="T101" fmla="*/ 10732 h 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"/>
                <a:gd name="T154" fmla="*/ 0 h 71"/>
                <a:gd name="T155" fmla="*/ 64 w 64"/>
                <a:gd name="T156" fmla="*/ 71 h 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" h="71">
                  <a:moveTo>
                    <a:pt x="63" y="6"/>
                  </a:moveTo>
                  <a:lnTo>
                    <a:pt x="61" y="7"/>
                  </a:lnTo>
                  <a:lnTo>
                    <a:pt x="60" y="8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5" y="11"/>
                  </a:lnTo>
                  <a:lnTo>
                    <a:pt x="53" y="12"/>
                  </a:lnTo>
                  <a:lnTo>
                    <a:pt x="51" y="13"/>
                  </a:lnTo>
                  <a:lnTo>
                    <a:pt x="49" y="14"/>
                  </a:lnTo>
                  <a:lnTo>
                    <a:pt x="45" y="13"/>
                  </a:lnTo>
                  <a:lnTo>
                    <a:pt x="43" y="13"/>
                  </a:lnTo>
                  <a:lnTo>
                    <a:pt x="39" y="14"/>
                  </a:lnTo>
                  <a:lnTo>
                    <a:pt x="37" y="15"/>
                  </a:lnTo>
                  <a:lnTo>
                    <a:pt x="34" y="16"/>
                  </a:lnTo>
                  <a:lnTo>
                    <a:pt x="31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27"/>
                  </a:lnTo>
                  <a:lnTo>
                    <a:pt x="27" y="25"/>
                  </a:lnTo>
                  <a:lnTo>
                    <a:pt x="28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4" y="20"/>
                  </a:lnTo>
                  <a:lnTo>
                    <a:pt x="37" y="20"/>
                  </a:lnTo>
                  <a:lnTo>
                    <a:pt x="40" y="20"/>
                  </a:lnTo>
                  <a:lnTo>
                    <a:pt x="43" y="20"/>
                  </a:lnTo>
                  <a:lnTo>
                    <a:pt x="46" y="21"/>
                  </a:lnTo>
                  <a:lnTo>
                    <a:pt x="49" y="24"/>
                  </a:lnTo>
                  <a:lnTo>
                    <a:pt x="49" y="26"/>
                  </a:lnTo>
                  <a:lnTo>
                    <a:pt x="46" y="27"/>
                  </a:lnTo>
                  <a:lnTo>
                    <a:pt x="44" y="28"/>
                  </a:lnTo>
                  <a:lnTo>
                    <a:pt x="41" y="29"/>
                  </a:lnTo>
                  <a:lnTo>
                    <a:pt x="38" y="30"/>
                  </a:lnTo>
                  <a:lnTo>
                    <a:pt x="36" y="31"/>
                  </a:lnTo>
                  <a:lnTo>
                    <a:pt x="34" y="33"/>
                  </a:lnTo>
                  <a:lnTo>
                    <a:pt x="31" y="33"/>
                  </a:lnTo>
                  <a:lnTo>
                    <a:pt x="28" y="35"/>
                  </a:lnTo>
                  <a:lnTo>
                    <a:pt x="30" y="38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38" y="36"/>
                  </a:lnTo>
                  <a:lnTo>
                    <a:pt x="40" y="39"/>
                  </a:lnTo>
                  <a:lnTo>
                    <a:pt x="41" y="41"/>
                  </a:lnTo>
                  <a:lnTo>
                    <a:pt x="41" y="43"/>
                  </a:lnTo>
                  <a:lnTo>
                    <a:pt x="41" y="46"/>
                  </a:lnTo>
                  <a:lnTo>
                    <a:pt x="41" y="49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6" y="58"/>
                  </a:lnTo>
                  <a:lnTo>
                    <a:pt x="49" y="61"/>
                  </a:lnTo>
                  <a:lnTo>
                    <a:pt x="51" y="64"/>
                  </a:lnTo>
                  <a:lnTo>
                    <a:pt x="49" y="68"/>
                  </a:lnTo>
                  <a:lnTo>
                    <a:pt x="48" y="68"/>
                  </a:lnTo>
                  <a:lnTo>
                    <a:pt x="47" y="68"/>
                  </a:lnTo>
                  <a:lnTo>
                    <a:pt x="46" y="69"/>
                  </a:lnTo>
                  <a:lnTo>
                    <a:pt x="45" y="69"/>
                  </a:lnTo>
                  <a:lnTo>
                    <a:pt x="41" y="66"/>
                  </a:lnTo>
                  <a:lnTo>
                    <a:pt x="39" y="66"/>
                  </a:lnTo>
                  <a:lnTo>
                    <a:pt x="38" y="66"/>
                  </a:lnTo>
                  <a:lnTo>
                    <a:pt x="35" y="66"/>
                  </a:lnTo>
                  <a:lnTo>
                    <a:pt x="33" y="66"/>
                  </a:lnTo>
                  <a:lnTo>
                    <a:pt x="31" y="64"/>
                  </a:lnTo>
                  <a:lnTo>
                    <a:pt x="31" y="62"/>
                  </a:lnTo>
                  <a:lnTo>
                    <a:pt x="30" y="60"/>
                  </a:lnTo>
                  <a:lnTo>
                    <a:pt x="30" y="58"/>
                  </a:lnTo>
                  <a:lnTo>
                    <a:pt x="29" y="56"/>
                  </a:lnTo>
                  <a:lnTo>
                    <a:pt x="28" y="54"/>
                  </a:lnTo>
                  <a:lnTo>
                    <a:pt x="26" y="53"/>
                  </a:lnTo>
                  <a:lnTo>
                    <a:pt x="24" y="52"/>
                  </a:lnTo>
                  <a:lnTo>
                    <a:pt x="24" y="49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2" y="43"/>
                  </a:lnTo>
                  <a:lnTo>
                    <a:pt x="20" y="45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0" y="58"/>
                  </a:lnTo>
                  <a:lnTo>
                    <a:pt x="20" y="60"/>
                  </a:lnTo>
                  <a:lnTo>
                    <a:pt x="21" y="62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0" y="68"/>
                  </a:lnTo>
                  <a:lnTo>
                    <a:pt x="18" y="70"/>
                  </a:lnTo>
                  <a:lnTo>
                    <a:pt x="17" y="70"/>
                  </a:lnTo>
                  <a:lnTo>
                    <a:pt x="13" y="69"/>
                  </a:lnTo>
                  <a:lnTo>
                    <a:pt x="10" y="68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5"/>
                  </a:lnTo>
                  <a:lnTo>
                    <a:pt x="7" y="53"/>
                  </a:lnTo>
                  <a:lnTo>
                    <a:pt x="4" y="52"/>
                  </a:lnTo>
                  <a:lnTo>
                    <a:pt x="1" y="51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1" y="39"/>
                  </a:lnTo>
                  <a:lnTo>
                    <a:pt x="2" y="36"/>
                  </a:lnTo>
                  <a:lnTo>
                    <a:pt x="3" y="33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7" y="27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4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3" y="8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7" y="6"/>
                  </a:lnTo>
                  <a:lnTo>
                    <a:pt x="51" y="5"/>
                  </a:lnTo>
                  <a:lnTo>
                    <a:pt x="53" y="3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2"/>
                  </a:lnTo>
                  <a:lnTo>
                    <a:pt x="63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" name="Freeform 496"/>
            <p:cNvSpPr>
              <a:spLocks/>
            </p:cNvSpPr>
            <p:nvPr/>
          </p:nvSpPr>
          <p:spPr bwMode="auto">
            <a:xfrm>
              <a:off x="555625" y="3779838"/>
              <a:ext cx="1588" cy="31750"/>
            </a:xfrm>
            <a:custGeom>
              <a:avLst/>
              <a:gdLst>
                <a:gd name="T0" fmla="*/ 0 w 1"/>
                <a:gd name="T1" fmla="*/ 29882 h 17"/>
                <a:gd name="T2" fmla="*/ 0 w 1"/>
                <a:gd name="T3" fmla="*/ 0 h 17"/>
                <a:gd name="T4" fmla="*/ 0 w 1"/>
                <a:gd name="T5" fmla="*/ 29882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" name="Freeform 497"/>
            <p:cNvSpPr>
              <a:spLocks/>
            </p:cNvSpPr>
            <p:nvPr/>
          </p:nvSpPr>
          <p:spPr bwMode="auto">
            <a:xfrm>
              <a:off x="555625" y="3494088"/>
              <a:ext cx="34925" cy="28575"/>
            </a:xfrm>
            <a:custGeom>
              <a:avLst/>
              <a:gdLst>
                <a:gd name="T0" fmla="*/ 32871 w 17"/>
                <a:gd name="T1" fmla="*/ 13447 h 17"/>
                <a:gd name="T2" fmla="*/ 32871 w 17"/>
                <a:gd name="T3" fmla="*/ 26894 h 17"/>
                <a:gd name="T4" fmla="*/ 18490 w 17"/>
                <a:gd name="T5" fmla="*/ 26894 h 17"/>
                <a:gd name="T6" fmla="*/ 0 w 17"/>
                <a:gd name="T7" fmla="*/ 26894 h 17"/>
                <a:gd name="T8" fmla="*/ 0 w 17"/>
                <a:gd name="T9" fmla="*/ 0 h 17"/>
                <a:gd name="T10" fmla="*/ 32871 w 17"/>
                <a:gd name="T11" fmla="*/ 134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8"/>
                  </a:moveTo>
                  <a:lnTo>
                    <a:pt x="16" y="16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" name="Freeform 498"/>
            <p:cNvSpPr>
              <a:spLocks/>
            </p:cNvSpPr>
            <p:nvPr/>
          </p:nvSpPr>
          <p:spPr bwMode="auto">
            <a:xfrm>
              <a:off x="557213" y="3505200"/>
              <a:ext cx="36512" cy="30163"/>
            </a:xfrm>
            <a:custGeom>
              <a:avLst/>
              <a:gdLst>
                <a:gd name="T0" fmla="*/ 34364 w 17"/>
                <a:gd name="T1" fmla="*/ 28389 h 17"/>
                <a:gd name="T2" fmla="*/ 21478 w 17"/>
                <a:gd name="T3" fmla="*/ 28389 h 17"/>
                <a:gd name="T4" fmla="*/ 10739 w 17"/>
                <a:gd name="T5" fmla="*/ 28389 h 17"/>
                <a:gd name="T6" fmla="*/ 0 w 17"/>
                <a:gd name="T7" fmla="*/ 28389 h 17"/>
                <a:gd name="T8" fmla="*/ 10739 w 17"/>
                <a:gd name="T9" fmla="*/ 0 h 17"/>
                <a:gd name="T10" fmla="*/ 21478 w 17"/>
                <a:gd name="T11" fmla="*/ 0 h 17"/>
                <a:gd name="T12" fmla="*/ 34364 w 17"/>
                <a:gd name="T13" fmla="*/ 28389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10" y="1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" name="Freeform 499"/>
            <p:cNvSpPr>
              <a:spLocks/>
            </p:cNvSpPr>
            <p:nvPr/>
          </p:nvSpPr>
          <p:spPr bwMode="auto">
            <a:xfrm>
              <a:off x="557213" y="3505200"/>
              <a:ext cx="36512" cy="30163"/>
            </a:xfrm>
            <a:custGeom>
              <a:avLst/>
              <a:gdLst>
                <a:gd name="T0" fmla="*/ 30069 w 17"/>
                <a:gd name="T1" fmla="*/ 28389 h 17"/>
                <a:gd name="T2" fmla="*/ 17182 w 17"/>
                <a:gd name="T3" fmla="*/ 28389 h 17"/>
                <a:gd name="T4" fmla="*/ 12887 w 17"/>
                <a:gd name="T5" fmla="*/ 23066 h 17"/>
                <a:gd name="T6" fmla="*/ 4296 w 17"/>
                <a:gd name="T7" fmla="*/ 15969 h 17"/>
                <a:gd name="T8" fmla="*/ 0 w 17"/>
                <a:gd name="T9" fmla="*/ 15969 h 17"/>
                <a:gd name="T10" fmla="*/ 8591 w 17"/>
                <a:gd name="T11" fmla="*/ 0 h 17"/>
                <a:gd name="T12" fmla="*/ 17182 w 17"/>
                <a:gd name="T13" fmla="*/ 3549 h 17"/>
                <a:gd name="T14" fmla="*/ 25773 w 17"/>
                <a:gd name="T15" fmla="*/ 7097 h 17"/>
                <a:gd name="T16" fmla="*/ 34364 w 17"/>
                <a:gd name="T17" fmla="*/ 15969 h 17"/>
                <a:gd name="T18" fmla="*/ 30069 w 17"/>
                <a:gd name="T19" fmla="*/ 28389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4" y="16"/>
                  </a:moveTo>
                  <a:lnTo>
                    <a:pt x="8" y="16"/>
                  </a:lnTo>
                  <a:lnTo>
                    <a:pt x="6" y="13"/>
                  </a:lnTo>
                  <a:lnTo>
                    <a:pt x="2" y="9"/>
                  </a:lnTo>
                  <a:lnTo>
                    <a:pt x="0" y="9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4"/>
                  </a:lnTo>
                  <a:lnTo>
                    <a:pt x="16" y="9"/>
                  </a:lnTo>
                  <a:lnTo>
                    <a:pt x="14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" name="Freeform 500"/>
            <p:cNvSpPr>
              <a:spLocks/>
            </p:cNvSpPr>
            <p:nvPr/>
          </p:nvSpPr>
          <p:spPr bwMode="auto">
            <a:xfrm>
              <a:off x="1100138" y="3509963"/>
              <a:ext cx="36512" cy="30162"/>
            </a:xfrm>
            <a:custGeom>
              <a:avLst/>
              <a:gdLst>
                <a:gd name="T0" fmla="*/ 34364 w 17"/>
                <a:gd name="T1" fmla="*/ 17742 h 17"/>
                <a:gd name="T2" fmla="*/ 27921 w 17"/>
                <a:gd name="T3" fmla="*/ 28388 h 17"/>
                <a:gd name="T4" fmla="*/ 19330 w 17"/>
                <a:gd name="T5" fmla="*/ 28388 h 17"/>
                <a:gd name="T6" fmla="*/ 10739 w 17"/>
                <a:gd name="T7" fmla="*/ 28388 h 17"/>
                <a:gd name="T8" fmla="*/ 2148 w 17"/>
                <a:gd name="T9" fmla="*/ 28388 h 17"/>
                <a:gd name="T10" fmla="*/ 0 w 17"/>
                <a:gd name="T11" fmla="*/ 17742 h 17"/>
                <a:gd name="T12" fmla="*/ 0 w 17"/>
                <a:gd name="T13" fmla="*/ 8871 h 17"/>
                <a:gd name="T14" fmla="*/ 4296 w 17"/>
                <a:gd name="T15" fmla="*/ 8871 h 17"/>
                <a:gd name="T16" fmla="*/ 10739 w 17"/>
                <a:gd name="T17" fmla="*/ 0 h 17"/>
                <a:gd name="T18" fmla="*/ 17182 w 17"/>
                <a:gd name="T19" fmla="*/ 0 h 17"/>
                <a:gd name="T20" fmla="*/ 21478 w 17"/>
                <a:gd name="T21" fmla="*/ 0 h 17"/>
                <a:gd name="T22" fmla="*/ 27921 w 17"/>
                <a:gd name="T23" fmla="*/ 8871 h 17"/>
                <a:gd name="T24" fmla="*/ 30069 w 17"/>
                <a:gd name="T25" fmla="*/ 17742 h 17"/>
                <a:gd name="T26" fmla="*/ 34364 w 17"/>
                <a:gd name="T27" fmla="*/ 17742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0"/>
                  </a:moveTo>
                  <a:lnTo>
                    <a:pt x="13" y="16"/>
                  </a:lnTo>
                  <a:lnTo>
                    <a:pt x="9" y="16"/>
                  </a:lnTo>
                  <a:lnTo>
                    <a:pt x="5" y="16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5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6" name="Freeform 501"/>
            <p:cNvSpPr>
              <a:spLocks/>
            </p:cNvSpPr>
            <p:nvPr/>
          </p:nvSpPr>
          <p:spPr bwMode="auto">
            <a:xfrm>
              <a:off x="1100138" y="3509963"/>
              <a:ext cx="36512" cy="30162"/>
            </a:xfrm>
            <a:custGeom>
              <a:avLst/>
              <a:gdLst>
                <a:gd name="T0" fmla="*/ 34364 w 17"/>
                <a:gd name="T1" fmla="*/ 19517 h 17"/>
                <a:gd name="T2" fmla="*/ 25773 w 17"/>
                <a:gd name="T3" fmla="*/ 23065 h 17"/>
                <a:gd name="T4" fmla="*/ 17182 w 17"/>
                <a:gd name="T5" fmla="*/ 23065 h 17"/>
                <a:gd name="T6" fmla="*/ 10739 w 17"/>
                <a:gd name="T7" fmla="*/ 23065 h 17"/>
                <a:gd name="T8" fmla="*/ 2148 w 17"/>
                <a:gd name="T9" fmla="*/ 28388 h 17"/>
                <a:gd name="T10" fmla="*/ 0 w 17"/>
                <a:gd name="T11" fmla="*/ 23065 h 17"/>
                <a:gd name="T12" fmla="*/ 0 w 17"/>
                <a:gd name="T13" fmla="*/ 19517 h 17"/>
                <a:gd name="T14" fmla="*/ 0 w 17"/>
                <a:gd name="T15" fmla="*/ 15968 h 17"/>
                <a:gd name="T16" fmla="*/ 0 w 17"/>
                <a:gd name="T17" fmla="*/ 10645 h 17"/>
                <a:gd name="T18" fmla="*/ 6443 w 17"/>
                <a:gd name="T19" fmla="*/ 7097 h 17"/>
                <a:gd name="T20" fmla="*/ 10739 w 17"/>
                <a:gd name="T21" fmla="*/ 3548 h 17"/>
                <a:gd name="T22" fmla="*/ 17182 w 17"/>
                <a:gd name="T23" fmla="*/ 0 h 17"/>
                <a:gd name="T24" fmla="*/ 23625 w 17"/>
                <a:gd name="T25" fmla="*/ 3548 h 17"/>
                <a:gd name="T26" fmla="*/ 25773 w 17"/>
                <a:gd name="T27" fmla="*/ 7097 h 17"/>
                <a:gd name="T28" fmla="*/ 27921 w 17"/>
                <a:gd name="T29" fmla="*/ 10645 h 17"/>
                <a:gd name="T30" fmla="*/ 32216 w 17"/>
                <a:gd name="T31" fmla="*/ 15968 h 17"/>
                <a:gd name="T32" fmla="*/ 34364 w 17"/>
                <a:gd name="T33" fmla="*/ 195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1"/>
                  </a:moveTo>
                  <a:lnTo>
                    <a:pt x="12" y="13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4"/>
                  </a:lnTo>
                  <a:lnTo>
                    <a:pt x="5" y="2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5" y="9"/>
                  </a:lnTo>
                  <a:lnTo>
                    <a:pt x="16" y="11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7" name="Freeform 502"/>
            <p:cNvSpPr>
              <a:spLocks/>
            </p:cNvSpPr>
            <p:nvPr/>
          </p:nvSpPr>
          <p:spPr bwMode="auto">
            <a:xfrm>
              <a:off x="555625" y="3517900"/>
              <a:ext cx="34925" cy="28575"/>
            </a:xfrm>
            <a:custGeom>
              <a:avLst/>
              <a:gdLst>
                <a:gd name="T0" fmla="*/ 32871 w 17"/>
                <a:gd name="T1" fmla="*/ 26894 h 17"/>
                <a:gd name="T2" fmla="*/ 32871 w 17"/>
                <a:gd name="T3" fmla="*/ 0 h 17"/>
                <a:gd name="T4" fmla="*/ 0 w 17"/>
                <a:gd name="T5" fmla="*/ 0 h 17"/>
                <a:gd name="T6" fmla="*/ 0 w 17"/>
                <a:gd name="T7" fmla="*/ 26894 h 17"/>
                <a:gd name="T8" fmla="*/ 32871 w 17"/>
                <a:gd name="T9" fmla="*/ 2689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8" name="Freeform 503"/>
            <p:cNvSpPr>
              <a:spLocks/>
            </p:cNvSpPr>
            <p:nvPr/>
          </p:nvSpPr>
          <p:spPr bwMode="auto">
            <a:xfrm>
              <a:off x="555625" y="3519488"/>
              <a:ext cx="34925" cy="31750"/>
            </a:xfrm>
            <a:custGeom>
              <a:avLst/>
              <a:gdLst>
                <a:gd name="T0" fmla="*/ 32871 w 17"/>
                <a:gd name="T1" fmla="*/ 0 h 17"/>
                <a:gd name="T2" fmla="*/ 26707 w 17"/>
                <a:gd name="T3" fmla="*/ 18676 h 17"/>
                <a:gd name="T4" fmla="*/ 16435 w 17"/>
                <a:gd name="T5" fmla="*/ 29882 h 17"/>
                <a:gd name="T6" fmla="*/ 10272 w 17"/>
                <a:gd name="T7" fmla="*/ 29882 h 17"/>
                <a:gd name="T8" fmla="*/ 0 w 17"/>
                <a:gd name="T9" fmla="*/ 29882 h 17"/>
                <a:gd name="T10" fmla="*/ 4109 w 17"/>
                <a:gd name="T11" fmla="*/ 9338 h 17"/>
                <a:gd name="T12" fmla="*/ 10272 w 17"/>
                <a:gd name="T13" fmla="*/ 0 h 17"/>
                <a:gd name="T14" fmla="*/ 26707 w 17"/>
                <a:gd name="T15" fmla="*/ 0 h 17"/>
                <a:gd name="T16" fmla="*/ 32871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13" y="10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2" y="5"/>
                  </a:lnTo>
                  <a:lnTo>
                    <a:pt x="5" y="0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9" name="Freeform 504"/>
            <p:cNvSpPr>
              <a:spLocks/>
            </p:cNvSpPr>
            <p:nvPr/>
          </p:nvSpPr>
          <p:spPr bwMode="auto">
            <a:xfrm>
              <a:off x="1004888" y="3806825"/>
              <a:ext cx="38100" cy="1588"/>
            </a:xfrm>
            <a:custGeom>
              <a:avLst/>
              <a:gdLst>
                <a:gd name="T0" fmla="*/ 35859 w 17"/>
                <a:gd name="T1" fmla="*/ 0 h 1"/>
                <a:gd name="T2" fmla="*/ 26894 w 17"/>
                <a:gd name="T3" fmla="*/ 0 h 1"/>
                <a:gd name="T4" fmla="*/ 20171 w 17"/>
                <a:gd name="T5" fmla="*/ 0 h 1"/>
                <a:gd name="T6" fmla="*/ 6724 w 17"/>
                <a:gd name="T7" fmla="*/ 0 h 1"/>
                <a:gd name="T8" fmla="*/ 0 w 17"/>
                <a:gd name="T9" fmla="*/ 0 h 1"/>
                <a:gd name="T10" fmla="*/ 6724 w 17"/>
                <a:gd name="T11" fmla="*/ 0 h 1"/>
                <a:gd name="T12" fmla="*/ 13447 w 17"/>
                <a:gd name="T13" fmla="*/ 0 h 1"/>
                <a:gd name="T14" fmla="*/ 26894 w 17"/>
                <a:gd name="T15" fmla="*/ 0 h 1"/>
                <a:gd name="T16" fmla="*/ 35859 w 17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"/>
                <a:gd name="T29" fmla="*/ 17 w 17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">
                  <a:moveTo>
                    <a:pt x="16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0" name="Freeform 505"/>
            <p:cNvSpPr>
              <a:spLocks/>
            </p:cNvSpPr>
            <p:nvPr/>
          </p:nvSpPr>
          <p:spPr bwMode="auto">
            <a:xfrm>
              <a:off x="1004888" y="3519488"/>
              <a:ext cx="38100" cy="31750"/>
            </a:xfrm>
            <a:custGeom>
              <a:avLst/>
              <a:gdLst>
                <a:gd name="T0" fmla="*/ 35859 w 17"/>
                <a:gd name="T1" fmla="*/ 16809 h 17"/>
                <a:gd name="T2" fmla="*/ 26894 w 17"/>
                <a:gd name="T3" fmla="*/ 29882 h 17"/>
                <a:gd name="T4" fmla="*/ 17929 w 17"/>
                <a:gd name="T5" fmla="*/ 29882 h 17"/>
                <a:gd name="T6" fmla="*/ 8965 w 17"/>
                <a:gd name="T7" fmla="*/ 22412 h 17"/>
                <a:gd name="T8" fmla="*/ 0 w 17"/>
                <a:gd name="T9" fmla="*/ 16809 h 17"/>
                <a:gd name="T10" fmla="*/ 6724 w 17"/>
                <a:gd name="T11" fmla="*/ 0 h 17"/>
                <a:gd name="T12" fmla="*/ 17929 w 17"/>
                <a:gd name="T13" fmla="*/ 0 h 17"/>
                <a:gd name="T14" fmla="*/ 26894 w 17"/>
                <a:gd name="T15" fmla="*/ 5603 h 17"/>
                <a:gd name="T16" fmla="*/ 35859 w 17"/>
                <a:gd name="T17" fmla="*/ 16809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9"/>
                  </a:moveTo>
                  <a:lnTo>
                    <a:pt x="12" y="16"/>
                  </a:lnTo>
                  <a:lnTo>
                    <a:pt x="8" y="16"/>
                  </a:lnTo>
                  <a:lnTo>
                    <a:pt x="4" y="12"/>
                  </a:lnTo>
                  <a:lnTo>
                    <a:pt x="0" y="9"/>
                  </a:lnTo>
                  <a:lnTo>
                    <a:pt x="3" y="0"/>
                  </a:lnTo>
                  <a:lnTo>
                    <a:pt x="8" y="0"/>
                  </a:lnTo>
                  <a:lnTo>
                    <a:pt x="12" y="3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1" name="Freeform 506"/>
            <p:cNvSpPr>
              <a:spLocks/>
            </p:cNvSpPr>
            <p:nvPr/>
          </p:nvSpPr>
          <p:spPr bwMode="auto">
            <a:xfrm>
              <a:off x="1089025" y="3517900"/>
              <a:ext cx="427038" cy="171450"/>
            </a:xfrm>
            <a:custGeom>
              <a:avLst/>
              <a:gdLst>
                <a:gd name="T0" fmla="*/ 80334 w 202"/>
                <a:gd name="T1" fmla="*/ 21657 h 95"/>
                <a:gd name="T2" fmla="*/ 90904 w 202"/>
                <a:gd name="T3" fmla="*/ 19852 h 95"/>
                <a:gd name="T4" fmla="*/ 107817 w 202"/>
                <a:gd name="T5" fmla="*/ 37899 h 95"/>
                <a:gd name="T6" fmla="*/ 124729 w 202"/>
                <a:gd name="T7" fmla="*/ 30681 h 95"/>
                <a:gd name="T8" fmla="*/ 143755 w 202"/>
                <a:gd name="T9" fmla="*/ 23462 h 95"/>
                <a:gd name="T10" fmla="*/ 162782 w 202"/>
                <a:gd name="T11" fmla="*/ 14438 h 95"/>
                <a:gd name="T12" fmla="*/ 183922 w 202"/>
                <a:gd name="T13" fmla="*/ 23462 h 95"/>
                <a:gd name="T14" fmla="*/ 207177 w 202"/>
                <a:gd name="T15" fmla="*/ 27071 h 95"/>
                <a:gd name="T16" fmla="*/ 232545 w 202"/>
                <a:gd name="T17" fmla="*/ 34290 h 95"/>
                <a:gd name="T18" fmla="*/ 260028 w 202"/>
                <a:gd name="T19" fmla="*/ 43314 h 95"/>
                <a:gd name="T20" fmla="*/ 281169 w 202"/>
                <a:gd name="T21" fmla="*/ 54142 h 95"/>
                <a:gd name="T22" fmla="*/ 306537 w 202"/>
                <a:gd name="T23" fmla="*/ 61361 h 95"/>
                <a:gd name="T24" fmla="*/ 321336 w 202"/>
                <a:gd name="T25" fmla="*/ 73994 h 95"/>
                <a:gd name="T26" fmla="*/ 323450 w 202"/>
                <a:gd name="T27" fmla="*/ 86627 h 95"/>
                <a:gd name="T28" fmla="*/ 348818 w 202"/>
                <a:gd name="T29" fmla="*/ 93846 h 95"/>
                <a:gd name="T30" fmla="*/ 353046 w 202"/>
                <a:gd name="T31" fmla="*/ 102870 h 95"/>
                <a:gd name="T32" fmla="*/ 357274 w 202"/>
                <a:gd name="T33" fmla="*/ 115503 h 95"/>
                <a:gd name="T34" fmla="*/ 372073 w 202"/>
                <a:gd name="T35" fmla="*/ 126332 h 95"/>
                <a:gd name="T36" fmla="*/ 386871 w 202"/>
                <a:gd name="T37" fmla="*/ 138965 h 95"/>
                <a:gd name="T38" fmla="*/ 401669 w 202"/>
                <a:gd name="T39" fmla="*/ 149793 h 95"/>
                <a:gd name="T40" fmla="*/ 418582 w 202"/>
                <a:gd name="T41" fmla="*/ 162426 h 95"/>
                <a:gd name="T42" fmla="*/ 414354 w 202"/>
                <a:gd name="T43" fmla="*/ 166036 h 95"/>
                <a:gd name="T44" fmla="*/ 399555 w 202"/>
                <a:gd name="T45" fmla="*/ 169645 h 95"/>
                <a:gd name="T46" fmla="*/ 376301 w 202"/>
                <a:gd name="T47" fmla="*/ 162426 h 95"/>
                <a:gd name="T48" fmla="*/ 348818 w 202"/>
                <a:gd name="T49" fmla="*/ 158817 h 95"/>
                <a:gd name="T50" fmla="*/ 331906 w 202"/>
                <a:gd name="T51" fmla="*/ 138965 h 95"/>
                <a:gd name="T52" fmla="*/ 312879 w 202"/>
                <a:gd name="T53" fmla="*/ 122722 h 95"/>
                <a:gd name="T54" fmla="*/ 287511 w 202"/>
                <a:gd name="T55" fmla="*/ 126332 h 95"/>
                <a:gd name="T56" fmla="*/ 260028 w 202"/>
                <a:gd name="T57" fmla="*/ 131746 h 95"/>
                <a:gd name="T58" fmla="*/ 260028 w 202"/>
                <a:gd name="T59" fmla="*/ 146184 h 95"/>
                <a:gd name="T60" fmla="*/ 253686 w 202"/>
                <a:gd name="T61" fmla="*/ 149793 h 95"/>
                <a:gd name="T62" fmla="*/ 247344 w 202"/>
                <a:gd name="T63" fmla="*/ 149793 h 95"/>
                <a:gd name="T64" fmla="*/ 232545 w 202"/>
                <a:gd name="T65" fmla="*/ 144379 h 95"/>
                <a:gd name="T66" fmla="*/ 213519 w 202"/>
                <a:gd name="T67" fmla="*/ 135355 h 95"/>
                <a:gd name="T68" fmla="*/ 196607 w 202"/>
                <a:gd name="T69" fmla="*/ 131746 h 95"/>
                <a:gd name="T70" fmla="*/ 181808 w 202"/>
                <a:gd name="T71" fmla="*/ 129941 h 95"/>
                <a:gd name="T72" fmla="*/ 173352 w 202"/>
                <a:gd name="T73" fmla="*/ 117308 h 95"/>
                <a:gd name="T74" fmla="*/ 164896 w 202"/>
                <a:gd name="T75" fmla="*/ 104675 h 95"/>
                <a:gd name="T76" fmla="*/ 135299 w 202"/>
                <a:gd name="T77" fmla="*/ 79408 h 95"/>
                <a:gd name="T78" fmla="*/ 90904 w 202"/>
                <a:gd name="T79" fmla="*/ 61361 h 95"/>
                <a:gd name="T80" fmla="*/ 76106 w 202"/>
                <a:gd name="T81" fmla="*/ 50533 h 95"/>
                <a:gd name="T82" fmla="*/ 61307 w 202"/>
                <a:gd name="T83" fmla="*/ 59556 h 95"/>
                <a:gd name="T84" fmla="*/ 46509 w 202"/>
                <a:gd name="T85" fmla="*/ 50533 h 95"/>
                <a:gd name="T86" fmla="*/ 35939 w 202"/>
                <a:gd name="T87" fmla="*/ 41509 h 95"/>
                <a:gd name="T88" fmla="*/ 54965 w 202"/>
                <a:gd name="T89" fmla="*/ 36095 h 95"/>
                <a:gd name="T90" fmla="*/ 46509 w 202"/>
                <a:gd name="T91" fmla="*/ 30681 h 95"/>
                <a:gd name="T92" fmla="*/ 10570 w 202"/>
                <a:gd name="T93" fmla="*/ 10828 h 95"/>
                <a:gd name="T94" fmla="*/ 0 w 202"/>
                <a:gd name="T95" fmla="*/ 9024 h 95"/>
                <a:gd name="T96" fmla="*/ 16912 w 202"/>
                <a:gd name="T97" fmla="*/ 7219 h 95"/>
                <a:gd name="T98" fmla="*/ 40167 w 202"/>
                <a:gd name="T99" fmla="*/ 1805 h 95"/>
                <a:gd name="T100" fmla="*/ 67650 w 202"/>
                <a:gd name="T101" fmla="*/ 0 h 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2"/>
                <a:gd name="T154" fmla="*/ 0 h 95"/>
                <a:gd name="T155" fmla="*/ 202 w 202"/>
                <a:gd name="T156" fmla="*/ 95 h 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2" h="95">
                  <a:moveTo>
                    <a:pt x="37" y="5"/>
                  </a:moveTo>
                  <a:lnTo>
                    <a:pt x="37" y="7"/>
                  </a:lnTo>
                  <a:lnTo>
                    <a:pt x="37" y="9"/>
                  </a:lnTo>
                  <a:lnTo>
                    <a:pt x="38" y="12"/>
                  </a:lnTo>
                  <a:lnTo>
                    <a:pt x="40" y="13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3" y="11"/>
                  </a:lnTo>
                  <a:lnTo>
                    <a:pt x="45" y="12"/>
                  </a:lnTo>
                  <a:lnTo>
                    <a:pt x="47" y="15"/>
                  </a:lnTo>
                  <a:lnTo>
                    <a:pt x="48" y="18"/>
                  </a:lnTo>
                  <a:lnTo>
                    <a:pt x="51" y="21"/>
                  </a:lnTo>
                  <a:lnTo>
                    <a:pt x="55" y="22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4" y="16"/>
                  </a:lnTo>
                  <a:lnTo>
                    <a:pt x="66" y="15"/>
                  </a:lnTo>
                  <a:lnTo>
                    <a:pt x="68" y="13"/>
                  </a:lnTo>
                  <a:lnTo>
                    <a:pt x="69" y="11"/>
                  </a:lnTo>
                  <a:lnTo>
                    <a:pt x="72" y="10"/>
                  </a:lnTo>
                  <a:lnTo>
                    <a:pt x="74" y="9"/>
                  </a:lnTo>
                  <a:lnTo>
                    <a:pt x="77" y="8"/>
                  </a:lnTo>
                  <a:lnTo>
                    <a:pt x="80" y="8"/>
                  </a:lnTo>
                  <a:lnTo>
                    <a:pt x="82" y="11"/>
                  </a:lnTo>
                  <a:lnTo>
                    <a:pt x="85" y="13"/>
                  </a:lnTo>
                  <a:lnTo>
                    <a:pt x="87" y="13"/>
                  </a:lnTo>
                  <a:lnTo>
                    <a:pt x="90" y="13"/>
                  </a:lnTo>
                  <a:lnTo>
                    <a:pt x="93" y="13"/>
                  </a:lnTo>
                  <a:lnTo>
                    <a:pt x="96" y="13"/>
                  </a:lnTo>
                  <a:lnTo>
                    <a:pt x="98" y="15"/>
                  </a:lnTo>
                  <a:lnTo>
                    <a:pt x="100" y="17"/>
                  </a:lnTo>
                  <a:lnTo>
                    <a:pt x="104" y="17"/>
                  </a:lnTo>
                  <a:lnTo>
                    <a:pt x="108" y="17"/>
                  </a:lnTo>
                  <a:lnTo>
                    <a:pt x="110" y="19"/>
                  </a:lnTo>
                  <a:lnTo>
                    <a:pt x="113" y="20"/>
                  </a:lnTo>
                  <a:lnTo>
                    <a:pt x="116" y="22"/>
                  </a:lnTo>
                  <a:lnTo>
                    <a:pt x="120" y="23"/>
                  </a:lnTo>
                  <a:lnTo>
                    <a:pt x="123" y="24"/>
                  </a:lnTo>
                  <a:lnTo>
                    <a:pt x="126" y="25"/>
                  </a:lnTo>
                  <a:lnTo>
                    <a:pt x="127" y="28"/>
                  </a:lnTo>
                  <a:lnTo>
                    <a:pt x="129" y="29"/>
                  </a:lnTo>
                  <a:lnTo>
                    <a:pt x="133" y="30"/>
                  </a:lnTo>
                  <a:lnTo>
                    <a:pt x="136" y="31"/>
                  </a:lnTo>
                  <a:lnTo>
                    <a:pt x="139" y="32"/>
                  </a:lnTo>
                  <a:lnTo>
                    <a:pt x="142" y="33"/>
                  </a:lnTo>
                  <a:lnTo>
                    <a:pt x="145" y="34"/>
                  </a:lnTo>
                  <a:lnTo>
                    <a:pt x="147" y="37"/>
                  </a:lnTo>
                  <a:lnTo>
                    <a:pt x="150" y="37"/>
                  </a:lnTo>
                  <a:lnTo>
                    <a:pt x="151" y="39"/>
                  </a:lnTo>
                  <a:lnTo>
                    <a:pt x="152" y="41"/>
                  </a:lnTo>
                  <a:lnTo>
                    <a:pt x="151" y="43"/>
                  </a:lnTo>
                  <a:lnTo>
                    <a:pt x="151" y="45"/>
                  </a:lnTo>
                  <a:lnTo>
                    <a:pt x="152" y="46"/>
                  </a:lnTo>
                  <a:lnTo>
                    <a:pt x="153" y="48"/>
                  </a:lnTo>
                  <a:lnTo>
                    <a:pt x="156" y="48"/>
                  </a:lnTo>
                  <a:lnTo>
                    <a:pt x="159" y="48"/>
                  </a:lnTo>
                  <a:lnTo>
                    <a:pt x="162" y="50"/>
                  </a:lnTo>
                  <a:lnTo>
                    <a:pt x="165" y="52"/>
                  </a:lnTo>
                  <a:lnTo>
                    <a:pt x="168" y="53"/>
                  </a:lnTo>
                  <a:lnTo>
                    <a:pt x="168" y="54"/>
                  </a:lnTo>
                  <a:lnTo>
                    <a:pt x="168" y="56"/>
                  </a:lnTo>
                  <a:lnTo>
                    <a:pt x="167" y="57"/>
                  </a:lnTo>
                  <a:lnTo>
                    <a:pt x="165" y="58"/>
                  </a:lnTo>
                  <a:lnTo>
                    <a:pt x="166" y="60"/>
                  </a:lnTo>
                  <a:lnTo>
                    <a:pt x="168" y="61"/>
                  </a:lnTo>
                  <a:lnTo>
                    <a:pt x="169" y="64"/>
                  </a:lnTo>
                  <a:lnTo>
                    <a:pt x="169" y="66"/>
                  </a:lnTo>
                  <a:lnTo>
                    <a:pt x="171" y="68"/>
                  </a:lnTo>
                  <a:lnTo>
                    <a:pt x="173" y="68"/>
                  </a:lnTo>
                  <a:lnTo>
                    <a:pt x="176" y="70"/>
                  </a:lnTo>
                  <a:lnTo>
                    <a:pt x="178" y="72"/>
                  </a:lnTo>
                  <a:lnTo>
                    <a:pt x="180" y="73"/>
                  </a:lnTo>
                  <a:lnTo>
                    <a:pt x="182" y="76"/>
                  </a:lnTo>
                  <a:lnTo>
                    <a:pt x="183" y="77"/>
                  </a:lnTo>
                  <a:lnTo>
                    <a:pt x="182" y="80"/>
                  </a:lnTo>
                  <a:lnTo>
                    <a:pt x="185" y="81"/>
                  </a:lnTo>
                  <a:lnTo>
                    <a:pt x="187" y="82"/>
                  </a:lnTo>
                  <a:lnTo>
                    <a:pt x="190" y="83"/>
                  </a:lnTo>
                  <a:lnTo>
                    <a:pt x="192" y="85"/>
                  </a:lnTo>
                  <a:lnTo>
                    <a:pt x="195" y="86"/>
                  </a:lnTo>
                  <a:lnTo>
                    <a:pt x="197" y="88"/>
                  </a:lnTo>
                  <a:lnTo>
                    <a:pt x="198" y="90"/>
                  </a:lnTo>
                  <a:lnTo>
                    <a:pt x="201" y="91"/>
                  </a:lnTo>
                  <a:lnTo>
                    <a:pt x="199" y="92"/>
                  </a:lnTo>
                  <a:lnTo>
                    <a:pt x="197" y="92"/>
                  </a:lnTo>
                  <a:lnTo>
                    <a:pt x="196" y="92"/>
                  </a:lnTo>
                  <a:lnTo>
                    <a:pt x="194" y="94"/>
                  </a:lnTo>
                  <a:lnTo>
                    <a:pt x="192" y="94"/>
                  </a:lnTo>
                  <a:lnTo>
                    <a:pt x="191" y="94"/>
                  </a:lnTo>
                  <a:lnTo>
                    <a:pt x="189" y="94"/>
                  </a:lnTo>
                  <a:lnTo>
                    <a:pt x="187" y="94"/>
                  </a:lnTo>
                  <a:lnTo>
                    <a:pt x="184" y="91"/>
                  </a:lnTo>
                  <a:lnTo>
                    <a:pt x="182" y="90"/>
                  </a:lnTo>
                  <a:lnTo>
                    <a:pt x="178" y="90"/>
                  </a:lnTo>
                  <a:lnTo>
                    <a:pt x="175" y="90"/>
                  </a:lnTo>
                  <a:lnTo>
                    <a:pt x="172" y="90"/>
                  </a:lnTo>
                  <a:lnTo>
                    <a:pt x="168" y="90"/>
                  </a:lnTo>
                  <a:lnTo>
                    <a:pt x="165" y="88"/>
                  </a:lnTo>
                  <a:lnTo>
                    <a:pt x="163" y="86"/>
                  </a:lnTo>
                  <a:lnTo>
                    <a:pt x="161" y="83"/>
                  </a:lnTo>
                  <a:lnTo>
                    <a:pt x="159" y="80"/>
                  </a:lnTo>
                  <a:lnTo>
                    <a:pt x="157" y="77"/>
                  </a:lnTo>
                  <a:lnTo>
                    <a:pt x="155" y="75"/>
                  </a:lnTo>
                  <a:lnTo>
                    <a:pt x="153" y="72"/>
                  </a:lnTo>
                  <a:lnTo>
                    <a:pt x="151" y="70"/>
                  </a:lnTo>
                  <a:lnTo>
                    <a:pt x="148" y="68"/>
                  </a:lnTo>
                  <a:lnTo>
                    <a:pt x="146" y="66"/>
                  </a:lnTo>
                  <a:lnTo>
                    <a:pt x="142" y="67"/>
                  </a:lnTo>
                  <a:lnTo>
                    <a:pt x="139" y="68"/>
                  </a:lnTo>
                  <a:lnTo>
                    <a:pt x="136" y="70"/>
                  </a:lnTo>
                  <a:lnTo>
                    <a:pt x="133" y="69"/>
                  </a:lnTo>
                  <a:lnTo>
                    <a:pt x="129" y="69"/>
                  </a:lnTo>
                  <a:lnTo>
                    <a:pt x="126" y="71"/>
                  </a:lnTo>
                  <a:lnTo>
                    <a:pt x="123" y="73"/>
                  </a:lnTo>
                  <a:lnTo>
                    <a:pt x="120" y="76"/>
                  </a:lnTo>
                  <a:lnTo>
                    <a:pt x="121" y="78"/>
                  </a:lnTo>
                  <a:lnTo>
                    <a:pt x="122" y="80"/>
                  </a:lnTo>
                  <a:lnTo>
                    <a:pt x="123" y="81"/>
                  </a:lnTo>
                  <a:lnTo>
                    <a:pt x="123" y="83"/>
                  </a:lnTo>
                  <a:lnTo>
                    <a:pt x="121" y="84"/>
                  </a:lnTo>
                  <a:lnTo>
                    <a:pt x="120" y="83"/>
                  </a:lnTo>
                  <a:lnTo>
                    <a:pt x="119" y="82"/>
                  </a:lnTo>
                  <a:lnTo>
                    <a:pt x="117" y="81"/>
                  </a:lnTo>
                  <a:lnTo>
                    <a:pt x="117" y="82"/>
                  </a:lnTo>
                  <a:lnTo>
                    <a:pt x="117" y="83"/>
                  </a:lnTo>
                  <a:lnTo>
                    <a:pt x="114" y="83"/>
                  </a:lnTo>
                  <a:lnTo>
                    <a:pt x="112" y="81"/>
                  </a:lnTo>
                  <a:lnTo>
                    <a:pt x="110" y="80"/>
                  </a:lnTo>
                  <a:lnTo>
                    <a:pt x="108" y="79"/>
                  </a:lnTo>
                  <a:lnTo>
                    <a:pt x="105" y="79"/>
                  </a:lnTo>
                  <a:lnTo>
                    <a:pt x="103" y="77"/>
                  </a:lnTo>
                  <a:lnTo>
                    <a:pt x="101" y="75"/>
                  </a:lnTo>
                  <a:lnTo>
                    <a:pt x="99" y="73"/>
                  </a:lnTo>
                  <a:lnTo>
                    <a:pt x="97" y="73"/>
                  </a:lnTo>
                  <a:lnTo>
                    <a:pt x="94" y="73"/>
                  </a:lnTo>
                  <a:lnTo>
                    <a:pt x="93" y="73"/>
                  </a:lnTo>
                  <a:lnTo>
                    <a:pt x="91" y="73"/>
                  </a:lnTo>
                  <a:lnTo>
                    <a:pt x="89" y="72"/>
                  </a:lnTo>
                  <a:lnTo>
                    <a:pt x="87" y="72"/>
                  </a:lnTo>
                  <a:lnTo>
                    <a:pt x="86" y="72"/>
                  </a:lnTo>
                  <a:lnTo>
                    <a:pt x="84" y="70"/>
                  </a:lnTo>
                  <a:lnTo>
                    <a:pt x="84" y="68"/>
                  </a:lnTo>
                  <a:lnTo>
                    <a:pt x="84" y="67"/>
                  </a:lnTo>
                  <a:lnTo>
                    <a:pt x="82" y="65"/>
                  </a:lnTo>
                  <a:lnTo>
                    <a:pt x="80" y="64"/>
                  </a:lnTo>
                  <a:lnTo>
                    <a:pt x="79" y="61"/>
                  </a:lnTo>
                  <a:lnTo>
                    <a:pt x="78" y="60"/>
                  </a:lnTo>
                  <a:lnTo>
                    <a:pt x="78" y="58"/>
                  </a:lnTo>
                  <a:lnTo>
                    <a:pt x="78" y="55"/>
                  </a:lnTo>
                  <a:lnTo>
                    <a:pt x="74" y="52"/>
                  </a:lnTo>
                  <a:lnTo>
                    <a:pt x="68" y="48"/>
                  </a:lnTo>
                  <a:lnTo>
                    <a:pt x="64" y="44"/>
                  </a:lnTo>
                  <a:lnTo>
                    <a:pt x="59" y="41"/>
                  </a:lnTo>
                  <a:lnTo>
                    <a:pt x="54" y="37"/>
                  </a:lnTo>
                  <a:lnTo>
                    <a:pt x="48" y="35"/>
                  </a:lnTo>
                  <a:lnTo>
                    <a:pt x="43" y="34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4" y="26"/>
                  </a:lnTo>
                  <a:lnTo>
                    <a:pt x="32" y="29"/>
                  </a:lnTo>
                  <a:lnTo>
                    <a:pt x="31" y="31"/>
                  </a:lnTo>
                  <a:lnTo>
                    <a:pt x="29" y="33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3" y="30"/>
                  </a:lnTo>
                  <a:lnTo>
                    <a:pt x="22" y="28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6" y="22"/>
                  </a:lnTo>
                  <a:lnTo>
                    <a:pt x="19" y="19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29" y="17"/>
                  </a:lnTo>
                  <a:lnTo>
                    <a:pt x="27" y="15"/>
                  </a:lnTo>
                  <a:lnTo>
                    <a:pt x="24" y="15"/>
                  </a:lnTo>
                  <a:lnTo>
                    <a:pt x="22" y="17"/>
                  </a:lnTo>
                  <a:lnTo>
                    <a:pt x="19" y="17"/>
                  </a:lnTo>
                  <a:lnTo>
                    <a:pt x="10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6" y="4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37" y="5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2" name="Freeform 507"/>
            <p:cNvSpPr>
              <a:spLocks/>
            </p:cNvSpPr>
            <p:nvPr/>
          </p:nvSpPr>
          <p:spPr bwMode="auto">
            <a:xfrm>
              <a:off x="1089025" y="3517900"/>
              <a:ext cx="434975" cy="174625"/>
            </a:xfrm>
            <a:custGeom>
              <a:avLst/>
              <a:gdLst>
                <a:gd name="T0" fmla="*/ 80238 w 206"/>
                <a:gd name="T1" fmla="*/ 21828 h 96"/>
                <a:gd name="T2" fmla="*/ 92907 w 206"/>
                <a:gd name="T3" fmla="*/ 21828 h 96"/>
                <a:gd name="T4" fmla="*/ 111911 w 206"/>
                <a:gd name="T5" fmla="*/ 40018 h 96"/>
                <a:gd name="T6" fmla="*/ 128803 w 206"/>
                <a:gd name="T7" fmla="*/ 30923 h 96"/>
                <a:gd name="T8" fmla="*/ 147807 w 206"/>
                <a:gd name="T9" fmla="*/ 25466 h 96"/>
                <a:gd name="T10" fmla="*/ 164699 w 206"/>
                <a:gd name="T11" fmla="*/ 14552 h 96"/>
                <a:gd name="T12" fmla="*/ 187926 w 206"/>
                <a:gd name="T13" fmla="*/ 23647 h 96"/>
                <a:gd name="T14" fmla="*/ 211153 w 206"/>
                <a:gd name="T15" fmla="*/ 27285 h 96"/>
                <a:gd name="T16" fmla="*/ 236491 w 206"/>
                <a:gd name="T17" fmla="*/ 34561 h 96"/>
                <a:gd name="T18" fmla="*/ 263941 w 206"/>
                <a:gd name="T19" fmla="*/ 43656 h 96"/>
                <a:gd name="T20" fmla="*/ 285056 w 206"/>
                <a:gd name="T21" fmla="*/ 56389 h 96"/>
                <a:gd name="T22" fmla="*/ 312506 w 206"/>
                <a:gd name="T23" fmla="*/ 61846 h 96"/>
                <a:gd name="T24" fmla="*/ 327287 w 206"/>
                <a:gd name="T25" fmla="*/ 74579 h 96"/>
                <a:gd name="T26" fmla="*/ 329399 w 206"/>
                <a:gd name="T27" fmla="*/ 87313 h 96"/>
                <a:gd name="T28" fmla="*/ 354737 w 206"/>
                <a:gd name="T29" fmla="*/ 94589 h 96"/>
                <a:gd name="T30" fmla="*/ 358960 w 206"/>
                <a:gd name="T31" fmla="*/ 103684 h 96"/>
                <a:gd name="T32" fmla="*/ 363183 w 206"/>
                <a:gd name="T33" fmla="*/ 118236 h 96"/>
                <a:gd name="T34" fmla="*/ 380075 w 206"/>
                <a:gd name="T35" fmla="*/ 129150 h 96"/>
                <a:gd name="T36" fmla="*/ 392744 w 206"/>
                <a:gd name="T37" fmla="*/ 141883 h 96"/>
                <a:gd name="T38" fmla="*/ 407525 w 206"/>
                <a:gd name="T39" fmla="*/ 152797 h 96"/>
                <a:gd name="T40" fmla="*/ 426529 w 206"/>
                <a:gd name="T41" fmla="*/ 165530 h 96"/>
                <a:gd name="T42" fmla="*/ 422306 w 206"/>
                <a:gd name="T43" fmla="*/ 169168 h 96"/>
                <a:gd name="T44" fmla="*/ 407525 w 206"/>
                <a:gd name="T45" fmla="*/ 172806 h 96"/>
                <a:gd name="T46" fmla="*/ 384298 w 206"/>
                <a:gd name="T47" fmla="*/ 165530 h 96"/>
                <a:gd name="T48" fmla="*/ 354737 w 206"/>
                <a:gd name="T49" fmla="*/ 161892 h 96"/>
                <a:gd name="T50" fmla="*/ 337845 w 206"/>
                <a:gd name="T51" fmla="*/ 141883 h 96"/>
                <a:gd name="T52" fmla="*/ 318841 w 206"/>
                <a:gd name="T53" fmla="*/ 125512 h 96"/>
                <a:gd name="T54" fmla="*/ 293503 w 206"/>
                <a:gd name="T55" fmla="*/ 129150 h 96"/>
                <a:gd name="T56" fmla="*/ 263941 w 206"/>
                <a:gd name="T57" fmla="*/ 134607 h 96"/>
                <a:gd name="T58" fmla="*/ 263941 w 206"/>
                <a:gd name="T59" fmla="*/ 149159 h 96"/>
                <a:gd name="T60" fmla="*/ 257607 w 206"/>
                <a:gd name="T61" fmla="*/ 150978 h 96"/>
                <a:gd name="T62" fmla="*/ 251272 w 206"/>
                <a:gd name="T63" fmla="*/ 150978 h 96"/>
                <a:gd name="T64" fmla="*/ 236491 w 206"/>
                <a:gd name="T65" fmla="*/ 147340 h 96"/>
                <a:gd name="T66" fmla="*/ 217488 w 206"/>
                <a:gd name="T67" fmla="*/ 138245 h 96"/>
                <a:gd name="T68" fmla="*/ 198484 w 206"/>
                <a:gd name="T69" fmla="*/ 134607 h 96"/>
                <a:gd name="T70" fmla="*/ 183703 w 206"/>
                <a:gd name="T71" fmla="*/ 130969 h 96"/>
                <a:gd name="T72" fmla="*/ 177368 w 206"/>
                <a:gd name="T73" fmla="*/ 120055 h 96"/>
                <a:gd name="T74" fmla="*/ 166811 w 206"/>
                <a:gd name="T75" fmla="*/ 107322 h 96"/>
                <a:gd name="T76" fmla="*/ 137249 w 206"/>
                <a:gd name="T77" fmla="*/ 80036 h 96"/>
                <a:gd name="T78" fmla="*/ 92907 w 206"/>
                <a:gd name="T79" fmla="*/ 61846 h 96"/>
                <a:gd name="T80" fmla="*/ 76015 w 206"/>
                <a:gd name="T81" fmla="*/ 50932 h 96"/>
                <a:gd name="T82" fmla="*/ 61234 w 206"/>
                <a:gd name="T83" fmla="*/ 60027 h 96"/>
                <a:gd name="T84" fmla="*/ 48565 w 206"/>
                <a:gd name="T85" fmla="*/ 50932 h 96"/>
                <a:gd name="T86" fmla="*/ 38008 w 206"/>
                <a:gd name="T87" fmla="*/ 41837 h 96"/>
                <a:gd name="T88" fmla="*/ 57011 w 206"/>
                <a:gd name="T89" fmla="*/ 36380 h 96"/>
                <a:gd name="T90" fmla="*/ 48565 w 206"/>
                <a:gd name="T91" fmla="*/ 30923 h 96"/>
                <a:gd name="T92" fmla="*/ 10558 w 206"/>
                <a:gd name="T93" fmla="*/ 12733 h 96"/>
                <a:gd name="T94" fmla="*/ 0 w 206"/>
                <a:gd name="T95" fmla="*/ 9095 h 96"/>
                <a:gd name="T96" fmla="*/ 16892 w 206"/>
                <a:gd name="T97" fmla="*/ 7276 h 96"/>
                <a:gd name="T98" fmla="*/ 40119 w 206"/>
                <a:gd name="T99" fmla="*/ 1819 h 96"/>
                <a:gd name="T100" fmla="*/ 69680 w 206"/>
                <a:gd name="T101" fmla="*/ 0 h 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6"/>
                <a:gd name="T154" fmla="*/ 0 h 96"/>
                <a:gd name="T155" fmla="*/ 206 w 206"/>
                <a:gd name="T156" fmla="*/ 96 h 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6" h="96">
                  <a:moveTo>
                    <a:pt x="38" y="5"/>
                  </a:moveTo>
                  <a:lnTo>
                    <a:pt x="38" y="7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6"/>
                  </a:lnTo>
                  <a:lnTo>
                    <a:pt x="50" y="18"/>
                  </a:lnTo>
                  <a:lnTo>
                    <a:pt x="53" y="22"/>
                  </a:lnTo>
                  <a:lnTo>
                    <a:pt x="57" y="22"/>
                  </a:lnTo>
                  <a:lnTo>
                    <a:pt x="57" y="20"/>
                  </a:lnTo>
                  <a:lnTo>
                    <a:pt x="59" y="18"/>
                  </a:lnTo>
                  <a:lnTo>
                    <a:pt x="61" y="17"/>
                  </a:lnTo>
                  <a:lnTo>
                    <a:pt x="63" y="17"/>
                  </a:lnTo>
                  <a:lnTo>
                    <a:pt x="65" y="16"/>
                  </a:lnTo>
                  <a:lnTo>
                    <a:pt x="67" y="16"/>
                  </a:lnTo>
                  <a:lnTo>
                    <a:pt x="70" y="14"/>
                  </a:lnTo>
                  <a:lnTo>
                    <a:pt x="70" y="12"/>
                  </a:lnTo>
                  <a:lnTo>
                    <a:pt x="73" y="10"/>
                  </a:lnTo>
                  <a:lnTo>
                    <a:pt x="76" y="9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4" y="12"/>
                  </a:lnTo>
                  <a:lnTo>
                    <a:pt x="86" y="12"/>
                  </a:lnTo>
                  <a:lnTo>
                    <a:pt x="89" y="13"/>
                  </a:lnTo>
                  <a:lnTo>
                    <a:pt x="92" y="13"/>
                  </a:lnTo>
                  <a:lnTo>
                    <a:pt x="94" y="14"/>
                  </a:lnTo>
                  <a:lnTo>
                    <a:pt x="98" y="14"/>
                  </a:lnTo>
                  <a:lnTo>
                    <a:pt x="100" y="15"/>
                  </a:lnTo>
                  <a:lnTo>
                    <a:pt x="102" y="18"/>
                  </a:lnTo>
                  <a:lnTo>
                    <a:pt x="106" y="17"/>
                  </a:lnTo>
                  <a:lnTo>
                    <a:pt x="110" y="18"/>
                  </a:lnTo>
                  <a:lnTo>
                    <a:pt x="112" y="19"/>
                  </a:lnTo>
                  <a:lnTo>
                    <a:pt x="116" y="20"/>
                  </a:lnTo>
                  <a:lnTo>
                    <a:pt x="118" y="22"/>
                  </a:lnTo>
                  <a:lnTo>
                    <a:pt x="122" y="23"/>
                  </a:lnTo>
                  <a:lnTo>
                    <a:pt x="125" y="24"/>
                  </a:lnTo>
                  <a:lnTo>
                    <a:pt x="128" y="25"/>
                  </a:lnTo>
                  <a:lnTo>
                    <a:pt x="130" y="28"/>
                  </a:lnTo>
                  <a:lnTo>
                    <a:pt x="132" y="30"/>
                  </a:lnTo>
                  <a:lnTo>
                    <a:pt x="135" y="31"/>
                  </a:lnTo>
                  <a:lnTo>
                    <a:pt x="139" y="32"/>
                  </a:lnTo>
                  <a:lnTo>
                    <a:pt x="142" y="32"/>
                  </a:lnTo>
                  <a:lnTo>
                    <a:pt x="144" y="33"/>
                  </a:lnTo>
                  <a:lnTo>
                    <a:pt x="148" y="34"/>
                  </a:lnTo>
                  <a:lnTo>
                    <a:pt x="150" y="37"/>
                  </a:lnTo>
                  <a:lnTo>
                    <a:pt x="152" y="38"/>
                  </a:lnTo>
                  <a:lnTo>
                    <a:pt x="154" y="39"/>
                  </a:lnTo>
                  <a:lnTo>
                    <a:pt x="155" y="41"/>
                  </a:lnTo>
                  <a:lnTo>
                    <a:pt x="154" y="43"/>
                  </a:lnTo>
                  <a:lnTo>
                    <a:pt x="154" y="45"/>
                  </a:lnTo>
                  <a:lnTo>
                    <a:pt x="155" y="47"/>
                  </a:lnTo>
                  <a:lnTo>
                    <a:pt x="156" y="48"/>
                  </a:lnTo>
                  <a:lnTo>
                    <a:pt x="159" y="49"/>
                  </a:lnTo>
                  <a:lnTo>
                    <a:pt x="163" y="49"/>
                  </a:lnTo>
                  <a:lnTo>
                    <a:pt x="165" y="51"/>
                  </a:lnTo>
                  <a:lnTo>
                    <a:pt x="168" y="52"/>
                  </a:lnTo>
                  <a:lnTo>
                    <a:pt x="172" y="53"/>
                  </a:lnTo>
                  <a:lnTo>
                    <a:pt x="172" y="55"/>
                  </a:lnTo>
                  <a:lnTo>
                    <a:pt x="172" y="57"/>
                  </a:lnTo>
                  <a:lnTo>
                    <a:pt x="170" y="57"/>
                  </a:lnTo>
                  <a:lnTo>
                    <a:pt x="168" y="59"/>
                  </a:lnTo>
                  <a:lnTo>
                    <a:pt x="169" y="61"/>
                  </a:lnTo>
                  <a:lnTo>
                    <a:pt x="172" y="62"/>
                  </a:lnTo>
                  <a:lnTo>
                    <a:pt x="172" y="65"/>
                  </a:lnTo>
                  <a:lnTo>
                    <a:pt x="172" y="67"/>
                  </a:lnTo>
                  <a:lnTo>
                    <a:pt x="174" y="68"/>
                  </a:lnTo>
                  <a:lnTo>
                    <a:pt x="176" y="69"/>
                  </a:lnTo>
                  <a:lnTo>
                    <a:pt x="180" y="71"/>
                  </a:lnTo>
                  <a:lnTo>
                    <a:pt x="182" y="73"/>
                  </a:lnTo>
                  <a:lnTo>
                    <a:pt x="184" y="74"/>
                  </a:lnTo>
                  <a:lnTo>
                    <a:pt x="186" y="77"/>
                  </a:lnTo>
                  <a:lnTo>
                    <a:pt x="186" y="78"/>
                  </a:lnTo>
                  <a:lnTo>
                    <a:pt x="186" y="81"/>
                  </a:lnTo>
                  <a:lnTo>
                    <a:pt x="189" y="82"/>
                  </a:lnTo>
                  <a:lnTo>
                    <a:pt x="191" y="83"/>
                  </a:lnTo>
                  <a:lnTo>
                    <a:pt x="193" y="84"/>
                  </a:lnTo>
                  <a:lnTo>
                    <a:pt x="196" y="86"/>
                  </a:lnTo>
                  <a:lnTo>
                    <a:pt x="199" y="87"/>
                  </a:lnTo>
                  <a:lnTo>
                    <a:pt x="201" y="89"/>
                  </a:lnTo>
                  <a:lnTo>
                    <a:pt x="202" y="91"/>
                  </a:lnTo>
                  <a:lnTo>
                    <a:pt x="205" y="92"/>
                  </a:lnTo>
                  <a:lnTo>
                    <a:pt x="203" y="92"/>
                  </a:lnTo>
                  <a:lnTo>
                    <a:pt x="201" y="93"/>
                  </a:lnTo>
                  <a:lnTo>
                    <a:pt x="200" y="93"/>
                  </a:lnTo>
                  <a:lnTo>
                    <a:pt x="198" y="95"/>
                  </a:lnTo>
                  <a:lnTo>
                    <a:pt x="196" y="95"/>
                  </a:lnTo>
                  <a:lnTo>
                    <a:pt x="194" y="95"/>
                  </a:lnTo>
                  <a:lnTo>
                    <a:pt x="193" y="95"/>
                  </a:lnTo>
                  <a:lnTo>
                    <a:pt x="191" y="95"/>
                  </a:lnTo>
                  <a:lnTo>
                    <a:pt x="188" y="92"/>
                  </a:lnTo>
                  <a:lnTo>
                    <a:pt x="185" y="91"/>
                  </a:lnTo>
                  <a:lnTo>
                    <a:pt x="182" y="91"/>
                  </a:lnTo>
                  <a:lnTo>
                    <a:pt x="178" y="91"/>
                  </a:lnTo>
                  <a:lnTo>
                    <a:pt x="176" y="91"/>
                  </a:lnTo>
                  <a:lnTo>
                    <a:pt x="172" y="91"/>
                  </a:lnTo>
                  <a:lnTo>
                    <a:pt x="168" y="89"/>
                  </a:lnTo>
                  <a:lnTo>
                    <a:pt x="166" y="87"/>
                  </a:lnTo>
                  <a:lnTo>
                    <a:pt x="164" y="83"/>
                  </a:lnTo>
                  <a:lnTo>
                    <a:pt x="162" y="81"/>
                  </a:lnTo>
                  <a:lnTo>
                    <a:pt x="160" y="78"/>
                  </a:lnTo>
                  <a:lnTo>
                    <a:pt x="159" y="76"/>
                  </a:lnTo>
                  <a:lnTo>
                    <a:pt x="157" y="73"/>
                  </a:lnTo>
                  <a:lnTo>
                    <a:pt x="154" y="71"/>
                  </a:lnTo>
                  <a:lnTo>
                    <a:pt x="151" y="69"/>
                  </a:lnTo>
                  <a:lnTo>
                    <a:pt x="148" y="67"/>
                  </a:lnTo>
                  <a:lnTo>
                    <a:pt x="145" y="67"/>
                  </a:lnTo>
                  <a:lnTo>
                    <a:pt x="142" y="69"/>
                  </a:lnTo>
                  <a:lnTo>
                    <a:pt x="139" y="71"/>
                  </a:lnTo>
                  <a:lnTo>
                    <a:pt x="135" y="70"/>
                  </a:lnTo>
                  <a:lnTo>
                    <a:pt x="132" y="70"/>
                  </a:lnTo>
                  <a:lnTo>
                    <a:pt x="128" y="72"/>
                  </a:lnTo>
                  <a:lnTo>
                    <a:pt x="125" y="74"/>
                  </a:lnTo>
                  <a:lnTo>
                    <a:pt x="123" y="77"/>
                  </a:lnTo>
                  <a:lnTo>
                    <a:pt x="123" y="79"/>
                  </a:lnTo>
                  <a:lnTo>
                    <a:pt x="125" y="81"/>
                  </a:lnTo>
                  <a:lnTo>
                    <a:pt x="125" y="82"/>
                  </a:lnTo>
                  <a:lnTo>
                    <a:pt x="125" y="84"/>
                  </a:lnTo>
                  <a:lnTo>
                    <a:pt x="123" y="85"/>
                  </a:lnTo>
                  <a:lnTo>
                    <a:pt x="123" y="84"/>
                  </a:lnTo>
                  <a:lnTo>
                    <a:pt x="122" y="83"/>
                  </a:lnTo>
                  <a:lnTo>
                    <a:pt x="121" y="83"/>
                  </a:lnTo>
                  <a:lnTo>
                    <a:pt x="119" y="82"/>
                  </a:lnTo>
                  <a:lnTo>
                    <a:pt x="119" y="83"/>
                  </a:lnTo>
                  <a:lnTo>
                    <a:pt x="119" y="84"/>
                  </a:lnTo>
                  <a:lnTo>
                    <a:pt x="117" y="83"/>
                  </a:lnTo>
                  <a:lnTo>
                    <a:pt x="114" y="82"/>
                  </a:lnTo>
                  <a:lnTo>
                    <a:pt x="112" y="81"/>
                  </a:lnTo>
                  <a:lnTo>
                    <a:pt x="110" y="79"/>
                  </a:lnTo>
                  <a:lnTo>
                    <a:pt x="107" y="79"/>
                  </a:lnTo>
                  <a:lnTo>
                    <a:pt x="105" y="77"/>
                  </a:lnTo>
                  <a:lnTo>
                    <a:pt x="103" y="76"/>
                  </a:lnTo>
                  <a:lnTo>
                    <a:pt x="101" y="74"/>
                  </a:lnTo>
                  <a:lnTo>
                    <a:pt x="99" y="74"/>
                  </a:lnTo>
                  <a:lnTo>
                    <a:pt x="96" y="74"/>
                  </a:lnTo>
                  <a:lnTo>
                    <a:pt x="94" y="74"/>
                  </a:lnTo>
                  <a:lnTo>
                    <a:pt x="93" y="74"/>
                  </a:lnTo>
                  <a:lnTo>
                    <a:pt x="91" y="73"/>
                  </a:lnTo>
                  <a:lnTo>
                    <a:pt x="89" y="73"/>
                  </a:lnTo>
                  <a:lnTo>
                    <a:pt x="87" y="72"/>
                  </a:lnTo>
                  <a:lnTo>
                    <a:pt x="86" y="71"/>
                  </a:lnTo>
                  <a:lnTo>
                    <a:pt x="86" y="69"/>
                  </a:lnTo>
                  <a:lnTo>
                    <a:pt x="86" y="67"/>
                  </a:lnTo>
                  <a:lnTo>
                    <a:pt x="84" y="66"/>
                  </a:lnTo>
                  <a:lnTo>
                    <a:pt x="82" y="64"/>
                  </a:lnTo>
                  <a:lnTo>
                    <a:pt x="80" y="62"/>
                  </a:lnTo>
                  <a:lnTo>
                    <a:pt x="80" y="61"/>
                  </a:lnTo>
                  <a:lnTo>
                    <a:pt x="79" y="59"/>
                  </a:lnTo>
                  <a:lnTo>
                    <a:pt x="80" y="56"/>
                  </a:lnTo>
                  <a:lnTo>
                    <a:pt x="75" y="52"/>
                  </a:lnTo>
                  <a:lnTo>
                    <a:pt x="70" y="48"/>
                  </a:lnTo>
                  <a:lnTo>
                    <a:pt x="65" y="44"/>
                  </a:lnTo>
                  <a:lnTo>
                    <a:pt x="61" y="42"/>
                  </a:lnTo>
                  <a:lnTo>
                    <a:pt x="55" y="38"/>
                  </a:lnTo>
                  <a:lnTo>
                    <a:pt x="50" y="36"/>
                  </a:lnTo>
                  <a:lnTo>
                    <a:pt x="44" y="34"/>
                  </a:lnTo>
                  <a:lnTo>
                    <a:pt x="37" y="33"/>
                  </a:lnTo>
                  <a:lnTo>
                    <a:pt x="37" y="32"/>
                  </a:lnTo>
                  <a:lnTo>
                    <a:pt x="37" y="30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3" y="29"/>
                  </a:lnTo>
                  <a:lnTo>
                    <a:pt x="31" y="32"/>
                  </a:lnTo>
                  <a:lnTo>
                    <a:pt x="29" y="33"/>
                  </a:lnTo>
                  <a:lnTo>
                    <a:pt x="26" y="34"/>
                  </a:lnTo>
                  <a:lnTo>
                    <a:pt x="25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0" y="24"/>
                  </a:lnTo>
                  <a:lnTo>
                    <a:pt x="18" y="23"/>
                  </a:lnTo>
                  <a:lnTo>
                    <a:pt x="16" y="22"/>
                  </a:lnTo>
                  <a:lnTo>
                    <a:pt x="19" y="20"/>
                  </a:lnTo>
                  <a:lnTo>
                    <a:pt x="23" y="20"/>
                  </a:lnTo>
                  <a:lnTo>
                    <a:pt x="27" y="20"/>
                  </a:lnTo>
                  <a:lnTo>
                    <a:pt x="29" y="17"/>
                  </a:lnTo>
                  <a:lnTo>
                    <a:pt x="27" y="15"/>
                  </a:lnTo>
                  <a:lnTo>
                    <a:pt x="25" y="16"/>
                  </a:lnTo>
                  <a:lnTo>
                    <a:pt x="23" y="17"/>
                  </a:lnTo>
                  <a:lnTo>
                    <a:pt x="19" y="17"/>
                  </a:lnTo>
                  <a:lnTo>
                    <a:pt x="10" y="6"/>
                  </a:lnTo>
                  <a:lnTo>
                    <a:pt x="7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4"/>
                  </a:lnTo>
                  <a:lnTo>
                    <a:pt x="8" y="4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6" y="2"/>
                  </a:lnTo>
                  <a:lnTo>
                    <a:pt x="38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3" name="Freeform 508"/>
            <p:cNvSpPr>
              <a:spLocks/>
            </p:cNvSpPr>
            <p:nvPr/>
          </p:nvSpPr>
          <p:spPr bwMode="auto">
            <a:xfrm>
              <a:off x="571500" y="3530600"/>
              <a:ext cx="36513" cy="31750"/>
            </a:xfrm>
            <a:custGeom>
              <a:avLst/>
              <a:gdLst>
                <a:gd name="T0" fmla="*/ 17183 w 17"/>
                <a:gd name="T1" fmla="*/ 3735 h 17"/>
                <a:gd name="T2" fmla="*/ 21478 w 17"/>
                <a:gd name="T3" fmla="*/ 7471 h 17"/>
                <a:gd name="T4" fmla="*/ 25774 w 17"/>
                <a:gd name="T5" fmla="*/ 11206 h 17"/>
                <a:gd name="T6" fmla="*/ 27922 w 17"/>
                <a:gd name="T7" fmla="*/ 13074 h 17"/>
                <a:gd name="T8" fmla="*/ 32217 w 17"/>
                <a:gd name="T9" fmla="*/ 16809 h 17"/>
                <a:gd name="T10" fmla="*/ 32217 w 17"/>
                <a:gd name="T11" fmla="*/ 20544 h 17"/>
                <a:gd name="T12" fmla="*/ 34365 w 17"/>
                <a:gd name="T13" fmla="*/ 24279 h 17"/>
                <a:gd name="T14" fmla="*/ 34365 w 17"/>
                <a:gd name="T15" fmla="*/ 26147 h 17"/>
                <a:gd name="T16" fmla="*/ 32217 w 17"/>
                <a:gd name="T17" fmla="*/ 29882 h 17"/>
                <a:gd name="T18" fmla="*/ 27922 w 17"/>
                <a:gd name="T19" fmla="*/ 24279 h 17"/>
                <a:gd name="T20" fmla="*/ 25774 w 17"/>
                <a:gd name="T21" fmla="*/ 24279 h 17"/>
                <a:gd name="T22" fmla="*/ 21478 w 17"/>
                <a:gd name="T23" fmla="*/ 24279 h 17"/>
                <a:gd name="T24" fmla="*/ 19330 w 17"/>
                <a:gd name="T25" fmla="*/ 24279 h 17"/>
                <a:gd name="T26" fmla="*/ 0 w 17"/>
                <a:gd name="T27" fmla="*/ 0 h 17"/>
                <a:gd name="T28" fmla="*/ 6443 w 17"/>
                <a:gd name="T29" fmla="*/ 0 h 17"/>
                <a:gd name="T30" fmla="*/ 8591 w 17"/>
                <a:gd name="T31" fmla="*/ 0 h 17"/>
                <a:gd name="T32" fmla="*/ 12887 w 17"/>
                <a:gd name="T33" fmla="*/ 3735 h 17"/>
                <a:gd name="T34" fmla="*/ 17183 w 17"/>
                <a:gd name="T35" fmla="*/ 3735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8" y="2"/>
                  </a:moveTo>
                  <a:lnTo>
                    <a:pt x="10" y="4"/>
                  </a:lnTo>
                  <a:lnTo>
                    <a:pt x="12" y="6"/>
                  </a:lnTo>
                  <a:lnTo>
                    <a:pt x="13" y="7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6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4" name="Freeform 509"/>
            <p:cNvSpPr>
              <a:spLocks/>
            </p:cNvSpPr>
            <p:nvPr/>
          </p:nvSpPr>
          <p:spPr bwMode="auto">
            <a:xfrm>
              <a:off x="571500" y="3530600"/>
              <a:ext cx="36513" cy="31750"/>
            </a:xfrm>
            <a:custGeom>
              <a:avLst/>
              <a:gdLst>
                <a:gd name="T0" fmla="*/ 17183 w 17"/>
                <a:gd name="T1" fmla="*/ 3735 h 17"/>
                <a:gd name="T2" fmla="*/ 21478 w 17"/>
                <a:gd name="T3" fmla="*/ 7471 h 17"/>
                <a:gd name="T4" fmla="*/ 25774 w 17"/>
                <a:gd name="T5" fmla="*/ 11206 h 17"/>
                <a:gd name="T6" fmla="*/ 25774 w 17"/>
                <a:gd name="T7" fmla="*/ 13074 h 17"/>
                <a:gd name="T8" fmla="*/ 30070 w 17"/>
                <a:gd name="T9" fmla="*/ 16809 h 17"/>
                <a:gd name="T10" fmla="*/ 30070 w 17"/>
                <a:gd name="T11" fmla="*/ 20544 h 17"/>
                <a:gd name="T12" fmla="*/ 34365 w 17"/>
                <a:gd name="T13" fmla="*/ 24279 h 17"/>
                <a:gd name="T14" fmla="*/ 34365 w 17"/>
                <a:gd name="T15" fmla="*/ 26147 h 17"/>
                <a:gd name="T16" fmla="*/ 32217 w 17"/>
                <a:gd name="T17" fmla="*/ 29882 h 17"/>
                <a:gd name="T18" fmla="*/ 25774 w 17"/>
                <a:gd name="T19" fmla="*/ 24279 h 17"/>
                <a:gd name="T20" fmla="*/ 21478 w 17"/>
                <a:gd name="T21" fmla="*/ 24279 h 17"/>
                <a:gd name="T22" fmla="*/ 21478 w 17"/>
                <a:gd name="T23" fmla="*/ 24279 h 17"/>
                <a:gd name="T24" fmla="*/ 19330 w 17"/>
                <a:gd name="T25" fmla="*/ 24279 h 17"/>
                <a:gd name="T26" fmla="*/ 0 w 17"/>
                <a:gd name="T27" fmla="*/ 0 h 17"/>
                <a:gd name="T28" fmla="*/ 6443 w 17"/>
                <a:gd name="T29" fmla="*/ 0 h 17"/>
                <a:gd name="T30" fmla="*/ 6443 w 17"/>
                <a:gd name="T31" fmla="*/ 1868 h 17"/>
                <a:gd name="T32" fmla="*/ 12887 w 17"/>
                <a:gd name="T33" fmla="*/ 3735 h 17"/>
                <a:gd name="T34" fmla="*/ 17183 w 17"/>
                <a:gd name="T35" fmla="*/ 3735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8" y="2"/>
                  </a:moveTo>
                  <a:lnTo>
                    <a:pt x="10" y="4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6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6" y="2"/>
                  </a:lnTo>
                  <a:lnTo>
                    <a:pt x="8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5" name="Freeform 510"/>
            <p:cNvSpPr>
              <a:spLocks/>
            </p:cNvSpPr>
            <p:nvPr/>
          </p:nvSpPr>
          <p:spPr bwMode="auto">
            <a:xfrm>
              <a:off x="1452563" y="3525838"/>
              <a:ext cx="36512" cy="30162"/>
            </a:xfrm>
            <a:custGeom>
              <a:avLst/>
              <a:gdLst>
                <a:gd name="T0" fmla="*/ 0 w 17"/>
                <a:gd name="T1" fmla="*/ 28388 h 17"/>
                <a:gd name="T2" fmla="*/ 34364 w 17"/>
                <a:gd name="T3" fmla="*/ 0 h 17"/>
                <a:gd name="T4" fmla="*/ 25773 w 17"/>
                <a:gd name="T5" fmla="*/ 8871 h 17"/>
                <a:gd name="T6" fmla="*/ 17182 w 17"/>
                <a:gd name="T7" fmla="*/ 17742 h 17"/>
                <a:gd name="T8" fmla="*/ 17182 w 17"/>
                <a:gd name="T9" fmla="*/ 23065 h 17"/>
                <a:gd name="T10" fmla="*/ 0 w 17"/>
                <a:gd name="T11" fmla="*/ 2838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12" y="5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6" name="Freeform 511"/>
            <p:cNvSpPr>
              <a:spLocks/>
            </p:cNvSpPr>
            <p:nvPr/>
          </p:nvSpPr>
          <p:spPr bwMode="auto">
            <a:xfrm>
              <a:off x="1476375" y="3527425"/>
              <a:ext cx="36513" cy="31750"/>
            </a:xfrm>
            <a:custGeom>
              <a:avLst/>
              <a:gdLst>
                <a:gd name="T0" fmla="*/ 34365 w 17"/>
                <a:gd name="T1" fmla="*/ 0 h 17"/>
                <a:gd name="T2" fmla="*/ 34365 w 17"/>
                <a:gd name="T3" fmla="*/ 7471 h 17"/>
                <a:gd name="T4" fmla="*/ 34365 w 17"/>
                <a:gd name="T5" fmla="*/ 14941 h 17"/>
                <a:gd name="T6" fmla="*/ 34365 w 17"/>
                <a:gd name="T7" fmla="*/ 22412 h 17"/>
                <a:gd name="T8" fmla="*/ 34365 w 17"/>
                <a:gd name="T9" fmla="*/ 29882 h 17"/>
                <a:gd name="T10" fmla="*/ 17183 w 17"/>
                <a:gd name="T11" fmla="*/ 22412 h 17"/>
                <a:gd name="T12" fmla="*/ 0 w 17"/>
                <a:gd name="T13" fmla="*/ 14941 h 17"/>
                <a:gd name="T14" fmla="*/ 0 w 17"/>
                <a:gd name="T15" fmla="*/ 7471 h 17"/>
                <a:gd name="T16" fmla="*/ 17183 w 17"/>
                <a:gd name="T17" fmla="*/ 0 h 17"/>
                <a:gd name="T18" fmla="*/ 34365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0"/>
                  </a:move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8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7" name="Freeform 512"/>
            <p:cNvSpPr>
              <a:spLocks/>
            </p:cNvSpPr>
            <p:nvPr/>
          </p:nvSpPr>
          <p:spPr bwMode="auto">
            <a:xfrm>
              <a:off x="1476375" y="3527425"/>
              <a:ext cx="36513" cy="31750"/>
            </a:xfrm>
            <a:custGeom>
              <a:avLst/>
              <a:gdLst>
                <a:gd name="T0" fmla="*/ 34365 w 17"/>
                <a:gd name="T1" fmla="*/ 0 h 17"/>
                <a:gd name="T2" fmla="*/ 34365 w 17"/>
                <a:gd name="T3" fmla="*/ 9338 h 17"/>
                <a:gd name="T4" fmla="*/ 34365 w 17"/>
                <a:gd name="T5" fmla="*/ 14941 h 17"/>
                <a:gd name="T6" fmla="*/ 34365 w 17"/>
                <a:gd name="T7" fmla="*/ 22412 h 17"/>
                <a:gd name="T8" fmla="*/ 25774 w 17"/>
                <a:gd name="T9" fmla="*/ 29882 h 17"/>
                <a:gd name="T10" fmla="*/ 21478 w 17"/>
                <a:gd name="T11" fmla="*/ 18676 h 17"/>
                <a:gd name="T12" fmla="*/ 17183 w 17"/>
                <a:gd name="T13" fmla="*/ 18676 h 17"/>
                <a:gd name="T14" fmla="*/ 8591 w 17"/>
                <a:gd name="T15" fmla="*/ 14941 h 17"/>
                <a:gd name="T16" fmla="*/ 0 w 17"/>
                <a:gd name="T17" fmla="*/ 13074 h 17"/>
                <a:gd name="T18" fmla="*/ 4296 w 17"/>
                <a:gd name="T19" fmla="*/ 9338 h 17"/>
                <a:gd name="T20" fmla="*/ 17183 w 17"/>
                <a:gd name="T21" fmla="*/ 1868 h 17"/>
                <a:gd name="T22" fmla="*/ 25774 w 17"/>
                <a:gd name="T23" fmla="*/ 1868 h 17"/>
                <a:gd name="T24" fmla="*/ 34365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16" y="5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2" y="5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" name="Freeform 513"/>
            <p:cNvSpPr>
              <a:spLocks/>
            </p:cNvSpPr>
            <p:nvPr/>
          </p:nvSpPr>
          <p:spPr bwMode="auto">
            <a:xfrm>
              <a:off x="1004888" y="3535363"/>
              <a:ext cx="38100" cy="28575"/>
            </a:xfrm>
            <a:custGeom>
              <a:avLst/>
              <a:gdLst>
                <a:gd name="T0" fmla="*/ 35859 w 17"/>
                <a:gd name="T1" fmla="*/ 13447 h 17"/>
                <a:gd name="T2" fmla="*/ 35859 w 17"/>
                <a:gd name="T3" fmla="*/ 26894 h 17"/>
                <a:gd name="T4" fmla="*/ 26894 w 17"/>
                <a:gd name="T5" fmla="*/ 26894 h 17"/>
                <a:gd name="T6" fmla="*/ 20171 w 17"/>
                <a:gd name="T7" fmla="*/ 26894 h 17"/>
                <a:gd name="T8" fmla="*/ 13447 w 17"/>
                <a:gd name="T9" fmla="*/ 26894 h 17"/>
                <a:gd name="T10" fmla="*/ 6724 w 17"/>
                <a:gd name="T11" fmla="*/ 26894 h 17"/>
                <a:gd name="T12" fmla="*/ 0 w 17"/>
                <a:gd name="T13" fmla="*/ 26894 h 17"/>
                <a:gd name="T14" fmla="*/ 0 w 17"/>
                <a:gd name="T15" fmla="*/ 13447 h 17"/>
                <a:gd name="T16" fmla="*/ 0 w 17"/>
                <a:gd name="T17" fmla="*/ 0 h 17"/>
                <a:gd name="T18" fmla="*/ 13447 w 17"/>
                <a:gd name="T19" fmla="*/ 0 h 17"/>
                <a:gd name="T20" fmla="*/ 26894 w 17"/>
                <a:gd name="T21" fmla="*/ 0 h 17"/>
                <a:gd name="T22" fmla="*/ 35859 w 17"/>
                <a:gd name="T23" fmla="*/ 13447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8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" name="Freeform 514"/>
            <p:cNvSpPr>
              <a:spLocks/>
            </p:cNvSpPr>
            <p:nvPr/>
          </p:nvSpPr>
          <p:spPr bwMode="auto">
            <a:xfrm>
              <a:off x="1004888" y="3535363"/>
              <a:ext cx="38100" cy="28575"/>
            </a:xfrm>
            <a:custGeom>
              <a:avLst/>
              <a:gdLst>
                <a:gd name="T0" fmla="*/ 35859 w 17"/>
                <a:gd name="T1" fmla="*/ 10085 h 17"/>
                <a:gd name="T2" fmla="*/ 35859 w 17"/>
                <a:gd name="T3" fmla="*/ 15128 h 17"/>
                <a:gd name="T4" fmla="*/ 31376 w 17"/>
                <a:gd name="T5" fmla="*/ 18490 h 17"/>
                <a:gd name="T6" fmla="*/ 24653 w 17"/>
                <a:gd name="T7" fmla="*/ 18490 h 17"/>
                <a:gd name="T8" fmla="*/ 22412 w 17"/>
                <a:gd name="T9" fmla="*/ 26894 h 17"/>
                <a:gd name="T10" fmla="*/ 11206 w 17"/>
                <a:gd name="T11" fmla="*/ 26894 h 17"/>
                <a:gd name="T12" fmla="*/ 8965 w 17"/>
                <a:gd name="T13" fmla="*/ 21851 h 17"/>
                <a:gd name="T14" fmla="*/ 2241 w 17"/>
                <a:gd name="T15" fmla="*/ 18490 h 17"/>
                <a:gd name="T16" fmla="*/ 0 w 17"/>
                <a:gd name="T17" fmla="*/ 15128 h 17"/>
                <a:gd name="T18" fmla="*/ 2241 w 17"/>
                <a:gd name="T19" fmla="*/ 3362 h 17"/>
                <a:gd name="T20" fmla="*/ 11206 w 17"/>
                <a:gd name="T21" fmla="*/ 0 h 17"/>
                <a:gd name="T22" fmla="*/ 24653 w 17"/>
                <a:gd name="T23" fmla="*/ 3362 h 17"/>
                <a:gd name="T24" fmla="*/ 35859 w 17"/>
                <a:gd name="T25" fmla="*/ 10085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6"/>
                  </a:moveTo>
                  <a:lnTo>
                    <a:pt x="16" y="9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1" y="2"/>
                  </a:lnTo>
                  <a:lnTo>
                    <a:pt x="16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" name="Freeform 515"/>
            <p:cNvSpPr>
              <a:spLocks/>
            </p:cNvSpPr>
            <p:nvPr/>
          </p:nvSpPr>
          <p:spPr bwMode="auto">
            <a:xfrm>
              <a:off x="1036638" y="3535363"/>
              <a:ext cx="34925" cy="28575"/>
            </a:xfrm>
            <a:custGeom>
              <a:avLst/>
              <a:gdLst>
                <a:gd name="T0" fmla="*/ 32871 w 17"/>
                <a:gd name="T1" fmla="*/ 13447 h 17"/>
                <a:gd name="T2" fmla="*/ 24653 w 17"/>
                <a:gd name="T3" fmla="*/ 13447 h 17"/>
                <a:gd name="T4" fmla="*/ 16435 w 17"/>
                <a:gd name="T5" fmla="*/ 26894 h 17"/>
                <a:gd name="T6" fmla="*/ 0 w 17"/>
                <a:gd name="T7" fmla="*/ 26894 h 17"/>
                <a:gd name="T8" fmla="*/ 0 w 17"/>
                <a:gd name="T9" fmla="*/ 0 h 17"/>
                <a:gd name="T10" fmla="*/ 8218 w 17"/>
                <a:gd name="T11" fmla="*/ 0 h 17"/>
                <a:gd name="T12" fmla="*/ 16435 w 17"/>
                <a:gd name="T13" fmla="*/ 0 h 17"/>
                <a:gd name="T14" fmla="*/ 24653 w 17"/>
                <a:gd name="T15" fmla="*/ 13447 h 17"/>
                <a:gd name="T16" fmla="*/ 32871 w 17"/>
                <a:gd name="T17" fmla="*/ 1344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8"/>
                  </a:moveTo>
                  <a:lnTo>
                    <a:pt x="12" y="8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8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1" name="Freeform 516"/>
            <p:cNvSpPr>
              <a:spLocks/>
            </p:cNvSpPr>
            <p:nvPr/>
          </p:nvSpPr>
          <p:spPr bwMode="auto">
            <a:xfrm>
              <a:off x="1036638" y="3535363"/>
              <a:ext cx="34925" cy="28575"/>
            </a:xfrm>
            <a:custGeom>
              <a:avLst/>
              <a:gdLst>
                <a:gd name="T0" fmla="*/ 32871 w 17"/>
                <a:gd name="T1" fmla="*/ 10085 h 17"/>
                <a:gd name="T2" fmla="*/ 28762 w 17"/>
                <a:gd name="T3" fmla="*/ 15128 h 17"/>
                <a:gd name="T4" fmla="*/ 22599 w 17"/>
                <a:gd name="T5" fmla="*/ 15128 h 17"/>
                <a:gd name="T6" fmla="*/ 12326 w 17"/>
                <a:gd name="T7" fmla="*/ 18490 h 17"/>
                <a:gd name="T8" fmla="*/ 12326 w 17"/>
                <a:gd name="T9" fmla="*/ 26894 h 17"/>
                <a:gd name="T10" fmla="*/ 2054 w 17"/>
                <a:gd name="T11" fmla="*/ 26894 h 17"/>
                <a:gd name="T12" fmla="*/ 0 w 17"/>
                <a:gd name="T13" fmla="*/ 3362 h 17"/>
                <a:gd name="T14" fmla="*/ 8218 w 17"/>
                <a:gd name="T15" fmla="*/ 0 h 17"/>
                <a:gd name="T16" fmla="*/ 16435 w 17"/>
                <a:gd name="T17" fmla="*/ 3362 h 17"/>
                <a:gd name="T18" fmla="*/ 22599 w 17"/>
                <a:gd name="T19" fmla="*/ 6724 h 17"/>
                <a:gd name="T20" fmla="*/ 32871 w 17"/>
                <a:gd name="T21" fmla="*/ 10085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6"/>
                  </a:moveTo>
                  <a:lnTo>
                    <a:pt x="14" y="9"/>
                  </a:lnTo>
                  <a:lnTo>
                    <a:pt x="11" y="9"/>
                  </a:lnTo>
                  <a:lnTo>
                    <a:pt x="6" y="11"/>
                  </a:lnTo>
                  <a:lnTo>
                    <a:pt x="6" y="16"/>
                  </a:lnTo>
                  <a:lnTo>
                    <a:pt x="1" y="16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6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2" name="Freeform 517"/>
            <p:cNvSpPr>
              <a:spLocks/>
            </p:cNvSpPr>
            <p:nvPr/>
          </p:nvSpPr>
          <p:spPr bwMode="auto">
            <a:xfrm>
              <a:off x="941388" y="3535363"/>
              <a:ext cx="34925" cy="28575"/>
            </a:xfrm>
            <a:custGeom>
              <a:avLst/>
              <a:gdLst>
                <a:gd name="T0" fmla="*/ 32871 w 17"/>
                <a:gd name="T1" fmla="*/ 13447 h 17"/>
                <a:gd name="T2" fmla="*/ 28762 w 17"/>
                <a:gd name="T3" fmla="*/ 20171 h 17"/>
                <a:gd name="T4" fmla="*/ 22599 w 17"/>
                <a:gd name="T5" fmla="*/ 26894 h 17"/>
                <a:gd name="T6" fmla="*/ 14381 w 17"/>
                <a:gd name="T7" fmla="*/ 26894 h 17"/>
                <a:gd name="T8" fmla="*/ 4109 w 17"/>
                <a:gd name="T9" fmla="*/ 26894 h 17"/>
                <a:gd name="T10" fmla="*/ 2054 w 17"/>
                <a:gd name="T11" fmla="*/ 20171 h 17"/>
                <a:gd name="T12" fmla="*/ 0 w 17"/>
                <a:gd name="T13" fmla="*/ 13447 h 17"/>
                <a:gd name="T14" fmla="*/ 4109 w 17"/>
                <a:gd name="T15" fmla="*/ 6724 h 17"/>
                <a:gd name="T16" fmla="*/ 16435 w 17"/>
                <a:gd name="T17" fmla="*/ 0 h 17"/>
                <a:gd name="T18" fmla="*/ 26707 w 17"/>
                <a:gd name="T19" fmla="*/ 0 h 17"/>
                <a:gd name="T20" fmla="*/ 32871 w 17"/>
                <a:gd name="T21" fmla="*/ 13447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8"/>
                  </a:moveTo>
                  <a:lnTo>
                    <a:pt x="14" y="12"/>
                  </a:lnTo>
                  <a:lnTo>
                    <a:pt x="11" y="16"/>
                  </a:lnTo>
                  <a:lnTo>
                    <a:pt x="7" y="16"/>
                  </a:lnTo>
                  <a:lnTo>
                    <a:pt x="2" y="16"/>
                  </a:lnTo>
                  <a:lnTo>
                    <a:pt x="1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3" name="Freeform 518"/>
            <p:cNvSpPr>
              <a:spLocks/>
            </p:cNvSpPr>
            <p:nvPr/>
          </p:nvSpPr>
          <p:spPr bwMode="auto">
            <a:xfrm>
              <a:off x="941388" y="3535363"/>
              <a:ext cx="34925" cy="28575"/>
            </a:xfrm>
            <a:custGeom>
              <a:avLst/>
              <a:gdLst>
                <a:gd name="T0" fmla="*/ 32871 w 17"/>
                <a:gd name="T1" fmla="*/ 13447 h 17"/>
                <a:gd name="T2" fmla="*/ 28762 w 17"/>
                <a:gd name="T3" fmla="*/ 20171 h 17"/>
                <a:gd name="T4" fmla="*/ 24653 w 17"/>
                <a:gd name="T5" fmla="*/ 26894 h 17"/>
                <a:gd name="T6" fmla="*/ 14381 w 17"/>
                <a:gd name="T7" fmla="*/ 26894 h 17"/>
                <a:gd name="T8" fmla="*/ 6163 w 17"/>
                <a:gd name="T9" fmla="*/ 23532 h 17"/>
                <a:gd name="T10" fmla="*/ 4109 w 17"/>
                <a:gd name="T11" fmla="*/ 20171 h 17"/>
                <a:gd name="T12" fmla="*/ 2054 w 17"/>
                <a:gd name="T13" fmla="*/ 16809 h 17"/>
                <a:gd name="T14" fmla="*/ 0 w 17"/>
                <a:gd name="T15" fmla="*/ 13447 h 17"/>
                <a:gd name="T16" fmla="*/ 0 w 17"/>
                <a:gd name="T17" fmla="*/ 11766 h 17"/>
                <a:gd name="T18" fmla="*/ 8218 w 17"/>
                <a:gd name="T19" fmla="*/ 5043 h 17"/>
                <a:gd name="T20" fmla="*/ 16435 w 17"/>
                <a:gd name="T21" fmla="*/ 0 h 17"/>
                <a:gd name="T22" fmla="*/ 26707 w 17"/>
                <a:gd name="T23" fmla="*/ 1681 h 17"/>
                <a:gd name="T24" fmla="*/ 32871 w 17"/>
                <a:gd name="T25" fmla="*/ 13447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8"/>
                  </a:moveTo>
                  <a:lnTo>
                    <a:pt x="14" y="12"/>
                  </a:lnTo>
                  <a:lnTo>
                    <a:pt x="12" y="16"/>
                  </a:lnTo>
                  <a:lnTo>
                    <a:pt x="7" y="16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4" y="3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4" name="Freeform 519"/>
            <p:cNvSpPr>
              <a:spLocks/>
            </p:cNvSpPr>
            <p:nvPr/>
          </p:nvSpPr>
          <p:spPr bwMode="auto">
            <a:xfrm>
              <a:off x="974725" y="3535363"/>
              <a:ext cx="34925" cy="28575"/>
            </a:xfrm>
            <a:custGeom>
              <a:avLst/>
              <a:gdLst>
                <a:gd name="T0" fmla="*/ 32871 w 17"/>
                <a:gd name="T1" fmla="*/ 26894 h 17"/>
                <a:gd name="T2" fmla="*/ 26707 w 17"/>
                <a:gd name="T3" fmla="*/ 26894 h 17"/>
                <a:gd name="T4" fmla="*/ 22599 w 17"/>
                <a:gd name="T5" fmla="*/ 26894 h 17"/>
                <a:gd name="T6" fmla="*/ 18490 w 17"/>
                <a:gd name="T7" fmla="*/ 26894 h 17"/>
                <a:gd name="T8" fmla="*/ 12326 w 17"/>
                <a:gd name="T9" fmla="*/ 26894 h 17"/>
                <a:gd name="T10" fmla="*/ 0 w 17"/>
                <a:gd name="T11" fmla="*/ 26894 h 17"/>
                <a:gd name="T12" fmla="*/ 4109 w 17"/>
                <a:gd name="T13" fmla="*/ 0 h 17"/>
                <a:gd name="T14" fmla="*/ 18490 w 17"/>
                <a:gd name="T15" fmla="*/ 0 h 17"/>
                <a:gd name="T16" fmla="*/ 26707 w 17"/>
                <a:gd name="T17" fmla="*/ 0 h 17"/>
                <a:gd name="T18" fmla="*/ 32871 w 17"/>
                <a:gd name="T19" fmla="*/ 2689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6"/>
                  </a:moveTo>
                  <a:lnTo>
                    <a:pt x="13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2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5" name="Freeform 520"/>
            <p:cNvSpPr>
              <a:spLocks/>
            </p:cNvSpPr>
            <p:nvPr/>
          </p:nvSpPr>
          <p:spPr bwMode="auto">
            <a:xfrm>
              <a:off x="974725" y="3535363"/>
              <a:ext cx="34925" cy="28575"/>
            </a:xfrm>
            <a:custGeom>
              <a:avLst/>
              <a:gdLst>
                <a:gd name="T0" fmla="*/ 32871 w 17"/>
                <a:gd name="T1" fmla="*/ 13447 h 17"/>
                <a:gd name="T2" fmla="*/ 26707 w 17"/>
                <a:gd name="T3" fmla="*/ 21851 h 17"/>
                <a:gd name="T4" fmla="*/ 20544 w 17"/>
                <a:gd name="T5" fmla="*/ 21851 h 17"/>
                <a:gd name="T6" fmla="*/ 16435 w 17"/>
                <a:gd name="T7" fmla="*/ 26894 h 17"/>
                <a:gd name="T8" fmla="*/ 10272 w 17"/>
                <a:gd name="T9" fmla="*/ 21851 h 17"/>
                <a:gd name="T10" fmla="*/ 0 w 17"/>
                <a:gd name="T11" fmla="*/ 13447 h 17"/>
                <a:gd name="T12" fmla="*/ 4109 w 17"/>
                <a:gd name="T13" fmla="*/ 3362 h 17"/>
                <a:gd name="T14" fmla="*/ 16435 w 17"/>
                <a:gd name="T15" fmla="*/ 0 h 17"/>
                <a:gd name="T16" fmla="*/ 26707 w 17"/>
                <a:gd name="T17" fmla="*/ 3362 h 17"/>
                <a:gd name="T18" fmla="*/ 32871 w 17"/>
                <a:gd name="T19" fmla="*/ 134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8"/>
                  </a:moveTo>
                  <a:lnTo>
                    <a:pt x="13" y="13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0" y="8"/>
                  </a:lnTo>
                  <a:lnTo>
                    <a:pt x="2" y="2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6" name="Freeform 521"/>
            <p:cNvSpPr>
              <a:spLocks/>
            </p:cNvSpPr>
            <p:nvPr/>
          </p:nvSpPr>
          <p:spPr bwMode="auto">
            <a:xfrm>
              <a:off x="1071563" y="3535363"/>
              <a:ext cx="36512" cy="28575"/>
            </a:xfrm>
            <a:custGeom>
              <a:avLst/>
              <a:gdLst>
                <a:gd name="T0" fmla="*/ 34364 w 17"/>
                <a:gd name="T1" fmla="*/ 6724 h 17"/>
                <a:gd name="T2" fmla="*/ 34364 w 17"/>
                <a:gd name="T3" fmla="*/ 13447 h 17"/>
                <a:gd name="T4" fmla="*/ 34364 w 17"/>
                <a:gd name="T5" fmla="*/ 20171 h 17"/>
                <a:gd name="T6" fmla="*/ 34364 w 17"/>
                <a:gd name="T7" fmla="*/ 26894 h 17"/>
                <a:gd name="T8" fmla="*/ 21478 w 17"/>
                <a:gd name="T9" fmla="*/ 26894 h 17"/>
                <a:gd name="T10" fmla="*/ 10739 w 17"/>
                <a:gd name="T11" fmla="*/ 26894 h 17"/>
                <a:gd name="T12" fmla="*/ 4296 w 17"/>
                <a:gd name="T13" fmla="*/ 20171 h 17"/>
                <a:gd name="T14" fmla="*/ 0 w 17"/>
                <a:gd name="T15" fmla="*/ 20171 h 17"/>
                <a:gd name="T16" fmla="*/ 0 w 17"/>
                <a:gd name="T17" fmla="*/ 13447 h 17"/>
                <a:gd name="T18" fmla="*/ 0 w 17"/>
                <a:gd name="T19" fmla="*/ 6724 h 17"/>
                <a:gd name="T20" fmla="*/ 4296 w 17"/>
                <a:gd name="T21" fmla="*/ 6724 h 17"/>
                <a:gd name="T22" fmla="*/ 4296 w 17"/>
                <a:gd name="T23" fmla="*/ 0 h 17"/>
                <a:gd name="T24" fmla="*/ 34364 w 17"/>
                <a:gd name="T25" fmla="*/ 6724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4"/>
                  </a:moveTo>
                  <a:lnTo>
                    <a:pt x="16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" name="Freeform 522"/>
            <p:cNvSpPr>
              <a:spLocks/>
            </p:cNvSpPr>
            <p:nvPr/>
          </p:nvSpPr>
          <p:spPr bwMode="auto">
            <a:xfrm>
              <a:off x="1071563" y="3535363"/>
              <a:ext cx="36512" cy="28575"/>
            </a:xfrm>
            <a:custGeom>
              <a:avLst/>
              <a:gdLst>
                <a:gd name="T0" fmla="*/ 34364 w 17"/>
                <a:gd name="T1" fmla="*/ 5043 h 17"/>
                <a:gd name="T2" fmla="*/ 34364 w 17"/>
                <a:gd name="T3" fmla="*/ 10085 h 17"/>
                <a:gd name="T4" fmla="*/ 30069 w 17"/>
                <a:gd name="T5" fmla="*/ 13447 h 17"/>
                <a:gd name="T6" fmla="*/ 30069 w 17"/>
                <a:gd name="T7" fmla="*/ 18490 h 17"/>
                <a:gd name="T8" fmla="*/ 30069 w 17"/>
                <a:gd name="T9" fmla="*/ 26894 h 17"/>
                <a:gd name="T10" fmla="*/ 21478 w 17"/>
                <a:gd name="T11" fmla="*/ 26894 h 17"/>
                <a:gd name="T12" fmla="*/ 12887 w 17"/>
                <a:gd name="T13" fmla="*/ 23532 h 17"/>
                <a:gd name="T14" fmla="*/ 4296 w 17"/>
                <a:gd name="T15" fmla="*/ 20171 h 17"/>
                <a:gd name="T16" fmla="*/ 0 w 17"/>
                <a:gd name="T17" fmla="*/ 18490 h 17"/>
                <a:gd name="T18" fmla="*/ 0 w 17"/>
                <a:gd name="T19" fmla="*/ 13447 h 17"/>
                <a:gd name="T20" fmla="*/ 2148 w 17"/>
                <a:gd name="T21" fmla="*/ 10085 h 17"/>
                <a:gd name="T22" fmla="*/ 8591 w 17"/>
                <a:gd name="T23" fmla="*/ 6724 h 17"/>
                <a:gd name="T24" fmla="*/ 4296 w 17"/>
                <a:gd name="T25" fmla="*/ 0 h 17"/>
                <a:gd name="T26" fmla="*/ 34364 w 17"/>
                <a:gd name="T27" fmla="*/ 5043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3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6"/>
                  </a:lnTo>
                  <a:lnTo>
                    <a:pt x="10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4" y="4"/>
                  </a:lnTo>
                  <a:lnTo>
                    <a:pt x="2" y="0"/>
                  </a:lnTo>
                  <a:lnTo>
                    <a:pt x="16" y="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8" name="Freeform 523"/>
            <p:cNvSpPr>
              <a:spLocks/>
            </p:cNvSpPr>
            <p:nvPr/>
          </p:nvSpPr>
          <p:spPr bwMode="auto">
            <a:xfrm>
              <a:off x="1417638" y="3540125"/>
              <a:ext cx="34925" cy="30163"/>
            </a:xfrm>
            <a:custGeom>
              <a:avLst/>
              <a:gdLst>
                <a:gd name="T0" fmla="*/ 32871 w 17"/>
                <a:gd name="T1" fmla="*/ 0 h 17"/>
                <a:gd name="T2" fmla="*/ 28762 w 17"/>
                <a:gd name="T3" fmla="*/ 3549 h 17"/>
                <a:gd name="T4" fmla="*/ 24653 w 17"/>
                <a:gd name="T5" fmla="*/ 7097 h 17"/>
                <a:gd name="T6" fmla="*/ 18490 w 17"/>
                <a:gd name="T7" fmla="*/ 14194 h 17"/>
                <a:gd name="T8" fmla="*/ 18490 w 17"/>
                <a:gd name="T9" fmla="*/ 17743 h 17"/>
                <a:gd name="T10" fmla="*/ 14381 w 17"/>
                <a:gd name="T11" fmla="*/ 17743 h 17"/>
                <a:gd name="T12" fmla="*/ 10272 w 17"/>
                <a:gd name="T13" fmla="*/ 21292 h 17"/>
                <a:gd name="T14" fmla="*/ 8218 w 17"/>
                <a:gd name="T15" fmla="*/ 21292 h 17"/>
                <a:gd name="T16" fmla="*/ 8218 w 17"/>
                <a:gd name="T17" fmla="*/ 28389 h 17"/>
                <a:gd name="T18" fmla="*/ 4109 w 17"/>
                <a:gd name="T19" fmla="*/ 28389 h 17"/>
                <a:gd name="T20" fmla="*/ 2054 w 17"/>
                <a:gd name="T21" fmla="*/ 23066 h 17"/>
                <a:gd name="T22" fmla="*/ 0 w 17"/>
                <a:gd name="T23" fmla="*/ 17743 h 17"/>
                <a:gd name="T24" fmla="*/ 0 w 17"/>
                <a:gd name="T25" fmla="*/ 14194 h 17"/>
                <a:gd name="T26" fmla="*/ 0 w 17"/>
                <a:gd name="T27" fmla="*/ 7097 h 17"/>
                <a:gd name="T28" fmla="*/ 0 w 17"/>
                <a:gd name="T29" fmla="*/ 1774 h 17"/>
                <a:gd name="T30" fmla="*/ 4109 w 17"/>
                <a:gd name="T31" fmla="*/ 0 h 17"/>
                <a:gd name="T32" fmla="*/ 10272 w 17"/>
                <a:gd name="T33" fmla="*/ 0 h 17"/>
                <a:gd name="T34" fmla="*/ 16435 w 17"/>
                <a:gd name="T35" fmla="*/ 0 h 17"/>
                <a:gd name="T36" fmla="*/ 18490 w 17"/>
                <a:gd name="T37" fmla="*/ 3549 h 17"/>
                <a:gd name="T38" fmla="*/ 24653 w 17"/>
                <a:gd name="T39" fmla="*/ 3549 h 17"/>
                <a:gd name="T40" fmla="*/ 26707 w 17"/>
                <a:gd name="T41" fmla="*/ 1774 h 17"/>
                <a:gd name="T42" fmla="*/ 32871 w 17"/>
                <a:gd name="T43" fmla="*/ 0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"/>
                <a:gd name="T67" fmla="*/ 0 h 17"/>
                <a:gd name="T68" fmla="*/ 17 w 17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" h="17">
                  <a:moveTo>
                    <a:pt x="16" y="0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9" y="8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9" name="Freeform 524"/>
            <p:cNvSpPr>
              <a:spLocks/>
            </p:cNvSpPr>
            <p:nvPr/>
          </p:nvSpPr>
          <p:spPr bwMode="auto">
            <a:xfrm>
              <a:off x="1417638" y="3540125"/>
              <a:ext cx="44450" cy="30163"/>
            </a:xfrm>
            <a:custGeom>
              <a:avLst/>
              <a:gdLst>
                <a:gd name="T0" fmla="*/ 42333 w 21"/>
                <a:gd name="T1" fmla="*/ 0 h 17"/>
                <a:gd name="T2" fmla="*/ 35983 w 21"/>
                <a:gd name="T3" fmla="*/ 3549 h 17"/>
                <a:gd name="T4" fmla="*/ 31750 w 21"/>
                <a:gd name="T5" fmla="*/ 7097 h 17"/>
                <a:gd name="T6" fmla="*/ 23283 w 21"/>
                <a:gd name="T7" fmla="*/ 14194 h 17"/>
                <a:gd name="T8" fmla="*/ 21167 w 21"/>
                <a:gd name="T9" fmla="*/ 17743 h 17"/>
                <a:gd name="T10" fmla="*/ 16933 w 21"/>
                <a:gd name="T11" fmla="*/ 17743 h 17"/>
                <a:gd name="T12" fmla="*/ 14817 w 21"/>
                <a:gd name="T13" fmla="*/ 21292 h 17"/>
                <a:gd name="T14" fmla="*/ 10583 w 21"/>
                <a:gd name="T15" fmla="*/ 23066 h 17"/>
                <a:gd name="T16" fmla="*/ 10583 w 21"/>
                <a:gd name="T17" fmla="*/ 28389 h 17"/>
                <a:gd name="T18" fmla="*/ 6350 w 21"/>
                <a:gd name="T19" fmla="*/ 28389 h 17"/>
                <a:gd name="T20" fmla="*/ 4233 w 21"/>
                <a:gd name="T21" fmla="*/ 23066 h 17"/>
                <a:gd name="T22" fmla="*/ 0 w 21"/>
                <a:gd name="T23" fmla="*/ 17743 h 17"/>
                <a:gd name="T24" fmla="*/ 0 w 21"/>
                <a:gd name="T25" fmla="*/ 14194 h 17"/>
                <a:gd name="T26" fmla="*/ 0 w 21"/>
                <a:gd name="T27" fmla="*/ 7097 h 17"/>
                <a:gd name="T28" fmla="*/ 2117 w 21"/>
                <a:gd name="T29" fmla="*/ 1774 h 17"/>
                <a:gd name="T30" fmla="*/ 6350 w 21"/>
                <a:gd name="T31" fmla="*/ 0 h 17"/>
                <a:gd name="T32" fmla="*/ 14817 w 21"/>
                <a:gd name="T33" fmla="*/ 0 h 17"/>
                <a:gd name="T34" fmla="*/ 21167 w 21"/>
                <a:gd name="T35" fmla="*/ 0 h 17"/>
                <a:gd name="T36" fmla="*/ 23283 w 21"/>
                <a:gd name="T37" fmla="*/ 3549 h 17"/>
                <a:gd name="T38" fmla="*/ 31750 w 21"/>
                <a:gd name="T39" fmla="*/ 3549 h 17"/>
                <a:gd name="T40" fmla="*/ 33867 w 21"/>
                <a:gd name="T41" fmla="*/ 0 h 17"/>
                <a:gd name="T42" fmla="*/ 42333 w 21"/>
                <a:gd name="T43" fmla="*/ 0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"/>
                <a:gd name="T67" fmla="*/ 0 h 17"/>
                <a:gd name="T68" fmla="*/ 21 w 21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" h="17">
                  <a:moveTo>
                    <a:pt x="20" y="0"/>
                  </a:moveTo>
                  <a:lnTo>
                    <a:pt x="17" y="2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0" name="Freeform 525"/>
            <p:cNvSpPr>
              <a:spLocks/>
            </p:cNvSpPr>
            <p:nvPr/>
          </p:nvSpPr>
          <p:spPr bwMode="auto">
            <a:xfrm>
              <a:off x="1524000" y="3829050"/>
              <a:ext cx="36513" cy="0"/>
            </a:xfrm>
            <a:custGeom>
              <a:avLst/>
              <a:gdLst>
                <a:gd name="T0" fmla="*/ 34365 w 17"/>
                <a:gd name="T1" fmla="*/ 0 h 1"/>
                <a:gd name="T2" fmla="*/ 17183 w 17"/>
                <a:gd name="T3" fmla="*/ 0 h 1"/>
                <a:gd name="T4" fmla="*/ 0 w 17"/>
                <a:gd name="T5" fmla="*/ 0 h 1"/>
                <a:gd name="T6" fmla="*/ 17183 w 17"/>
                <a:gd name="T7" fmla="*/ 0 h 1"/>
                <a:gd name="T8" fmla="*/ 34365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0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1" name="Freeform 526"/>
            <p:cNvSpPr>
              <a:spLocks/>
            </p:cNvSpPr>
            <p:nvPr/>
          </p:nvSpPr>
          <p:spPr bwMode="auto">
            <a:xfrm>
              <a:off x="1524000" y="3540125"/>
              <a:ext cx="36513" cy="30163"/>
            </a:xfrm>
            <a:custGeom>
              <a:avLst/>
              <a:gdLst>
                <a:gd name="T0" fmla="*/ 34365 w 17"/>
                <a:gd name="T1" fmla="*/ 14194 h 17"/>
                <a:gd name="T2" fmla="*/ 25774 w 17"/>
                <a:gd name="T3" fmla="*/ 17743 h 17"/>
                <a:gd name="T4" fmla="*/ 21478 w 17"/>
                <a:gd name="T5" fmla="*/ 23066 h 17"/>
                <a:gd name="T6" fmla="*/ 17183 w 17"/>
                <a:gd name="T7" fmla="*/ 28389 h 17"/>
                <a:gd name="T8" fmla="*/ 8591 w 17"/>
                <a:gd name="T9" fmla="*/ 23066 h 17"/>
                <a:gd name="T10" fmla="*/ 8591 w 17"/>
                <a:gd name="T11" fmla="*/ 17743 h 17"/>
                <a:gd name="T12" fmla="*/ 0 w 17"/>
                <a:gd name="T13" fmla="*/ 8871 h 17"/>
                <a:gd name="T14" fmla="*/ 0 w 17"/>
                <a:gd name="T15" fmla="*/ 3549 h 17"/>
                <a:gd name="T16" fmla="*/ 8591 w 17"/>
                <a:gd name="T17" fmla="*/ 0 h 17"/>
                <a:gd name="T18" fmla="*/ 17183 w 17"/>
                <a:gd name="T19" fmla="*/ 0 h 17"/>
                <a:gd name="T20" fmla="*/ 21478 w 17"/>
                <a:gd name="T21" fmla="*/ 0 h 17"/>
                <a:gd name="T22" fmla="*/ 30070 w 17"/>
                <a:gd name="T23" fmla="*/ 8871 h 17"/>
                <a:gd name="T24" fmla="*/ 34365 w 17"/>
                <a:gd name="T25" fmla="*/ 14194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8"/>
                  </a:moveTo>
                  <a:lnTo>
                    <a:pt x="12" y="10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0" y="5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5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2" name="Freeform 527"/>
            <p:cNvSpPr>
              <a:spLocks/>
            </p:cNvSpPr>
            <p:nvPr/>
          </p:nvSpPr>
          <p:spPr bwMode="auto">
            <a:xfrm>
              <a:off x="1463675" y="3548063"/>
              <a:ext cx="36513" cy="31750"/>
            </a:xfrm>
            <a:custGeom>
              <a:avLst/>
              <a:gdLst>
                <a:gd name="T0" fmla="*/ 34365 w 17"/>
                <a:gd name="T1" fmla="*/ 14941 h 17"/>
                <a:gd name="T2" fmla="*/ 30070 w 17"/>
                <a:gd name="T3" fmla="*/ 29882 h 17"/>
                <a:gd name="T4" fmla="*/ 21478 w 17"/>
                <a:gd name="T5" fmla="*/ 29882 h 17"/>
                <a:gd name="T6" fmla="*/ 10739 w 17"/>
                <a:gd name="T7" fmla="*/ 29882 h 17"/>
                <a:gd name="T8" fmla="*/ 2148 w 17"/>
                <a:gd name="T9" fmla="*/ 29882 h 17"/>
                <a:gd name="T10" fmla="*/ 0 w 17"/>
                <a:gd name="T11" fmla="*/ 14941 h 17"/>
                <a:gd name="T12" fmla="*/ 2148 w 17"/>
                <a:gd name="T13" fmla="*/ 14941 h 17"/>
                <a:gd name="T14" fmla="*/ 10739 w 17"/>
                <a:gd name="T15" fmla="*/ 0 h 17"/>
                <a:gd name="T16" fmla="*/ 21478 w 17"/>
                <a:gd name="T17" fmla="*/ 0 h 17"/>
                <a:gd name="T18" fmla="*/ 30070 w 17"/>
                <a:gd name="T19" fmla="*/ 0 h 17"/>
                <a:gd name="T20" fmla="*/ 34365 w 17"/>
                <a:gd name="T21" fmla="*/ 14941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8"/>
                  </a:moveTo>
                  <a:lnTo>
                    <a:pt x="14" y="16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1" y="16"/>
                  </a:lnTo>
                  <a:lnTo>
                    <a:pt x="0" y="8"/>
                  </a:lnTo>
                  <a:lnTo>
                    <a:pt x="1" y="8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3" name="Freeform 528"/>
            <p:cNvSpPr>
              <a:spLocks/>
            </p:cNvSpPr>
            <p:nvPr/>
          </p:nvSpPr>
          <p:spPr bwMode="auto">
            <a:xfrm>
              <a:off x="1463675" y="3548063"/>
              <a:ext cx="36513" cy="31750"/>
            </a:xfrm>
            <a:custGeom>
              <a:avLst/>
              <a:gdLst>
                <a:gd name="T0" fmla="*/ 34365 w 17"/>
                <a:gd name="T1" fmla="*/ 14941 h 17"/>
                <a:gd name="T2" fmla="*/ 27922 w 17"/>
                <a:gd name="T3" fmla="*/ 22412 h 17"/>
                <a:gd name="T4" fmla="*/ 21478 w 17"/>
                <a:gd name="T5" fmla="*/ 29882 h 17"/>
                <a:gd name="T6" fmla="*/ 12887 w 17"/>
                <a:gd name="T7" fmla="*/ 29882 h 17"/>
                <a:gd name="T8" fmla="*/ 4296 w 17"/>
                <a:gd name="T9" fmla="*/ 26147 h 17"/>
                <a:gd name="T10" fmla="*/ 2148 w 17"/>
                <a:gd name="T11" fmla="*/ 22412 h 17"/>
                <a:gd name="T12" fmla="*/ 0 w 17"/>
                <a:gd name="T13" fmla="*/ 18676 h 17"/>
                <a:gd name="T14" fmla="*/ 2148 w 17"/>
                <a:gd name="T15" fmla="*/ 14941 h 17"/>
                <a:gd name="T16" fmla="*/ 4296 w 17"/>
                <a:gd name="T17" fmla="*/ 14941 h 17"/>
                <a:gd name="T18" fmla="*/ 10739 w 17"/>
                <a:gd name="T19" fmla="*/ 3735 h 17"/>
                <a:gd name="T20" fmla="*/ 19330 w 17"/>
                <a:gd name="T21" fmla="*/ 0 h 17"/>
                <a:gd name="T22" fmla="*/ 27922 w 17"/>
                <a:gd name="T23" fmla="*/ 0 h 17"/>
                <a:gd name="T24" fmla="*/ 34365 w 17"/>
                <a:gd name="T25" fmla="*/ 1494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8"/>
                  </a:moveTo>
                  <a:lnTo>
                    <a:pt x="13" y="12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1" y="8"/>
                  </a:lnTo>
                  <a:lnTo>
                    <a:pt x="2" y="8"/>
                  </a:lnTo>
                  <a:lnTo>
                    <a:pt x="5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4" name="Freeform 529"/>
            <p:cNvSpPr>
              <a:spLocks/>
            </p:cNvSpPr>
            <p:nvPr/>
          </p:nvSpPr>
          <p:spPr bwMode="auto">
            <a:xfrm>
              <a:off x="1495425" y="3546475"/>
              <a:ext cx="36513" cy="30163"/>
            </a:xfrm>
            <a:custGeom>
              <a:avLst/>
              <a:gdLst>
                <a:gd name="T0" fmla="*/ 21478 w 17"/>
                <a:gd name="T1" fmla="*/ 28389 h 17"/>
                <a:gd name="T2" fmla="*/ 10739 w 17"/>
                <a:gd name="T3" fmla="*/ 21292 h 17"/>
                <a:gd name="T4" fmla="*/ 10739 w 17"/>
                <a:gd name="T5" fmla="*/ 14194 h 17"/>
                <a:gd name="T6" fmla="*/ 0 w 17"/>
                <a:gd name="T7" fmla="*/ 7097 h 17"/>
                <a:gd name="T8" fmla="*/ 21478 w 17"/>
                <a:gd name="T9" fmla="*/ 0 h 17"/>
                <a:gd name="T10" fmla="*/ 21478 w 17"/>
                <a:gd name="T11" fmla="*/ 7097 h 17"/>
                <a:gd name="T12" fmla="*/ 34365 w 17"/>
                <a:gd name="T13" fmla="*/ 7097 h 17"/>
                <a:gd name="T14" fmla="*/ 34365 w 17"/>
                <a:gd name="T15" fmla="*/ 21292 h 17"/>
                <a:gd name="T16" fmla="*/ 21478 w 17"/>
                <a:gd name="T17" fmla="*/ 28389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0" y="16"/>
                  </a:moveTo>
                  <a:lnTo>
                    <a:pt x="5" y="12"/>
                  </a:lnTo>
                  <a:lnTo>
                    <a:pt x="5" y="8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16" y="12"/>
                  </a:lnTo>
                  <a:lnTo>
                    <a:pt x="1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5" name="Freeform 530"/>
            <p:cNvSpPr>
              <a:spLocks/>
            </p:cNvSpPr>
            <p:nvPr/>
          </p:nvSpPr>
          <p:spPr bwMode="auto">
            <a:xfrm>
              <a:off x="1495425" y="3546475"/>
              <a:ext cx="36513" cy="30163"/>
            </a:xfrm>
            <a:custGeom>
              <a:avLst/>
              <a:gdLst>
                <a:gd name="T0" fmla="*/ 25774 w 17"/>
                <a:gd name="T1" fmla="*/ 24840 h 17"/>
                <a:gd name="T2" fmla="*/ 17183 w 17"/>
                <a:gd name="T3" fmla="*/ 28389 h 17"/>
                <a:gd name="T4" fmla="*/ 8591 w 17"/>
                <a:gd name="T5" fmla="*/ 19517 h 17"/>
                <a:gd name="T6" fmla="*/ 8591 w 17"/>
                <a:gd name="T7" fmla="*/ 14194 h 17"/>
                <a:gd name="T8" fmla="*/ 0 w 17"/>
                <a:gd name="T9" fmla="*/ 7097 h 17"/>
                <a:gd name="T10" fmla="*/ 17183 w 17"/>
                <a:gd name="T11" fmla="*/ 0 h 17"/>
                <a:gd name="T12" fmla="*/ 25774 w 17"/>
                <a:gd name="T13" fmla="*/ 5323 h 17"/>
                <a:gd name="T14" fmla="*/ 30070 w 17"/>
                <a:gd name="T15" fmla="*/ 10646 h 17"/>
                <a:gd name="T16" fmla="*/ 34365 w 17"/>
                <a:gd name="T17" fmla="*/ 15969 h 17"/>
                <a:gd name="T18" fmla="*/ 25774 w 17"/>
                <a:gd name="T19" fmla="*/ 2484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2" y="14"/>
                  </a:moveTo>
                  <a:lnTo>
                    <a:pt x="8" y="16"/>
                  </a:lnTo>
                  <a:lnTo>
                    <a:pt x="4" y="11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12" y="3"/>
                  </a:lnTo>
                  <a:lnTo>
                    <a:pt x="14" y="6"/>
                  </a:lnTo>
                  <a:lnTo>
                    <a:pt x="16" y="9"/>
                  </a:lnTo>
                  <a:lnTo>
                    <a:pt x="12" y="1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6" name="Freeform 531"/>
            <p:cNvSpPr>
              <a:spLocks/>
            </p:cNvSpPr>
            <p:nvPr/>
          </p:nvSpPr>
          <p:spPr bwMode="auto">
            <a:xfrm>
              <a:off x="1539875" y="3546475"/>
              <a:ext cx="36513" cy="30163"/>
            </a:xfrm>
            <a:custGeom>
              <a:avLst/>
              <a:gdLst>
                <a:gd name="T0" fmla="*/ 19330 w 17"/>
                <a:gd name="T1" fmla="*/ 14194 h 17"/>
                <a:gd name="T2" fmla="*/ 25774 w 17"/>
                <a:gd name="T3" fmla="*/ 14194 h 17"/>
                <a:gd name="T4" fmla="*/ 34365 w 17"/>
                <a:gd name="T5" fmla="*/ 14194 h 17"/>
                <a:gd name="T6" fmla="*/ 34365 w 17"/>
                <a:gd name="T7" fmla="*/ 28389 h 17"/>
                <a:gd name="T8" fmla="*/ 25774 w 17"/>
                <a:gd name="T9" fmla="*/ 14194 h 17"/>
                <a:gd name="T10" fmla="*/ 0 w 17"/>
                <a:gd name="T11" fmla="*/ 28389 h 17"/>
                <a:gd name="T12" fmla="*/ 0 w 17"/>
                <a:gd name="T13" fmla="*/ 14194 h 17"/>
                <a:gd name="T14" fmla="*/ 0 w 17"/>
                <a:gd name="T15" fmla="*/ 0 h 17"/>
                <a:gd name="T16" fmla="*/ 12887 w 17"/>
                <a:gd name="T17" fmla="*/ 0 h 17"/>
                <a:gd name="T18" fmla="*/ 19330 w 17"/>
                <a:gd name="T19" fmla="*/ 1419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9" y="8"/>
                  </a:moveTo>
                  <a:lnTo>
                    <a:pt x="12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2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7" name="Freeform 532"/>
            <p:cNvSpPr>
              <a:spLocks/>
            </p:cNvSpPr>
            <p:nvPr/>
          </p:nvSpPr>
          <p:spPr bwMode="auto">
            <a:xfrm>
              <a:off x="1539875" y="3546475"/>
              <a:ext cx="36513" cy="30163"/>
            </a:xfrm>
            <a:custGeom>
              <a:avLst/>
              <a:gdLst>
                <a:gd name="T0" fmla="*/ 21478 w 17"/>
                <a:gd name="T1" fmla="*/ 15969 h 17"/>
                <a:gd name="T2" fmla="*/ 21478 w 17"/>
                <a:gd name="T3" fmla="*/ 10646 h 17"/>
                <a:gd name="T4" fmla="*/ 23626 w 17"/>
                <a:gd name="T5" fmla="*/ 10646 h 17"/>
                <a:gd name="T6" fmla="*/ 23626 w 17"/>
                <a:gd name="T7" fmla="*/ 7097 h 17"/>
                <a:gd name="T8" fmla="*/ 34365 w 17"/>
                <a:gd name="T9" fmla="*/ 7097 h 17"/>
                <a:gd name="T10" fmla="*/ 34365 w 17"/>
                <a:gd name="T11" fmla="*/ 23066 h 17"/>
                <a:gd name="T12" fmla="*/ 30070 w 17"/>
                <a:gd name="T13" fmla="*/ 23066 h 17"/>
                <a:gd name="T14" fmla="*/ 30070 w 17"/>
                <a:gd name="T15" fmla="*/ 28389 h 17"/>
                <a:gd name="T16" fmla="*/ 23626 w 17"/>
                <a:gd name="T17" fmla="*/ 15969 h 17"/>
                <a:gd name="T18" fmla="*/ 2148 w 17"/>
                <a:gd name="T19" fmla="*/ 28389 h 17"/>
                <a:gd name="T20" fmla="*/ 0 w 17"/>
                <a:gd name="T21" fmla="*/ 19517 h 17"/>
                <a:gd name="T22" fmla="*/ 0 w 17"/>
                <a:gd name="T23" fmla="*/ 15969 h 17"/>
                <a:gd name="T24" fmla="*/ 2148 w 17"/>
                <a:gd name="T25" fmla="*/ 3549 h 17"/>
                <a:gd name="T26" fmla="*/ 10739 w 17"/>
                <a:gd name="T27" fmla="*/ 0 h 17"/>
                <a:gd name="T28" fmla="*/ 21478 w 17"/>
                <a:gd name="T29" fmla="*/ 15969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0" y="9"/>
                  </a:moveTo>
                  <a:lnTo>
                    <a:pt x="10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6" y="4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4" y="16"/>
                  </a:lnTo>
                  <a:lnTo>
                    <a:pt x="11" y="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0" y="9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8" name="Freeform 533"/>
            <p:cNvSpPr>
              <a:spLocks/>
            </p:cNvSpPr>
            <p:nvPr/>
          </p:nvSpPr>
          <p:spPr bwMode="auto">
            <a:xfrm>
              <a:off x="619125" y="3559175"/>
              <a:ext cx="36513" cy="28575"/>
            </a:xfrm>
            <a:custGeom>
              <a:avLst/>
              <a:gdLst>
                <a:gd name="T0" fmla="*/ 34365 w 17"/>
                <a:gd name="T1" fmla="*/ 16809 h 17"/>
                <a:gd name="T2" fmla="*/ 34365 w 17"/>
                <a:gd name="T3" fmla="*/ 26894 h 17"/>
                <a:gd name="T4" fmla="*/ 30070 w 17"/>
                <a:gd name="T5" fmla="*/ 26894 h 17"/>
                <a:gd name="T6" fmla="*/ 25774 w 17"/>
                <a:gd name="T7" fmla="*/ 26894 h 17"/>
                <a:gd name="T8" fmla="*/ 25774 w 17"/>
                <a:gd name="T9" fmla="*/ 16809 h 17"/>
                <a:gd name="T10" fmla="*/ 19330 w 17"/>
                <a:gd name="T11" fmla="*/ 16809 h 17"/>
                <a:gd name="T12" fmla="*/ 19330 w 17"/>
                <a:gd name="T13" fmla="*/ 26894 h 17"/>
                <a:gd name="T14" fmla="*/ 17183 w 17"/>
                <a:gd name="T15" fmla="*/ 26894 h 17"/>
                <a:gd name="T16" fmla="*/ 12887 w 17"/>
                <a:gd name="T17" fmla="*/ 26894 h 17"/>
                <a:gd name="T18" fmla="*/ 6443 w 17"/>
                <a:gd name="T19" fmla="*/ 16809 h 17"/>
                <a:gd name="T20" fmla="*/ 0 w 17"/>
                <a:gd name="T21" fmla="*/ 8404 h 17"/>
                <a:gd name="T22" fmla="*/ 6443 w 17"/>
                <a:gd name="T23" fmla="*/ 0 h 17"/>
                <a:gd name="T24" fmla="*/ 19330 w 17"/>
                <a:gd name="T25" fmla="*/ 0 h 17"/>
                <a:gd name="T26" fmla="*/ 30070 w 17"/>
                <a:gd name="T27" fmla="*/ 8404 h 17"/>
                <a:gd name="T28" fmla="*/ 34365 w 17"/>
                <a:gd name="T29" fmla="*/ 16809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10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3" y="10"/>
                  </a:lnTo>
                  <a:lnTo>
                    <a:pt x="0" y="5"/>
                  </a:lnTo>
                  <a:lnTo>
                    <a:pt x="3" y="0"/>
                  </a:lnTo>
                  <a:lnTo>
                    <a:pt x="9" y="0"/>
                  </a:lnTo>
                  <a:lnTo>
                    <a:pt x="14" y="5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9" name="Freeform 534"/>
            <p:cNvSpPr>
              <a:spLocks/>
            </p:cNvSpPr>
            <p:nvPr/>
          </p:nvSpPr>
          <p:spPr bwMode="auto">
            <a:xfrm>
              <a:off x="619125" y="3559175"/>
              <a:ext cx="36513" cy="28575"/>
            </a:xfrm>
            <a:custGeom>
              <a:avLst/>
              <a:gdLst>
                <a:gd name="T0" fmla="*/ 34365 w 17"/>
                <a:gd name="T1" fmla="*/ 18490 h 17"/>
                <a:gd name="T2" fmla="*/ 34365 w 17"/>
                <a:gd name="T3" fmla="*/ 26894 h 17"/>
                <a:gd name="T4" fmla="*/ 30070 w 17"/>
                <a:gd name="T5" fmla="*/ 26894 h 17"/>
                <a:gd name="T6" fmla="*/ 25774 w 17"/>
                <a:gd name="T7" fmla="*/ 21851 h 17"/>
                <a:gd name="T8" fmla="*/ 23626 w 17"/>
                <a:gd name="T9" fmla="*/ 18490 h 17"/>
                <a:gd name="T10" fmla="*/ 21478 w 17"/>
                <a:gd name="T11" fmla="*/ 18490 h 17"/>
                <a:gd name="T12" fmla="*/ 19330 w 17"/>
                <a:gd name="T13" fmla="*/ 21851 h 17"/>
                <a:gd name="T14" fmla="*/ 15035 w 17"/>
                <a:gd name="T15" fmla="*/ 26894 h 17"/>
                <a:gd name="T16" fmla="*/ 10739 w 17"/>
                <a:gd name="T17" fmla="*/ 21851 h 17"/>
                <a:gd name="T18" fmla="*/ 6443 w 17"/>
                <a:gd name="T19" fmla="*/ 18490 h 17"/>
                <a:gd name="T20" fmla="*/ 0 w 17"/>
                <a:gd name="T21" fmla="*/ 6724 h 17"/>
                <a:gd name="T22" fmla="*/ 8591 w 17"/>
                <a:gd name="T23" fmla="*/ 3362 h 17"/>
                <a:gd name="T24" fmla="*/ 19330 w 17"/>
                <a:gd name="T25" fmla="*/ 0 h 17"/>
                <a:gd name="T26" fmla="*/ 27922 w 17"/>
                <a:gd name="T27" fmla="*/ 6724 h 17"/>
                <a:gd name="T28" fmla="*/ 34365 w 17"/>
                <a:gd name="T29" fmla="*/ 1849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11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2" y="13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3"/>
                  </a:lnTo>
                  <a:lnTo>
                    <a:pt x="7" y="16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4"/>
                  </a:lnTo>
                  <a:lnTo>
                    <a:pt x="16" y="11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0" name="Freeform 535"/>
            <p:cNvSpPr>
              <a:spLocks/>
            </p:cNvSpPr>
            <p:nvPr/>
          </p:nvSpPr>
          <p:spPr bwMode="auto">
            <a:xfrm>
              <a:off x="1050925" y="3559175"/>
              <a:ext cx="34925" cy="31750"/>
            </a:xfrm>
            <a:custGeom>
              <a:avLst/>
              <a:gdLst>
                <a:gd name="T0" fmla="*/ 30816 w 17"/>
                <a:gd name="T1" fmla="*/ 9338 h 17"/>
                <a:gd name="T2" fmla="*/ 32871 w 17"/>
                <a:gd name="T3" fmla="*/ 18676 h 17"/>
                <a:gd name="T4" fmla="*/ 30816 w 17"/>
                <a:gd name="T5" fmla="*/ 18676 h 17"/>
                <a:gd name="T6" fmla="*/ 28762 w 17"/>
                <a:gd name="T7" fmla="*/ 18676 h 17"/>
                <a:gd name="T8" fmla="*/ 28762 w 17"/>
                <a:gd name="T9" fmla="*/ 29882 h 17"/>
                <a:gd name="T10" fmla="*/ 26707 w 17"/>
                <a:gd name="T11" fmla="*/ 29882 h 17"/>
                <a:gd name="T12" fmla="*/ 22599 w 17"/>
                <a:gd name="T13" fmla="*/ 29882 h 17"/>
                <a:gd name="T14" fmla="*/ 18490 w 17"/>
                <a:gd name="T15" fmla="*/ 29882 h 17"/>
                <a:gd name="T16" fmla="*/ 14381 w 17"/>
                <a:gd name="T17" fmla="*/ 29882 h 17"/>
                <a:gd name="T18" fmla="*/ 10272 w 17"/>
                <a:gd name="T19" fmla="*/ 29882 h 17"/>
                <a:gd name="T20" fmla="*/ 6163 w 17"/>
                <a:gd name="T21" fmla="*/ 29882 h 17"/>
                <a:gd name="T22" fmla="*/ 2054 w 17"/>
                <a:gd name="T23" fmla="*/ 18676 h 17"/>
                <a:gd name="T24" fmla="*/ 0 w 17"/>
                <a:gd name="T25" fmla="*/ 18676 h 17"/>
                <a:gd name="T26" fmla="*/ 0 w 17"/>
                <a:gd name="T27" fmla="*/ 9338 h 17"/>
                <a:gd name="T28" fmla="*/ 2054 w 17"/>
                <a:gd name="T29" fmla="*/ 0 h 17"/>
                <a:gd name="T30" fmla="*/ 4109 w 17"/>
                <a:gd name="T31" fmla="*/ 0 h 17"/>
                <a:gd name="T32" fmla="*/ 8218 w 17"/>
                <a:gd name="T33" fmla="*/ 0 h 17"/>
                <a:gd name="T34" fmla="*/ 14381 w 17"/>
                <a:gd name="T35" fmla="*/ 0 h 17"/>
                <a:gd name="T36" fmla="*/ 16435 w 17"/>
                <a:gd name="T37" fmla="*/ 0 h 17"/>
                <a:gd name="T38" fmla="*/ 18490 w 17"/>
                <a:gd name="T39" fmla="*/ 0 h 17"/>
                <a:gd name="T40" fmla="*/ 22599 w 17"/>
                <a:gd name="T41" fmla="*/ 0 h 17"/>
                <a:gd name="T42" fmla="*/ 24653 w 17"/>
                <a:gd name="T43" fmla="*/ 9338 h 17"/>
                <a:gd name="T44" fmla="*/ 26707 w 17"/>
                <a:gd name="T45" fmla="*/ 9338 h 17"/>
                <a:gd name="T46" fmla="*/ 28762 w 17"/>
                <a:gd name="T47" fmla="*/ 9338 h 17"/>
                <a:gd name="T48" fmla="*/ 30816 w 17"/>
                <a:gd name="T49" fmla="*/ 9338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17"/>
                <a:gd name="T77" fmla="*/ 17 w 17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17">
                  <a:moveTo>
                    <a:pt x="15" y="5"/>
                  </a:moveTo>
                  <a:lnTo>
                    <a:pt x="16" y="10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5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1" name="Freeform 536"/>
            <p:cNvSpPr>
              <a:spLocks/>
            </p:cNvSpPr>
            <p:nvPr/>
          </p:nvSpPr>
          <p:spPr bwMode="auto">
            <a:xfrm>
              <a:off x="1050925" y="3559175"/>
              <a:ext cx="44450" cy="31750"/>
            </a:xfrm>
            <a:custGeom>
              <a:avLst/>
              <a:gdLst>
                <a:gd name="T0" fmla="*/ 38100 w 21"/>
                <a:gd name="T1" fmla="*/ 9338 h 17"/>
                <a:gd name="T2" fmla="*/ 42333 w 21"/>
                <a:gd name="T3" fmla="*/ 14941 h 17"/>
                <a:gd name="T4" fmla="*/ 40217 w 21"/>
                <a:gd name="T5" fmla="*/ 18676 h 17"/>
                <a:gd name="T6" fmla="*/ 38100 w 21"/>
                <a:gd name="T7" fmla="*/ 24279 h 17"/>
                <a:gd name="T8" fmla="*/ 38100 w 21"/>
                <a:gd name="T9" fmla="*/ 29882 h 17"/>
                <a:gd name="T10" fmla="*/ 33867 w 21"/>
                <a:gd name="T11" fmla="*/ 24279 h 17"/>
                <a:gd name="T12" fmla="*/ 29633 w 21"/>
                <a:gd name="T13" fmla="*/ 24279 h 17"/>
                <a:gd name="T14" fmla="*/ 23283 w 21"/>
                <a:gd name="T15" fmla="*/ 24279 h 17"/>
                <a:gd name="T16" fmla="*/ 19050 w 21"/>
                <a:gd name="T17" fmla="*/ 24279 h 17"/>
                <a:gd name="T18" fmla="*/ 14817 w 21"/>
                <a:gd name="T19" fmla="*/ 24279 h 17"/>
                <a:gd name="T20" fmla="*/ 8467 w 21"/>
                <a:gd name="T21" fmla="*/ 24279 h 17"/>
                <a:gd name="T22" fmla="*/ 4233 w 21"/>
                <a:gd name="T23" fmla="*/ 18676 h 17"/>
                <a:gd name="T24" fmla="*/ 0 w 21"/>
                <a:gd name="T25" fmla="*/ 14941 h 17"/>
                <a:gd name="T26" fmla="*/ 0 w 21"/>
                <a:gd name="T27" fmla="*/ 9338 h 17"/>
                <a:gd name="T28" fmla="*/ 4233 w 21"/>
                <a:gd name="T29" fmla="*/ 3735 h 17"/>
                <a:gd name="T30" fmla="*/ 8467 w 21"/>
                <a:gd name="T31" fmla="*/ 0 h 17"/>
                <a:gd name="T32" fmla="*/ 10583 w 21"/>
                <a:gd name="T33" fmla="*/ 0 h 17"/>
                <a:gd name="T34" fmla="*/ 16933 w 21"/>
                <a:gd name="T35" fmla="*/ 0 h 17"/>
                <a:gd name="T36" fmla="*/ 21167 w 21"/>
                <a:gd name="T37" fmla="*/ 3735 h 17"/>
                <a:gd name="T38" fmla="*/ 25400 w 21"/>
                <a:gd name="T39" fmla="*/ 3735 h 17"/>
                <a:gd name="T40" fmla="*/ 29633 w 21"/>
                <a:gd name="T41" fmla="*/ 3735 h 17"/>
                <a:gd name="T42" fmla="*/ 31750 w 21"/>
                <a:gd name="T43" fmla="*/ 3735 h 17"/>
                <a:gd name="T44" fmla="*/ 33867 w 21"/>
                <a:gd name="T45" fmla="*/ 9338 h 17"/>
                <a:gd name="T46" fmla="*/ 38100 w 21"/>
                <a:gd name="T47" fmla="*/ 9338 h 17"/>
                <a:gd name="T48" fmla="*/ 38100 w 21"/>
                <a:gd name="T49" fmla="*/ 9338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7"/>
                <a:gd name="T77" fmla="*/ 21 w 21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7">
                  <a:moveTo>
                    <a:pt x="18" y="5"/>
                  </a:moveTo>
                  <a:lnTo>
                    <a:pt x="20" y="8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1" y="13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5"/>
                  </a:lnTo>
                  <a:lnTo>
                    <a:pt x="18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2" name="Freeform 537"/>
            <p:cNvSpPr>
              <a:spLocks/>
            </p:cNvSpPr>
            <p:nvPr/>
          </p:nvSpPr>
          <p:spPr bwMode="auto">
            <a:xfrm>
              <a:off x="1516063" y="3556000"/>
              <a:ext cx="46037" cy="31750"/>
            </a:xfrm>
            <a:custGeom>
              <a:avLst/>
              <a:gdLst>
                <a:gd name="T0" fmla="*/ 43944 w 22"/>
                <a:gd name="T1" fmla="*/ 26147 h 17"/>
                <a:gd name="T2" fmla="*/ 41852 w 22"/>
                <a:gd name="T3" fmla="*/ 29882 h 17"/>
                <a:gd name="T4" fmla="*/ 37667 w 22"/>
                <a:gd name="T5" fmla="*/ 26147 h 17"/>
                <a:gd name="T6" fmla="*/ 33481 w 22"/>
                <a:gd name="T7" fmla="*/ 24279 h 17"/>
                <a:gd name="T8" fmla="*/ 29296 w 22"/>
                <a:gd name="T9" fmla="*/ 20544 h 17"/>
                <a:gd name="T10" fmla="*/ 25111 w 22"/>
                <a:gd name="T11" fmla="*/ 18676 h 17"/>
                <a:gd name="T12" fmla="*/ 20926 w 22"/>
                <a:gd name="T13" fmla="*/ 14941 h 17"/>
                <a:gd name="T14" fmla="*/ 16741 w 22"/>
                <a:gd name="T15" fmla="*/ 11206 h 17"/>
                <a:gd name="T16" fmla="*/ 10463 w 22"/>
                <a:gd name="T17" fmla="*/ 9338 h 17"/>
                <a:gd name="T18" fmla="*/ 6278 w 22"/>
                <a:gd name="T19" fmla="*/ 7471 h 17"/>
                <a:gd name="T20" fmla="*/ 4185 w 22"/>
                <a:gd name="T21" fmla="*/ 5603 h 17"/>
                <a:gd name="T22" fmla="*/ 2093 w 22"/>
                <a:gd name="T23" fmla="*/ 5603 h 17"/>
                <a:gd name="T24" fmla="*/ 0 w 22"/>
                <a:gd name="T25" fmla="*/ 1868 h 17"/>
                <a:gd name="T26" fmla="*/ 0 w 22"/>
                <a:gd name="T27" fmla="*/ 0 h 17"/>
                <a:gd name="T28" fmla="*/ 2093 w 22"/>
                <a:gd name="T29" fmla="*/ 0 h 17"/>
                <a:gd name="T30" fmla="*/ 6278 w 22"/>
                <a:gd name="T31" fmla="*/ 0 h 17"/>
                <a:gd name="T32" fmla="*/ 10463 w 22"/>
                <a:gd name="T33" fmla="*/ 0 h 17"/>
                <a:gd name="T34" fmla="*/ 12556 w 22"/>
                <a:gd name="T35" fmla="*/ 0 h 17"/>
                <a:gd name="T36" fmla="*/ 16741 w 22"/>
                <a:gd name="T37" fmla="*/ 0 h 17"/>
                <a:gd name="T38" fmla="*/ 23019 w 22"/>
                <a:gd name="T39" fmla="*/ 5603 h 17"/>
                <a:gd name="T40" fmla="*/ 25111 w 22"/>
                <a:gd name="T41" fmla="*/ 7471 h 17"/>
                <a:gd name="T42" fmla="*/ 31389 w 22"/>
                <a:gd name="T43" fmla="*/ 11206 h 17"/>
                <a:gd name="T44" fmla="*/ 33481 w 22"/>
                <a:gd name="T45" fmla="*/ 14941 h 17"/>
                <a:gd name="T46" fmla="*/ 37667 w 22"/>
                <a:gd name="T47" fmla="*/ 18676 h 17"/>
                <a:gd name="T48" fmla="*/ 41852 w 22"/>
                <a:gd name="T49" fmla="*/ 24279 h 17"/>
                <a:gd name="T50" fmla="*/ 43944 w 22"/>
                <a:gd name="T51" fmla="*/ 26147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"/>
                <a:gd name="T79" fmla="*/ 0 h 17"/>
                <a:gd name="T80" fmla="*/ 22 w 22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" h="17">
                  <a:moveTo>
                    <a:pt x="21" y="14"/>
                  </a:moveTo>
                  <a:lnTo>
                    <a:pt x="20" y="16"/>
                  </a:lnTo>
                  <a:lnTo>
                    <a:pt x="18" y="14"/>
                  </a:lnTo>
                  <a:lnTo>
                    <a:pt x="16" y="13"/>
                  </a:lnTo>
                  <a:lnTo>
                    <a:pt x="14" y="11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5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5" y="6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20" y="13"/>
                  </a:lnTo>
                  <a:lnTo>
                    <a:pt x="21" y="1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3" name="Freeform 538"/>
            <p:cNvSpPr>
              <a:spLocks/>
            </p:cNvSpPr>
            <p:nvPr/>
          </p:nvSpPr>
          <p:spPr bwMode="auto">
            <a:xfrm>
              <a:off x="1516063" y="3556000"/>
              <a:ext cx="57150" cy="31750"/>
            </a:xfrm>
            <a:custGeom>
              <a:avLst/>
              <a:gdLst>
                <a:gd name="T0" fmla="*/ 55033 w 27"/>
                <a:gd name="T1" fmla="*/ 28015 h 17"/>
                <a:gd name="T2" fmla="*/ 50800 w 27"/>
                <a:gd name="T3" fmla="*/ 29882 h 17"/>
                <a:gd name="T4" fmla="*/ 46567 w 27"/>
                <a:gd name="T5" fmla="*/ 28015 h 17"/>
                <a:gd name="T6" fmla="*/ 42333 w 27"/>
                <a:gd name="T7" fmla="*/ 24279 h 17"/>
                <a:gd name="T8" fmla="*/ 35983 w 27"/>
                <a:gd name="T9" fmla="*/ 20544 h 17"/>
                <a:gd name="T10" fmla="*/ 29633 w 27"/>
                <a:gd name="T11" fmla="*/ 16809 h 17"/>
                <a:gd name="T12" fmla="*/ 25400 w 27"/>
                <a:gd name="T13" fmla="*/ 14941 h 17"/>
                <a:gd name="T14" fmla="*/ 21167 w 27"/>
                <a:gd name="T15" fmla="*/ 13074 h 17"/>
                <a:gd name="T16" fmla="*/ 14817 w 27"/>
                <a:gd name="T17" fmla="*/ 9338 h 17"/>
                <a:gd name="T18" fmla="*/ 8467 w 27"/>
                <a:gd name="T19" fmla="*/ 9338 h 17"/>
                <a:gd name="T20" fmla="*/ 6350 w 27"/>
                <a:gd name="T21" fmla="*/ 5603 h 17"/>
                <a:gd name="T22" fmla="*/ 4233 w 27"/>
                <a:gd name="T23" fmla="*/ 3735 h 17"/>
                <a:gd name="T24" fmla="*/ 0 w 27"/>
                <a:gd name="T25" fmla="*/ 1868 h 17"/>
                <a:gd name="T26" fmla="*/ 0 w 27"/>
                <a:gd name="T27" fmla="*/ 0 h 17"/>
                <a:gd name="T28" fmla="*/ 4233 w 27"/>
                <a:gd name="T29" fmla="*/ 1868 h 17"/>
                <a:gd name="T30" fmla="*/ 8467 w 27"/>
                <a:gd name="T31" fmla="*/ 1868 h 17"/>
                <a:gd name="T32" fmla="*/ 12700 w 27"/>
                <a:gd name="T33" fmla="*/ 1868 h 17"/>
                <a:gd name="T34" fmla="*/ 16933 w 27"/>
                <a:gd name="T35" fmla="*/ 0 h 17"/>
                <a:gd name="T36" fmla="*/ 21167 w 27"/>
                <a:gd name="T37" fmla="*/ 1868 h 17"/>
                <a:gd name="T38" fmla="*/ 27517 w 27"/>
                <a:gd name="T39" fmla="*/ 3735 h 17"/>
                <a:gd name="T40" fmla="*/ 33867 w 27"/>
                <a:gd name="T41" fmla="*/ 7471 h 17"/>
                <a:gd name="T42" fmla="*/ 38100 w 27"/>
                <a:gd name="T43" fmla="*/ 11206 h 17"/>
                <a:gd name="T44" fmla="*/ 42333 w 27"/>
                <a:gd name="T45" fmla="*/ 14941 h 17"/>
                <a:gd name="T46" fmla="*/ 46567 w 27"/>
                <a:gd name="T47" fmla="*/ 20544 h 17"/>
                <a:gd name="T48" fmla="*/ 50800 w 27"/>
                <a:gd name="T49" fmla="*/ 24279 h 17"/>
                <a:gd name="T50" fmla="*/ 55033 w 27"/>
                <a:gd name="T51" fmla="*/ 28015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"/>
                <a:gd name="T79" fmla="*/ 0 h 17"/>
                <a:gd name="T80" fmla="*/ 27 w 27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" h="17">
                  <a:moveTo>
                    <a:pt x="26" y="15"/>
                  </a:moveTo>
                  <a:lnTo>
                    <a:pt x="24" y="16"/>
                  </a:lnTo>
                  <a:lnTo>
                    <a:pt x="22" y="15"/>
                  </a:lnTo>
                  <a:lnTo>
                    <a:pt x="20" y="13"/>
                  </a:lnTo>
                  <a:lnTo>
                    <a:pt x="17" y="11"/>
                  </a:lnTo>
                  <a:lnTo>
                    <a:pt x="14" y="9"/>
                  </a:lnTo>
                  <a:lnTo>
                    <a:pt x="12" y="8"/>
                  </a:lnTo>
                  <a:lnTo>
                    <a:pt x="10" y="7"/>
                  </a:lnTo>
                  <a:lnTo>
                    <a:pt x="7" y="5"/>
                  </a:lnTo>
                  <a:lnTo>
                    <a:pt x="4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11"/>
                  </a:lnTo>
                  <a:lnTo>
                    <a:pt x="24" y="13"/>
                  </a:lnTo>
                  <a:lnTo>
                    <a:pt x="26" y="1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4" name="Freeform 539"/>
            <p:cNvSpPr>
              <a:spLocks/>
            </p:cNvSpPr>
            <p:nvPr/>
          </p:nvSpPr>
          <p:spPr bwMode="auto">
            <a:xfrm>
              <a:off x="984250" y="3562350"/>
              <a:ext cx="34925" cy="30163"/>
            </a:xfrm>
            <a:custGeom>
              <a:avLst/>
              <a:gdLst>
                <a:gd name="T0" fmla="*/ 32871 w 17"/>
                <a:gd name="T1" fmla="*/ 14194 h 17"/>
                <a:gd name="T2" fmla="*/ 26707 w 17"/>
                <a:gd name="T3" fmla="*/ 14194 h 17"/>
                <a:gd name="T4" fmla="*/ 26707 w 17"/>
                <a:gd name="T5" fmla="*/ 28389 h 17"/>
                <a:gd name="T6" fmla="*/ 20544 w 17"/>
                <a:gd name="T7" fmla="*/ 28389 h 17"/>
                <a:gd name="T8" fmla="*/ 16435 w 17"/>
                <a:gd name="T9" fmla="*/ 28389 h 17"/>
                <a:gd name="T10" fmla="*/ 4109 w 17"/>
                <a:gd name="T11" fmla="*/ 28389 h 17"/>
                <a:gd name="T12" fmla="*/ 0 w 17"/>
                <a:gd name="T13" fmla="*/ 28389 h 17"/>
                <a:gd name="T14" fmla="*/ 0 w 17"/>
                <a:gd name="T15" fmla="*/ 14194 h 17"/>
                <a:gd name="T16" fmla="*/ 4109 w 17"/>
                <a:gd name="T17" fmla="*/ 14194 h 17"/>
                <a:gd name="T18" fmla="*/ 16435 w 17"/>
                <a:gd name="T19" fmla="*/ 0 h 17"/>
                <a:gd name="T20" fmla="*/ 20544 w 17"/>
                <a:gd name="T21" fmla="*/ 0 h 17"/>
                <a:gd name="T22" fmla="*/ 32871 w 17"/>
                <a:gd name="T23" fmla="*/ 14194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8"/>
                  </a:moveTo>
                  <a:lnTo>
                    <a:pt x="13" y="8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8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5" name="Freeform 540"/>
            <p:cNvSpPr>
              <a:spLocks/>
            </p:cNvSpPr>
            <p:nvPr/>
          </p:nvSpPr>
          <p:spPr bwMode="auto">
            <a:xfrm>
              <a:off x="984250" y="3562350"/>
              <a:ext cx="34925" cy="30163"/>
            </a:xfrm>
            <a:custGeom>
              <a:avLst/>
              <a:gdLst>
                <a:gd name="T0" fmla="*/ 32871 w 17"/>
                <a:gd name="T1" fmla="*/ 5323 h 17"/>
                <a:gd name="T2" fmla="*/ 28762 w 17"/>
                <a:gd name="T3" fmla="*/ 15969 h 17"/>
                <a:gd name="T4" fmla="*/ 24653 w 17"/>
                <a:gd name="T5" fmla="*/ 15969 h 17"/>
                <a:gd name="T6" fmla="*/ 24653 w 17"/>
                <a:gd name="T7" fmla="*/ 21292 h 17"/>
                <a:gd name="T8" fmla="*/ 20544 w 17"/>
                <a:gd name="T9" fmla="*/ 28389 h 17"/>
                <a:gd name="T10" fmla="*/ 12326 w 17"/>
                <a:gd name="T11" fmla="*/ 28389 h 17"/>
                <a:gd name="T12" fmla="*/ 8218 w 17"/>
                <a:gd name="T13" fmla="*/ 28389 h 17"/>
                <a:gd name="T14" fmla="*/ 0 w 17"/>
                <a:gd name="T15" fmla="*/ 21292 h 17"/>
                <a:gd name="T16" fmla="*/ 0 w 17"/>
                <a:gd name="T17" fmla="*/ 15969 h 17"/>
                <a:gd name="T18" fmla="*/ 8218 w 17"/>
                <a:gd name="T19" fmla="*/ 5323 h 17"/>
                <a:gd name="T20" fmla="*/ 12326 w 17"/>
                <a:gd name="T21" fmla="*/ 0 h 17"/>
                <a:gd name="T22" fmla="*/ 24653 w 17"/>
                <a:gd name="T23" fmla="*/ 5323 h 17"/>
                <a:gd name="T24" fmla="*/ 32871 w 17"/>
                <a:gd name="T25" fmla="*/ 5323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3"/>
                  </a:moveTo>
                  <a:lnTo>
                    <a:pt x="14" y="9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4" y="3"/>
                  </a:lnTo>
                  <a:lnTo>
                    <a:pt x="6" y="0"/>
                  </a:lnTo>
                  <a:lnTo>
                    <a:pt x="12" y="3"/>
                  </a:lnTo>
                  <a:lnTo>
                    <a:pt x="16" y="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6" name="Freeform 541"/>
            <p:cNvSpPr>
              <a:spLocks/>
            </p:cNvSpPr>
            <p:nvPr/>
          </p:nvSpPr>
          <p:spPr bwMode="auto">
            <a:xfrm>
              <a:off x="1004888" y="3563938"/>
              <a:ext cx="38100" cy="28575"/>
            </a:xfrm>
            <a:custGeom>
              <a:avLst/>
              <a:gdLst>
                <a:gd name="T0" fmla="*/ 35859 w 17"/>
                <a:gd name="T1" fmla="*/ 8404 h 17"/>
                <a:gd name="T2" fmla="*/ 31376 w 17"/>
                <a:gd name="T3" fmla="*/ 16809 h 17"/>
                <a:gd name="T4" fmla="*/ 29135 w 17"/>
                <a:gd name="T5" fmla="*/ 26894 h 17"/>
                <a:gd name="T6" fmla="*/ 24653 w 17"/>
                <a:gd name="T7" fmla="*/ 26894 h 17"/>
                <a:gd name="T8" fmla="*/ 0 w 17"/>
                <a:gd name="T9" fmla="*/ 16809 h 17"/>
                <a:gd name="T10" fmla="*/ 2241 w 17"/>
                <a:gd name="T11" fmla="*/ 8404 h 17"/>
                <a:gd name="T12" fmla="*/ 6724 w 17"/>
                <a:gd name="T13" fmla="*/ 0 h 17"/>
                <a:gd name="T14" fmla="*/ 11206 w 17"/>
                <a:gd name="T15" fmla="*/ 0 h 17"/>
                <a:gd name="T16" fmla="*/ 17929 w 17"/>
                <a:gd name="T17" fmla="*/ 0 h 17"/>
                <a:gd name="T18" fmla="*/ 24653 w 17"/>
                <a:gd name="T19" fmla="*/ 0 h 17"/>
                <a:gd name="T20" fmla="*/ 29135 w 17"/>
                <a:gd name="T21" fmla="*/ 8404 h 17"/>
                <a:gd name="T22" fmla="*/ 35859 w 17"/>
                <a:gd name="T23" fmla="*/ 8404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5"/>
                  </a:moveTo>
                  <a:lnTo>
                    <a:pt x="14" y="10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0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5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7" name="Freeform 542"/>
            <p:cNvSpPr>
              <a:spLocks/>
            </p:cNvSpPr>
            <p:nvPr/>
          </p:nvSpPr>
          <p:spPr bwMode="auto">
            <a:xfrm>
              <a:off x="1004888" y="3563938"/>
              <a:ext cx="38100" cy="28575"/>
            </a:xfrm>
            <a:custGeom>
              <a:avLst/>
              <a:gdLst>
                <a:gd name="T0" fmla="*/ 35859 w 17"/>
                <a:gd name="T1" fmla="*/ 6724 h 17"/>
                <a:gd name="T2" fmla="*/ 33618 w 17"/>
                <a:gd name="T3" fmla="*/ 13447 h 17"/>
                <a:gd name="T4" fmla="*/ 33618 w 17"/>
                <a:gd name="T5" fmla="*/ 20171 h 17"/>
                <a:gd name="T6" fmla="*/ 29135 w 17"/>
                <a:gd name="T7" fmla="*/ 23532 h 17"/>
                <a:gd name="T8" fmla="*/ 24653 w 17"/>
                <a:gd name="T9" fmla="*/ 26894 h 17"/>
                <a:gd name="T10" fmla="*/ 0 w 17"/>
                <a:gd name="T11" fmla="*/ 20171 h 17"/>
                <a:gd name="T12" fmla="*/ 0 w 17"/>
                <a:gd name="T13" fmla="*/ 13447 h 17"/>
                <a:gd name="T14" fmla="*/ 2241 w 17"/>
                <a:gd name="T15" fmla="*/ 6724 h 17"/>
                <a:gd name="T16" fmla="*/ 8965 w 17"/>
                <a:gd name="T17" fmla="*/ 3362 h 17"/>
                <a:gd name="T18" fmla="*/ 11206 w 17"/>
                <a:gd name="T19" fmla="*/ 0 h 17"/>
                <a:gd name="T20" fmla="*/ 17929 w 17"/>
                <a:gd name="T21" fmla="*/ 0 h 17"/>
                <a:gd name="T22" fmla="*/ 24653 w 17"/>
                <a:gd name="T23" fmla="*/ 0 h 17"/>
                <a:gd name="T24" fmla="*/ 29135 w 17"/>
                <a:gd name="T25" fmla="*/ 3362 h 17"/>
                <a:gd name="T26" fmla="*/ 35859 w 17"/>
                <a:gd name="T27" fmla="*/ 6724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4"/>
                  </a:moveTo>
                  <a:lnTo>
                    <a:pt x="15" y="8"/>
                  </a:lnTo>
                  <a:lnTo>
                    <a:pt x="15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8" name="Freeform 543"/>
            <p:cNvSpPr>
              <a:spLocks/>
            </p:cNvSpPr>
            <p:nvPr/>
          </p:nvSpPr>
          <p:spPr bwMode="auto">
            <a:xfrm>
              <a:off x="498475" y="3582988"/>
              <a:ext cx="34925" cy="28575"/>
            </a:xfrm>
            <a:custGeom>
              <a:avLst/>
              <a:gdLst>
                <a:gd name="T0" fmla="*/ 0 w 17"/>
                <a:gd name="T1" fmla="*/ 26894 h 17"/>
                <a:gd name="T2" fmla="*/ 0 w 17"/>
                <a:gd name="T3" fmla="*/ 0 h 17"/>
                <a:gd name="T4" fmla="*/ 32871 w 17"/>
                <a:gd name="T5" fmla="*/ 26894 h 17"/>
                <a:gd name="T6" fmla="*/ 0 w 17"/>
                <a:gd name="T7" fmla="*/ 2689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9" name="Freeform 544"/>
            <p:cNvSpPr>
              <a:spLocks/>
            </p:cNvSpPr>
            <p:nvPr/>
          </p:nvSpPr>
          <p:spPr bwMode="auto">
            <a:xfrm>
              <a:off x="503238" y="3584575"/>
              <a:ext cx="34925" cy="31750"/>
            </a:xfrm>
            <a:custGeom>
              <a:avLst/>
              <a:gdLst>
                <a:gd name="T0" fmla="*/ 20544 w 17"/>
                <a:gd name="T1" fmla="*/ 14941 h 17"/>
                <a:gd name="T2" fmla="*/ 32871 w 17"/>
                <a:gd name="T3" fmla="*/ 29882 h 17"/>
                <a:gd name="T4" fmla="*/ 0 w 17"/>
                <a:gd name="T5" fmla="*/ 14941 h 17"/>
                <a:gd name="T6" fmla="*/ 10272 w 17"/>
                <a:gd name="T7" fmla="*/ 0 h 17"/>
                <a:gd name="T8" fmla="*/ 20544 w 17"/>
                <a:gd name="T9" fmla="*/ 0 h 17"/>
                <a:gd name="T10" fmla="*/ 20544 w 17"/>
                <a:gd name="T11" fmla="*/ 14941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0" y="8"/>
                  </a:moveTo>
                  <a:lnTo>
                    <a:pt x="16" y="16"/>
                  </a:lnTo>
                  <a:lnTo>
                    <a:pt x="0" y="8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0" name="Freeform 545"/>
            <p:cNvSpPr>
              <a:spLocks/>
            </p:cNvSpPr>
            <p:nvPr/>
          </p:nvSpPr>
          <p:spPr bwMode="auto">
            <a:xfrm>
              <a:off x="1466850" y="3576638"/>
              <a:ext cx="76200" cy="31750"/>
            </a:xfrm>
            <a:custGeom>
              <a:avLst/>
              <a:gdLst>
                <a:gd name="T0" fmla="*/ 74083 w 36"/>
                <a:gd name="T1" fmla="*/ 7471 h 17"/>
                <a:gd name="T2" fmla="*/ 59267 w 36"/>
                <a:gd name="T3" fmla="*/ 26147 h 17"/>
                <a:gd name="T4" fmla="*/ 50800 w 36"/>
                <a:gd name="T5" fmla="*/ 24279 h 17"/>
                <a:gd name="T6" fmla="*/ 44450 w 36"/>
                <a:gd name="T7" fmla="*/ 24279 h 17"/>
                <a:gd name="T8" fmla="*/ 35983 w 36"/>
                <a:gd name="T9" fmla="*/ 26147 h 17"/>
                <a:gd name="T10" fmla="*/ 29633 w 36"/>
                <a:gd name="T11" fmla="*/ 26147 h 17"/>
                <a:gd name="T12" fmla="*/ 23283 w 36"/>
                <a:gd name="T13" fmla="*/ 28015 h 17"/>
                <a:gd name="T14" fmla="*/ 14817 w 36"/>
                <a:gd name="T15" fmla="*/ 29882 h 17"/>
                <a:gd name="T16" fmla="*/ 8467 w 36"/>
                <a:gd name="T17" fmla="*/ 29882 h 17"/>
                <a:gd name="T18" fmla="*/ 0 w 36"/>
                <a:gd name="T19" fmla="*/ 28015 h 17"/>
                <a:gd name="T20" fmla="*/ 2117 w 36"/>
                <a:gd name="T21" fmla="*/ 26147 h 17"/>
                <a:gd name="T22" fmla="*/ 4233 w 36"/>
                <a:gd name="T23" fmla="*/ 24279 h 17"/>
                <a:gd name="T24" fmla="*/ 8467 w 36"/>
                <a:gd name="T25" fmla="*/ 22412 h 17"/>
                <a:gd name="T26" fmla="*/ 10583 w 36"/>
                <a:gd name="T27" fmla="*/ 16809 h 17"/>
                <a:gd name="T28" fmla="*/ 14817 w 36"/>
                <a:gd name="T29" fmla="*/ 16809 h 17"/>
                <a:gd name="T30" fmla="*/ 19050 w 36"/>
                <a:gd name="T31" fmla="*/ 18676 h 17"/>
                <a:gd name="T32" fmla="*/ 25400 w 36"/>
                <a:gd name="T33" fmla="*/ 16809 h 17"/>
                <a:gd name="T34" fmla="*/ 29633 w 36"/>
                <a:gd name="T35" fmla="*/ 16809 h 17"/>
                <a:gd name="T36" fmla="*/ 33867 w 36"/>
                <a:gd name="T37" fmla="*/ 16809 h 17"/>
                <a:gd name="T38" fmla="*/ 38100 w 36"/>
                <a:gd name="T39" fmla="*/ 16809 h 17"/>
                <a:gd name="T40" fmla="*/ 40217 w 36"/>
                <a:gd name="T41" fmla="*/ 16809 h 17"/>
                <a:gd name="T42" fmla="*/ 46567 w 36"/>
                <a:gd name="T43" fmla="*/ 16809 h 17"/>
                <a:gd name="T44" fmla="*/ 50800 w 36"/>
                <a:gd name="T45" fmla="*/ 14941 h 17"/>
                <a:gd name="T46" fmla="*/ 50800 w 36"/>
                <a:gd name="T47" fmla="*/ 13074 h 17"/>
                <a:gd name="T48" fmla="*/ 52917 w 36"/>
                <a:gd name="T49" fmla="*/ 11206 h 17"/>
                <a:gd name="T50" fmla="*/ 52917 w 36"/>
                <a:gd name="T51" fmla="*/ 7471 h 17"/>
                <a:gd name="T52" fmla="*/ 52917 w 36"/>
                <a:gd name="T53" fmla="*/ 3735 h 17"/>
                <a:gd name="T54" fmla="*/ 55033 w 36"/>
                <a:gd name="T55" fmla="*/ 3735 h 17"/>
                <a:gd name="T56" fmla="*/ 55033 w 36"/>
                <a:gd name="T57" fmla="*/ 0 h 17"/>
                <a:gd name="T58" fmla="*/ 59267 w 36"/>
                <a:gd name="T59" fmla="*/ 0 h 17"/>
                <a:gd name="T60" fmla="*/ 65617 w 36"/>
                <a:gd name="T61" fmla="*/ 0 h 17"/>
                <a:gd name="T62" fmla="*/ 67733 w 36"/>
                <a:gd name="T63" fmla="*/ 1868 h 17"/>
                <a:gd name="T64" fmla="*/ 69850 w 36"/>
                <a:gd name="T65" fmla="*/ 3735 h 17"/>
                <a:gd name="T66" fmla="*/ 74083 w 36"/>
                <a:gd name="T67" fmla="*/ 7471 h 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"/>
                <a:gd name="T103" fmla="*/ 0 h 17"/>
                <a:gd name="T104" fmla="*/ 36 w 36"/>
                <a:gd name="T105" fmla="*/ 17 h 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" h="17">
                  <a:moveTo>
                    <a:pt x="35" y="4"/>
                  </a:moveTo>
                  <a:lnTo>
                    <a:pt x="28" y="14"/>
                  </a:lnTo>
                  <a:lnTo>
                    <a:pt x="24" y="13"/>
                  </a:lnTo>
                  <a:lnTo>
                    <a:pt x="21" y="13"/>
                  </a:lnTo>
                  <a:lnTo>
                    <a:pt x="17" y="14"/>
                  </a:lnTo>
                  <a:lnTo>
                    <a:pt x="14" y="14"/>
                  </a:lnTo>
                  <a:lnTo>
                    <a:pt x="11" y="15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4" y="12"/>
                  </a:lnTo>
                  <a:lnTo>
                    <a:pt x="5" y="9"/>
                  </a:lnTo>
                  <a:lnTo>
                    <a:pt x="7" y="9"/>
                  </a:lnTo>
                  <a:lnTo>
                    <a:pt x="9" y="10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22" y="9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5" y="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1" name="Freeform 546"/>
            <p:cNvSpPr>
              <a:spLocks/>
            </p:cNvSpPr>
            <p:nvPr/>
          </p:nvSpPr>
          <p:spPr bwMode="auto">
            <a:xfrm>
              <a:off x="1466850" y="3576638"/>
              <a:ext cx="84138" cy="36512"/>
            </a:xfrm>
            <a:custGeom>
              <a:avLst/>
              <a:gdLst>
                <a:gd name="T0" fmla="*/ 81981 w 39"/>
                <a:gd name="T1" fmla="*/ 9128 h 20"/>
                <a:gd name="T2" fmla="*/ 64722 w 39"/>
                <a:gd name="T3" fmla="*/ 31035 h 20"/>
                <a:gd name="T4" fmla="*/ 58249 w 39"/>
                <a:gd name="T5" fmla="*/ 29210 h 20"/>
                <a:gd name="T6" fmla="*/ 47462 w 39"/>
                <a:gd name="T7" fmla="*/ 29210 h 20"/>
                <a:gd name="T8" fmla="*/ 40990 w 39"/>
                <a:gd name="T9" fmla="*/ 31035 h 20"/>
                <a:gd name="T10" fmla="*/ 34518 w 39"/>
                <a:gd name="T11" fmla="*/ 31035 h 20"/>
                <a:gd name="T12" fmla="*/ 23731 w 39"/>
                <a:gd name="T13" fmla="*/ 32861 h 20"/>
                <a:gd name="T14" fmla="*/ 17259 w 39"/>
                <a:gd name="T15" fmla="*/ 34686 h 20"/>
                <a:gd name="T16" fmla="*/ 8630 w 39"/>
                <a:gd name="T17" fmla="*/ 34686 h 20"/>
                <a:gd name="T18" fmla="*/ 0 w 39"/>
                <a:gd name="T19" fmla="*/ 32861 h 20"/>
                <a:gd name="T20" fmla="*/ 2157 w 39"/>
                <a:gd name="T21" fmla="*/ 31035 h 20"/>
                <a:gd name="T22" fmla="*/ 6472 w 39"/>
                <a:gd name="T23" fmla="*/ 27384 h 20"/>
                <a:gd name="T24" fmla="*/ 8630 w 39"/>
                <a:gd name="T25" fmla="*/ 23733 h 20"/>
                <a:gd name="T26" fmla="*/ 10787 w 39"/>
                <a:gd name="T27" fmla="*/ 21907 h 20"/>
                <a:gd name="T28" fmla="*/ 17259 w 39"/>
                <a:gd name="T29" fmla="*/ 21907 h 20"/>
                <a:gd name="T30" fmla="*/ 21574 w 39"/>
                <a:gd name="T31" fmla="*/ 21907 h 20"/>
                <a:gd name="T32" fmla="*/ 25889 w 39"/>
                <a:gd name="T33" fmla="*/ 21907 h 20"/>
                <a:gd name="T34" fmla="*/ 32361 w 39"/>
                <a:gd name="T35" fmla="*/ 21907 h 20"/>
                <a:gd name="T36" fmla="*/ 36676 w 39"/>
                <a:gd name="T37" fmla="*/ 21907 h 20"/>
                <a:gd name="T38" fmla="*/ 40990 w 39"/>
                <a:gd name="T39" fmla="*/ 20082 h 20"/>
                <a:gd name="T40" fmla="*/ 45305 w 39"/>
                <a:gd name="T41" fmla="*/ 20082 h 20"/>
                <a:gd name="T42" fmla="*/ 51777 w 39"/>
                <a:gd name="T43" fmla="*/ 20082 h 20"/>
                <a:gd name="T44" fmla="*/ 56092 w 39"/>
                <a:gd name="T45" fmla="*/ 18256 h 20"/>
                <a:gd name="T46" fmla="*/ 58249 w 39"/>
                <a:gd name="T47" fmla="*/ 14605 h 20"/>
                <a:gd name="T48" fmla="*/ 58249 w 39"/>
                <a:gd name="T49" fmla="*/ 12779 h 20"/>
                <a:gd name="T50" fmla="*/ 58249 w 39"/>
                <a:gd name="T51" fmla="*/ 9128 h 20"/>
                <a:gd name="T52" fmla="*/ 58249 w 39"/>
                <a:gd name="T53" fmla="*/ 5477 h 20"/>
                <a:gd name="T54" fmla="*/ 58249 w 39"/>
                <a:gd name="T55" fmla="*/ 3651 h 20"/>
                <a:gd name="T56" fmla="*/ 60407 w 39"/>
                <a:gd name="T57" fmla="*/ 0 h 20"/>
                <a:gd name="T58" fmla="*/ 64722 w 39"/>
                <a:gd name="T59" fmla="*/ 0 h 20"/>
                <a:gd name="T60" fmla="*/ 73351 w 39"/>
                <a:gd name="T61" fmla="*/ 0 h 20"/>
                <a:gd name="T62" fmla="*/ 73351 w 39"/>
                <a:gd name="T63" fmla="*/ 3651 h 20"/>
                <a:gd name="T64" fmla="*/ 77666 w 39"/>
                <a:gd name="T65" fmla="*/ 5477 h 20"/>
                <a:gd name="T66" fmla="*/ 81981 w 39"/>
                <a:gd name="T67" fmla="*/ 9128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9"/>
                <a:gd name="T103" fmla="*/ 0 h 20"/>
                <a:gd name="T104" fmla="*/ 39 w 39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9" h="20">
                  <a:moveTo>
                    <a:pt x="38" y="5"/>
                  </a:moveTo>
                  <a:lnTo>
                    <a:pt x="30" y="17"/>
                  </a:lnTo>
                  <a:lnTo>
                    <a:pt x="27" y="16"/>
                  </a:lnTo>
                  <a:lnTo>
                    <a:pt x="22" y="16"/>
                  </a:lnTo>
                  <a:lnTo>
                    <a:pt x="19" y="17"/>
                  </a:lnTo>
                  <a:lnTo>
                    <a:pt x="16" y="17"/>
                  </a:lnTo>
                  <a:lnTo>
                    <a:pt x="11" y="18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4" y="11"/>
                  </a:lnTo>
                  <a:lnTo>
                    <a:pt x="26" y="10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6" y="3"/>
                  </a:lnTo>
                  <a:lnTo>
                    <a:pt x="38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2" name="Freeform 547"/>
            <p:cNvSpPr>
              <a:spLocks/>
            </p:cNvSpPr>
            <p:nvPr/>
          </p:nvSpPr>
          <p:spPr bwMode="auto">
            <a:xfrm>
              <a:off x="931863" y="3873500"/>
              <a:ext cx="34925" cy="3175"/>
            </a:xfrm>
            <a:custGeom>
              <a:avLst/>
              <a:gdLst>
                <a:gd name="T0" fmla="*/ 0 w 17"/>
                <a:gd name="T1" fmla="*/ 0 h 1"/>
                <a:gd name="T2" fmla="*/ 32871 w 17"/>
                <a:gd name="T3" fmla="*/ 0 h 1"/>
                <a:gd name="T4" fmla="*/ 0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3" name="Freeform 548"/>
            <p:cNvSpPr>
              <a:spLocks/>
            </p:cNvSpPr>
            <p:nvPr/>
          </p:nvSpPr>
          <p:spPr bwMode="auto">
            <a:xfrm>
              <a:off x="938213" y="3587750"/>
              <a:ext cx="36512" cy="28575"/>
            </a:xfrm>
            <a:custGeom>
              <a:avLst/>
              <a:gdLst>
                <a:gd name="T0" fmla="*/ 34364 w 17"/>
                <a:gd name="T1" fmla="*/ 0 h 17"/>
                <a:gd name="T2" fmla="*/ 17182 w 17"/>
                <a:gd name="T3" fmla="*/ 26894 h 17"/>
                <a:gd name="T4" fmla="*/ 0 w 17"/>
                <a:gd name="T5" fmla="*/ 26894 h 17"/>
                <a:gd name="T6" fmla="*/ 34364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0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4" name="Freeform 549"/>
            <p:cNvSpPr>
              <a:spLocks/>
            </p:cNvSpPr>
            <p:nvPr/>
          </p:nvSpPr>
          <p:spPr bwMode="auto">
            <a:xfrm>
              <a:off x="1112838" y="3876675"/>
              <a:ext cx="34925" cy="0"/>
            </a:xfrm>
            <a:custGeom>
              <a:avLst/>
              <a:gdLst>
                <a:gd name="T0" fmla="*/ 32871 w 17"/>
                <a:gd name="T1" fmla="*/ 0 h 1"/>
                <a:gd name="T2" fmla="*/ 20544 w 17"/>
                <a:gd name="T3" fmla="*/ 0 h 1"/>
                <a:gd name="T4" fmla="*/ 10272 w 17"/>
                <a:gd name="T5" fmla="*/ 0 h 1"/>
                <a:gd name="T6" fmla="*/ 0 w 17"/>
                <a:gd name="T7" fmla="*/ 0 h 1"/>
                <a:gd name="T8" fmla="*/ 10272 w 17"/>
                <a:gd name="T9" fmla="*/ 0 h 1"/>
                <a:gd name="T10" fmla="*/ 20544 w 17"/>
                <a:gd name="T11" fmla="*/ 0 h 1"/>
                <a:gd name="T12" fmla="*/ 32871 w 1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"/>
                <a:gd name="T23" fmla="*/ 17 w 17"/>
                <a:gd name="T24" fmla="*/ 0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">
                  <a:moveTo>
                    <a:pt x="16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5" name="Freeform 550"/>
            <p:cNvSpPr>
              <a:spLocks/>
            </p:cNvSpPr>
            <p:nvPr/>
          </p:nvSpPr>
          <p:spPr bwMode="auto">
            <a:xfrm>
              <a:off x="1112838" y="3587750"/>
              <a:ext cx="34925" cy="28575"/>
            </a:xfrm>
            <a:custGeom>
              <a:avLst/>
              <a:gdLst>
                <a:gd name="T0" fmla="*/ 32871 w 17"/>
                <a:gd name="T1" fmla="*/ 16809 h 17"/>
                <a:gd name="T2" fmla="*/ 28762 w 17"/>
                <a:gd name="T3" fmla="*/ 26894 h 17"/>
                <a:gd name="T4" fmla="*/ 16435 w 17"/>
                <a:gd name="T5" fmla="*/ 21851 h 17"/>
                <a:gd name="T6" fmla="*/ 6163 w 17"/>
                <a:gd name="T7" fmla="*/ 16809 h 17"/>
                <a:gd name="T8" fmla="*/ 0 w 17"/>
                <a:gd name="T9" fmla="*/ 8404 h 17"/>
                <a:gd name="T10" fmla="*/ 0 w 17"/>
                <a:gd name="T11" fmla="*/ 0 h 17"/>
                <a:gd name="T12" fmla="*/ 6163 w 17"/>
                <a:gd name="T13" fmla="*/ 3362 h 17"/>
                <a:gd name="T14" fmla="*/ 16435 w 17"/>
                <a:gd name="T15" fmla="*/ 3362 h 17"/>
                <a:gd name="T16" fmla="*/ 24653 w 17"/>
                <a:gd name="T17" fmla="*/ 8404 h 17"/>
                <a:gd name="T18" fmla="*/ 32871 w 17"/>
                <a:gd name="T19" fmla="*/ 16809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0"/>
                  </a:moveTo>
                  <a:lnTo>
                    <a:pt x="14" y="16"/>
                  </a:lnTo>
                  <a:lnTo>
                    <a:pt x="8" y="13"/>
                  </a:lnTo>
                  <a:lnTo>
                    <a:pt x="3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8" y="2"/>
                  </a:lnTo>
                  <a:lnTo>
                    <a:pt x="12" y="5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6" name="Freeform 551"/>
            <p:cNvSpPr>
              <a:spLocks/>
            </p:cNvSpPr>
            <p:nvPr/>
          </p:nvSpPr>
          <p:spPr bwMode="auto">
            <a:xfrm>
              <a:off x="511175" y="3598863"/>
              <a:ext cx="34925" cy="30162"/>
            </a:xfrm>
            <a:custGeom>
              <a:avLst/>
              <a:gdLst>
                <a:gd name="T0" fmla="*/ 32871 w 17"/>
                <a:gd name="T1" fmla="*/ 14194 h 17"/>
                <a:gd name="T2" fmla="*/ 32871 w 17"/>
                <a:gd name="T3" fmla="*/ 28388 h 17"/>
                <a:gd name="T4" fmla="*/ 24653 w 17"/>
                <a:gd name="T5" fmla="*/ 28388 h 17"/>
                <a:gd name="T6" fmla="*/ 16435 w 17"/>
                <a:gd name="T7" fmla="*/ 28388 h 17"/>
                <a:gd name="T8" fmla="*/ 8218 w 17"/>
                <a:gd name="T9" fmla="*/ 28388 h 17"/>
                <a:gd name="T10" fmla="*/ 0 w 17"/>
                <a:gd name="T11" fmla="*/ 14194 h 17"/>
                <a:gd name="T12" fmla="*/ 0 w 17"/>
                <a:gd name="T13" fmla="*/ 0 h 17"/>
                <a:gd name="T14" fmla="*/ 8218 w 17"/>
                <a:gd name="T15" fmla="*/ 0 h 17"/>
                <a:gd name="T16" fmla="*/ 8218 w 17"/>
                <a:gd name="T17" fmla="*/ 14194 h 17"/>
                <a:gd name="T18" fmla="*/ 16435 w 17"/>
                <a:gd name="T19" fmla="*/ 14194 h 17"/>
                <a:gd name="T20" fmla="*/ 24653 w 17"/>
                <a:gd name="T21" fmla="*/ 14194 h 17"/>
                <a:gd name="T22" fmla="*/ 32871 w 17"/>
                <a:gd name="T23" fmla="*/ 14194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8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7" name="Freeform 552"/>
            <p:cNvSpPr>
              <a:spLocks/>
            </p:cNvSpPr>
            <p:nvPr/>
          </p:nvSpPr>
          <p:spPr bwMode="auto">
            <a:xfrm>
              <a:off x="511175" y="3598863"/>
              <a:ext cx="34925" cy="30162"/>
            </a:xfrm>
            <a:custGeom>
              <a:avLst/>
              <a:gdLst>
                <a:gd name="T0" fmla="*/ 32871 w 17"/>
                <a:gd name="T1" fmla="*/ 15968 h 17"/>
                <a:gd name="T2" fmla="*/ 32871 w 17"/>
                <a:gd name="T3" fmla="*/ 28388 h 17"/>
                <a:gd name="T4" fmla="*/ 24653 w 17"/>
                <a:gd name="T5" fmla="*/ 28388 h 17"/>
                <a:gd name="T6" fmla="*/ 16435 w 17"/>
                <a:gd name="T7" fmla="*/ 28388 h 17"/>
                <a:gd name="T8" fmla="*/ 8218 w 17"/>
                <a:gd name="T9" fmla="*/ 23065 h 17"/>
                <a:gd name="T10" fmla="*/ 0 w 17"/>
                <a:gd name="T11" fmla="*/ 15968 h 17"/>
                <a:gd name="T12" fmla="*/ 0 w 17"/>
                <a:gd name="T13" fmla="*/ 10645 h 17"/>
                <a:gd name="T14" fmla="*/ 2054 w 17"/>
                <a:gd name="T15" fmla="*/ 3548 h 17"/>
                <a:gd name="T16" fmla="*/ 6163 w 17"/>
                <a:gd name="T17" fmla="*/ 0 h 17"/>
                <a:gd name="T18" fmla="*/ 8218 w 17"/>
                <a:gd name="T19" fmla="*/ 0 h 17"/>
                <a:gd name="T20" fmla="*/ 8218 w 17"/>
                <a:gd name="T21" fmla="*/ 7097 h 17"/>
                <a:gd name="T22" fmla="*/ 16435 w 17"/>
                <a:gd name="T23" fmla="*/ 10645 h 17"/>
                <a:gd name="T24" fmla="*/ 24653 w 17"/>
                <a:gd name="T25" fmla="*/ 10645 h 17"/>
                <a:gd name="T26" fmla="*/ 32871 w 17"/>
                <a:gd name="T27" fmla="*/ 15968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9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8" name="Freeform 553"/>
            <p:cNvSpPr>
              <a:spLocks/>
            </p:cNvSpPr>
            <p:nvPr/>
          </p:nvSpPr>
          <p:spPr bwMode="auto">
            <a:xfrm>
              <a:off x="1195388" y="3879850"/>
              <a:ext cx="0" cy="30163"/>
            </a:xfrm>
            <a:custGeom>
              <a:avLst/>
              <a:gdLst>
                <a:gd name="T0" fmla="*/ 0 w 1"/>
                <a:gd name="T1" fmla="*/ 28389 h 17"/>
                <a:gd name="T2" fmla="*/ 0 w 1"/>
                <a:gd name="T3" fmla="*/ 14194 h 17"/>
                <a:gd name="T4" fmla="*/ 0 w 1"/>
                <a:gd name="T5" fmla="*/ 0 h 17"/>
                <a:gd name="T6" fmla="*/ 0 w 1"/>
                <a:gd name="T7" fmla="*/ 14194 h 17"/>
                <a:gd name="T8" fmla="*/ 0 w 1"/>
                <a:gd name="T9" fmla="*/ 2838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0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9" name="Freeform 554"/>
            <p:cNvSpPr>
              <a:spLocks/>
            </p:cNvSpPr>
            <p:nvPr/>
          </p:nvSpPr>
          <p:spPr bwMode="auto">
            <a:xfrm>
              <a:off x="1195388" y="3598863"/>
              <a:ext cx="36512" cy="30162"/>
            </a:xfrm>
            <a:custGeom>
              <a:avLst/>
              <a:gdLst>
                <a:gd name="T0" fmla="*/ 34364 w 17"/>
                <a:gd name="T1" fmla="*/ 0 h 17"/>
                <a:gd name="T2" fmla="*/ 34364 w 17"/>
                <a:gd name="T3" fmla="*/ 8871 h 17"/>
                <a:gd name="T4" fmla="*/ 34364 w 17"/>
                <a:gd name="T5" fmla="*/ 17742 h 17"/>
                <a:gd name="T6" fmla="*/ 25773 w 17"/>
                <a:gd name="T7" fmla="*/ 17742 h 17"/>
                <a:gd name="T8" fmla="*/ 25773 w 17"/>
                <a:gd name="T9" fmla="*/ 28388 h 17"/>
                <a:gd name="T10" fmla="*/ 8591 w 17"/>
                <a:gd name="T11" fmla="*/ 28388 h 17"/>
                <a:gd name="T12" fmla="*/ 0 w 17"/>
                <a:gd name="T13" fmla="*/ 17742 h 17"/>
                <a:gd name="T14" fmla="*/ 8591 w 17"/>
                <a:gd name="T15" fmla="*/ 0 h 17"/>
                <a:gd name="T16" fmla="*/ 17182 w 17"/>
                <a:gd name="T17" fmla="*/ 0 h 17"/>
                <a:gd name="T18" fmla="*/ 34364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0"/>
                  </a:moveTo>
                  <a:lnTo>
                    <a:pt x="16" y="5"/>
                  </a:lnTo>
                  <a:lnTo>
                    <a:pt x="16" y="10"/>
                  </a:lnTo>
                  <a:lnTo>
                    <a:pt x="12" y="10"/>
                  </a:lnTo>
                  <a:lnTo>
                    <a:pt x="12" y="16"/>
                  </a:lnTo>
                  <a:lnTo>
                    <a:pt x="4" y="16"/>
                  </a:ln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0" name="Freeform 555"/>
            <p:cNvSpPr>
              <a:spLocks/>
            </p:cNvSpPr>
            <p:nvPr/>
          </p:nvSpPr>
          <p:spPr bwMode="auto">
            <a:xfrm>
              <a:off x="533400" y="3892550"/>
              <a:ext cx="3175" cy="30163"/>
            </a:xfrm>
            <a:custGeom>
              <a:avLst/>
              <a:gdLst>
                <a:gd name="T0" fmla="*/ 0 w 1"/>
                <a:gd name="T1" fmla="*/ 28389 h 17"/>
                <a:gd name="T2" fmla="*/ 0 w 1"/>
                <a:gd name="T3" fmla="*/ 14194 h 17"/>
                <a:gd name="T4" fmla="*/ 0 w 1"/>
                <a:gd name="T5" fmla="*/ 7097 h 17"/>
                <a:gd name="T6" fmla="*/ 0 w 1"/>
                <a:gd name="T7" fmla="*/ 0 h 17"/>
                <a:gd name="T8" fmla="*/ 0 w 1"/>
                <a:gd name="T9" fmla="*/ 7097 h 17"/>
                <a:gd name="T10" fmla="*/ 0 w 1"/>
                <a:gd name="T11" fmla="*/ 14194 h 17"/>
                <a:gd name="T12" fmla="*/ 0 w 1"/>
                <a:gd name="T13" fmla="*/ 21292 h 17"/>
                <a:gd name="T14" fmla="*/ 0 w 1"/>
                <a:gd name="T15" fmla="*/ 28389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7"/>
                <a:gd name="T26" fmla="*/ 1 w 1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1" name="Freeform 556"/>
            <p:cNvSpPr>
              <a:spLocks/>
            </p:cNvSpPr>
            <p:nvPr/>
          </p:nvSpPr>
          <p:spPr bwMode="auto">
            <a:xfrm>
              <a:off x="536575" y="3603625"/>
              <a:ext cx="34925" cy="30163"/>
            </a:xfrm>
            <a:custGeom>
              <a:avLst/>
              <a:gdLst>
                <a:gd name="T0" fmla="*/ 32871 w 17"/>
                <a:gd name="T1" fmla="*/ 28389 h 17"/>
                <a:gd name="T2" fmla="*/ 6163 w 17"/>
                <a:gd name="T3" fmla="*/ 24840 h 17"/>
                <a:gd name="T4" fmla="*/ 0 w 17"/>
                <a:gd name="T5" fmla="*/ 14194 h 17"/>
                <a:gd name="T6" fmla="*/ 0 w 17"/>
                <a:gd name="T7" fmla="*/ 5323 h 17"/>
                <a:gd name="T8" fmla="*/ 0 w 17"/>
                <a:gd name="T9" fmla="*/ 0 h 17"/>
                <a:gd name="T10" fmla="*/ 12326 w 17"/>
                <a:gd name="T11" fmla="*/ 5323 h 17"/>
                <a:gd name="T12" fmla="*/ 24653 w 17"/>
                <a:gd name="T13" fmla="*/ 14194 h 17"/>
                <a:gd name="T14" fmla="*/ 32871 w 17"/>
                <a:gd name="T15" fmla="*/ 21292 h 17"/>
                <a:gd name="T16" fmla="*/ 32871 w 17"/>
                <a:gd name="T17" fmla="*/ 28389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6"/>
                  </a:moveTo>
                  <a:lnTo>
                    <a:pt x="3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6" y="3"/>
                  </a:lnTo>
                  <a:lnTo>
                    <a:pt x="12" y="8"/>
                  </a:lnTo>
                  <a:lnTo>
                    <a:pt x="16" y="12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2" name="Freeform 557"/>
            <p:cNvSpPr>
              <a:spLocks/>
            </p:cNvSpPr>
            <p:nvPr/>
          </p:nvSpPr>
          <p:spPr bwMode="auto">
            <a:xfrm>
              <a:off x="1169988" y="3598863"/>
              <a:ext cx="34925" cy="30162"/>
            </a:xfrm>
            <a:custGeom>
              <a:avLst/>
              <a:gdLst>
                <a:gd name="T0" fmla="*/ 32871 w 17"/>
                <a:gd name="T1" fmla="*/ 0 h 17"/>
                <a:gd name="T2" fmla="*/ 0 w 17"/>
                <a:gd name="T3" fmla="*/ 28388 h 17"/>
                <a:gd name="T4" fmla="*/ 16435 w 17"/>
                <a:gd name="T5" fmla="*/ 28388 h 17"/>
                <a:gd name="T6" fmla="*/ 32871 w 17"/>
                <a:gd name="T7" fmla="*/ 28388 h 17"/>
                <a:gd name="T8" fmla="*/ 32871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3" name="Freeform 558"/>
            <p:cNvSpPr>
              <a:spLocks/>
            </p:cNvSpPr>
            <p:nvPr/>
          </p:nvSpPr>
          <p:spPr bwMode="auto">
            <a:xfrm>
              <a:off x="1169988" y="3600450"/>
              <a:ext cx="34925" cy="31750"/>
            </a:xfrm>
            <a:custGeom>
              <a:avLst/>
              <a:gdLst>
                <a:gd name="T0" fmla="*/ 32871 w 17"/>
                <a:gd name="T1" fmla="*/ 29882 h 17"/>
                <a:gd name="T2" fmla="*/ 0 w 17"/>
                <a:gd name="T3" fmla="*/ 18676 h 17"/>
                <a:gd name="T4" fmla="*/ 8218 w 17"/>
                <a:gd name="T5" fmla="*/ 0 h 17"/>
                <a:gd name="T6" fmla="*/ 20544 w 17"/>
                <a:gd name="T7" fmla="*/ 0 h 17"/>
                <a:gd name="T8" fmla="*/ 32871 w 17"/>
                <a:gd name="T9" fmla="*/ 18676 h 17"/>
                <a:gd name="T10" fmla="*/ 32871 w 17"/>
                <a:gd name="T11" fmla="*/ 2988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6" y="1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4" name="Freeform 559"/>
            <p:cNvSpPr>
              <a:spLocks/>
            </p:cNvSpPr>
            <p:nvPr/>
          </p:nvSpPr>
          <p:spPr bwMode="auto">
            <a:xfrm>
              <a:off x="1592263" y="3598863"/>
              <a:ext cx="36512" cy="30162"/>
            </a:xfrm>
            <a:custGeom>
              <a:avLst/>
              <a:gdLst>
                <a:gd name="T0" fmla="*/ 34364 w 17"/>
                <a:gd name="T1" fmla="*/ 26614 h 17"/>
                <a:gd name="T2" fmla="*/ 30069 w 17"/>
                <a:gd name="T3" fmla="*/ 28388 h 17"/>
                <a:gd name="T4" fmla="*/ 27921 w 17"/>
                <a:gd name="T5" fmla="*/ 28388 h 17"/>
                <a:gd name="T6" fmla="*/ 23625 w 17"/>
                <a:gd name="T7" fmla="*/ 28388 h 17"/>
                <a:gd name="T8" fmla="*/ 19330 w 17"/>
                <a:gd name="T9" fmla="*/ 24839 h 17"/>
                <a:gd name="T10" fmla="*/ 15034 w 17"/>
                <a:gd name="T11" fmla="*/ 21291 h 17"/>
                <a:gd name="T12" fmla="*/ 10739 w 17"/>
                <a:gd name="T13" fmla="*/ 17742 h 17"/>
                <a:gd name="T14" fmla="*/ 6443 w 17"/>
                <a:gd name="T15" fmla="*/ 14194 h 17"/>
                <a:gd name="T16" fmla="*/ 2148 w 17"/>
                <a:gd name="T17" fmla="*/ 14194 h 17"/>
                <a:gd name="T18" fmla="*/ 2148 w 17"/>
                <a:gd name="T19" fmla="*/ 8871 h 17"/>
                <a:gd name="T20" fmla="*/ 0 w 17"/>
                <a:gd name="T21" fmla="*/ 5323 h 17"/>
                <a:gd name="T22" fmla="*/ 2148 w 17"/>
                <a:gd name="T23" fmla="*/ 0 h 17"/>
                <a:gd name="T24" fmla="*/ 4296 w 17"/>
                <a:gd name="T25" fmla="*/ 0 h 17"/>
                <a:gd name="T26" fmla="*/ 8591 w 17"/>
                <a:gd name="T27" fmla="*/ 0 h 17"/>
                <a:gd name="T28" fmla="*/ 12887 w 17"/>
                <a:gd name="T29" fmla="*/ 0 h 17"/>
                <a:gd name="T30" fmla="*/ 12887 w 17"/>
                <a:gd name="T31" fmla="*/ 1774 h 17"/>
                <a:gd name="T32" fmla="*/ 19330 w 17"/>
                <a:gd name="T33" fmla="*/ 3548 h 17"/>
                <a:gd name="T34" fmla="*/ 21478 w 17"/>
                <a:gd name="T35" fmla="*/ 7097 h 17"/>
                <a:gd name="T36" fmla="*/ 23625 w 17"/>
                <a:gd name="T37" fmla="*/ 10645 h 17"/>
                <a:gd name="T38" fmla="*/ 25773 w 17"/>
                <a:gd name="T39" fmla="*/ 14194 h 17"/>
                <a:gd name="T40" fmla="*/ 27921 w 17"/>
                <a:gd name="T41" fmla="*/ 15968 h 17"/>
                <a:gd name="T42" fmla="*/ 30069 w 17"/>
                <a:gd name="T43" fmla="*/ 19517 h 17"/>
                <a:gd name="T44" fmla="*/ 30069 w 17"/>
                <a:gd name="T45" fmla="*/ 23065 h 17"/>
                <a:gd name="T46" fmla="*/ 34364 w 17"/>
                <a:gd name="T47" fmla="*/ 26614 h 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17"/>
                <a:gd name="T74" fmla="*/ 17 w 17"/>
                <a:gd name="T75" fmla="*/ 17 h 1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17">
                  <a:moveTo>
                    <a:pt x="16" y="15"/>
                  </a:moveTo>
                  <a:lnTo>
                    <a:pt x="14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5" y="10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1" y="6"/>
                  </a:lnTo>
                  <a:lnTo>
                    <a:pt x="12" y="8"/>
                  </a:lnTo>
                  <a:lnTo>
                    <a:pt x="13" y="9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6" y="15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5" name="Freeform 560"/>
            <p:cNvSpPr>
              <a:spLocks/>
            </p:cNvSpPr>
            <p:nvPr/>
          </p:nvSpPr>
          <p:spPr bwMode="auto">
            <a:xfrm>
              <a:off x="1592263" y="3598863"/>
              <a:ext cx="36512" cy="30162"/>
            </a:xfrm>
            <a:custGeom>
              <a:avLst/>
              <a:gdLst>
                <a:gd name="T0" fmla="*/ 34364 w 17"/>
                <a:gd name="T1" fmla="*/ 26811 h 18"/>
                <a:gd name="T2" fmla="*/ 32216 w 17"/>
                <a:gd name="T3" fmla="*/ 28486 h 18"/>
                <a:gd name="T4" fmla="*/ 30069 w 17"/>
                <a:gd name="T5" fmla="*/ 28486 h 18"/>
                <a:gd name="T6" fmla="*/ 27921 w 17"/>
                <a:gd name="T7" fmla="*/ 28486 h 18"/>
                <a:gd name="T8" fmla="*/ 23625 w 17"/>
                <a:gd name="T9" fmla="*/ 28486 h 18"/>
                <a:gd name="T10" fmla="*/ 17182 w 17"/>
                <a:gd name="T11" fmla="*/ 25135 h 18"/>
                <a:gd name="T12" fmla="*/ 17182 w 17"/>
                <a:gd name="T13" fmla="*/ 21784 h 18"/>
                <a:gd name="T14" fmla="*/ 10739 w 17"/>
                <a:gd name="T15" fmla="*/ 18432 h 18"/>
                <a:gd name="T16" fmla="*/ 6443 w 17"/>
                <a:gd name="T17" fmla="*/ 15081 h 18"/>
                <a:gd name="T18" fmla="*/ 2148 w 17"/>
                <a:gd name="T19" fmla="*/ 13405 h 18"/>
                <a:gd name="T20" fmla="*/ 0 w 17"/>
                <a:gd name="T21" fmla="*/ 8378 h 18"/>
                <a:gd name="T22" fmla="*/ 0 w 17"/>
                <a:gd name="T23" fmla="*/ 5027 h 18"/>
                <a:gd name="T24" fmla="*/ 0 w 17"/>
                <a:gd name="T25" fmla="*/ 1676 h 18"/>
                <a:gd name="T26" fmla="*/ 4296 w 17"/>
                <a:gd name="T27" fmla="*/ 0 h 18"/>
                <a:gd name="T28" fmla="*/ 8591 w 17"/>
                <a:gd name="T29" fmla="*/ 0 h 18"/>
                <a:gd name="T30" fmla="*/ 12887 w 17"/>
                <a:gd name="T31" fmla="*/ 1676 h 18"/>
                <a:gd name="T32" fmla="*/ 15034 w 17"/>
                <a:gd name="T33" fmla="*/ 3351 h 18"/>
                <a:gd name="T34" fmla="*/ 17182 w 17"/>
                <a:gd name="T35" fmla="*/ 3351 h 18"/>
                <a:gd name="T36" fmla="*/ 21478 w 17"/>
                <a:gd name="T37" fmla="*/ 8378 h 18"/>
                <a:gd name="T38" fmla="*/ 23625 w 17"/>
                <a:gd name="T39" fmla="*/ 11730 h 18"/>
                <a:gd name="T40" fmla="*/ 25773 w 17"/>
                <a:gd name="T41" fmla="*/ 13405 h 18"/>
                <a:gd name="T42" fmla="*/ 27921 w 17"/>
                <a:gd name="T43" fmla="*/ 16757 h 18"/>
                <a:gd name="T44" fmla="*/ 32216 w 17"/>
                <a:gd name="T45" fmla="*/ 20108 h 18"/>
                <a:gd name="T46" fmla="*/ 32216 w 17"/>
                <a:gd name="T47" fmla="*/ 23459 h 18"/>
                <a:gd name="T48" fmla="*/ 34364 w 17"/>
                <a:gd name="T49" fmla="*/ 2681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18"/>
                <a:gd name="T77" fmla="*/ 17 w 17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18">
                  <a:moveTo>
                    <a:pt x="16" y="16"/>
                  </a:moveTo>
                  <a:lnTo>
                    <a:pt x="15" y="17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5" y="11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5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3" y="10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6" name="Freeform 561"/>
            <p:cNvSpPr>
              <a:spLocks/>
            </p:cNvSpPr>
            <p:nvPr/>
          </p:nvSpPr>
          <p:spPr bwMode="auto">
            <a:xfrm>
              <a:off x="1146175" y="3603625"/>
              <a:ext cx="1588" cy="30163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7097 h 17"/>
                <a:gd name="T4" fmla="*/ 0 w 1"/>
                <a:gd name="T5" fmla="*/ 14194 h 17"/>
                <a:gd name="T6" fmla="*/ 0 w 1"/>
                <a:gd name="T7" fmla="*/ 21292 h 17"/>
                <a:gd name="T8" fmla="*/ 0 w 1"/>
                <a:gd name="T9" fmla="*/ 28389 h 17"/>
                <a:gd name="T10" fmla="*/ 0 w 1"/>
                <a:gd name="T11" fmla="*/ 21292 h 17"/>
                <a:gd name="T12" fmla="*/ 0 w 1"/>
                <a:gd name="T13" fmla="*/ 7097 h 17"/>
                <a:gd name="T14" fmla="*/ 0 w 1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7"/>
                <a:gd name="T26" fmla="*/ 1 w 1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7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rgbClr val="FFCC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7" name="Freeform 562"/>
            <p:cNvSpPr>
              <a:spLocks/>
            </p:cNvSpPr>
            <p:nvPr/>
          </p:nvSpPr>
          <p:spPr bwMode="auto">
            <a:xfrm>
              <a:off x="1146175" y="3603625"/>
              <a:ext cx="34925" cy="30163"/>
            </a:xfrm>
            <a:custGeom>
              <a:avLst/>
              <a:gdLst>
                <a:gd name="T0" fmla="*/ 32871 w 17"/>
                <a:gd name="T1" fmla="*/ 0 h 17"/>
                <a:gd name="T2" fmla="*/ 32871 w 17"/>
                <a:gd name="T3" fmla="*/ 5323 h 17"/>
                <a:gd name="T4" fmla="*/ 26707 w 17"/>
                <a:gd name="T5" fmla="*/ 14194 h 17"/>
                <a:gd name="T6" fmla="*/ 20544 w 17"/>
                <a:gd name="T7" fmla="*/ 21292 h 17"/>
                <a:gd name="T8" fmla="*/ 10272 w 17"/>
                <a:gd name="T9" fmla="*/ 28389 h 17"/>
                <a:gd name="T10" fmla="*/ 0 w 17"/>
                <a:gd name="T11" fmla="*/ 28389 h 17"/>
                <a:gd name="T12" fmla="*/ 4109 w 17"/>
                <a:gd name="T13" fmla="*/ 17743 h 17"/>
                <a:gd name="T14" fmla="*/ 10272 w 17"/>
                <a:gd name="T15" fmla="*/ 8871 h 17"/>
                <a:gd name="T16" fmla="*/ 16435 w 17"/>
                <a:gd name="T17" fmla="*/ 1774 h 17"/>
                <a:gd name="T18" fmla="*/ 32871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0"/>
                  </a:moveTo>
                  <a:lnTo>
                    <a:pt x="16" y="3"/>
                  </a:lnTo>
                  <a:lnTo>
                    <a:pt x="13" y="8"/>
                  </a:lnTo>
                  <a:lnTo>
                    <a:pt x="10" y="12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5" y="5"/>
                  </a:lnTo>
                  <a:lnTo>
                    <a:pt x="8" y="1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8" name="Freeform 563"/>
            <p:cNvSpPr>
              <a:spLocks/>
            </p:cNvSpPr>
            <p:nvPr/>
          </p:nvSpPr>
          <p:spPr bwMode="auto">
            <a:xfrm>
              <a:off x="574675" y="3605213"/>
              <a:ext cx="200025" cy="44450"/>
            </a:xfrm>
            <a:custGeom>
              <a:avLst/>
              <a:gdLst>
                <a:gd name="T0" fmla="*/ 52638 w 95"/>
                <a:gd name="T1" fmla="*/ 3704 h 24"/>
                <a:gd name="T2" fmla="*/ 61060 w 95"/>
                <a:gd name="T3" fmla="*/ 1852 h 24"/>
                <a:gd name="T4" fmla="*/ 69482 w 95"/>
                <a:gd name="T5" fmla="*/ 3704 h 24"/>
                <a:gd name="T6" fmla="*/ 73693 w 95"/>
                <a:gd name="T7" fmla="*/ 9260 h 24"/>
                <a:gd name="T8" fmla="*/ 82116 w 95"/>
                <a:gd name="T9" fmla="*/ 9260 h 24"/>
                <a:gd name="T10" fmla="*/ 92643 w 95"/>
                <a:gd name="T11" fmla="*/ 11113 h 24"/>
                <a:gd name="T12" fmla="*/ 101065 w 95"/>
                <a:gd name="T13" fmla="*/ 11113 h 24"/>
                <a:gd name="T14" fmla="*/ 107382 w 95"/>
                <a:gd name="T15" fmla="*/ 11113 h 24"/>
                <a:gd name="T16" fmla="*/ 120015 w 95"/>
                <a:gd name="T17" fmla="*/ 9260 h 24"/>
                <a:gd name="T18" fmla="*/ 132648 w 95"/>
                <a:gd name="T19" fmla="*/ 11113 h 24"/>
                <a:gd name="T20" fmla="*/ 141070 w 95"/>
                <a:gd name="T21" fmla="*/ 18521 h 24"/>
                <a:gd name="T22" fmla="*/ 149492 w 95"/>
                <a:gd name="T23" fmla="*/ 27781 h 24"/>
                <a:gd name="T24" fmla="*/ 164231 w 95"/>
                <a:gd name="T25" fmla="*/ 29633 h 24"/>
                <a:gd name="T26" fmla="*/ 176864 w 95"/>
                <a:gd name="T27" fmla="*/ 33338 h 24"/>
                <a:gd name="T28" fmla="*/ 181075 w 95"/>
                <a:gd name="T29" fmla="*/ 35190 h 24"/>
                <a:gd name="T30" fmla="*/ 191603 w 95"/>
                <a:gd name="T31" fmla="*/ 35190 h 24"/>
                <a:gd name="T32" fmla="*/ 197919 w 95"/>
                <a:gd name="T33" fmla="*/ 40746 h 24"/>
                <a:gd name="T34" fmla="*/ 185286 w 95"/>
                <a:gd name="T35" fmla="*/ 40746 h 24"/>
                <a:gd name="T36" fmla="*/ 176864 w 95"/>
                <a:gd name="T37" fmla="*/ 40746 h 24"/>
                <a:gd name="T38" fmla="*/ 164231 w 95"/>
                <a:gd name="T39" fmla="*/ 42598 h 24"/>
                <a:gd name="T40" fmla="*/ 153703 w 95"/>
                <a:gd name="T41" fmla="*/ 40746 h 24"/>
                <a:gd name="T42" fmla="*/ 145281 w 95"/>
                <a:gd name="T43" fmla="*/ 40746 h 24"/>
                <a:gd name="T44" fmla="*/ 136859 w 95"/>
                <a:gd name="T45" fmla="*/ 38894 h 24"/>
                <a:gd name="T46" fmla="*/ 126332 w 95"/>
                <a:gd name="T47" fmla="*/ 37042 h 24"/>
                <a:gd name="T48" fmla="*/ 117909 w 95"/>
                <a:gd name="T49" fmla="*/ 33338 h 24"/>
                <a:gd name="T50" fmla="*/ 105276 w 95"/>
                <a:gd name="T51" fmla="*/ 35190 h 24"/>
                <a:gd name="T52" fmla="*/ 96854 w 95"/>
                <a:gd name="T53" fmla="*/ 33338 h 24"/>
                <a:gd name="T54" fmla="*/ 88432 w 95"/>
                <a:gd name="T55" fmla="*/ 29633 h 24"/>
                <a:gd name="T56" fmla="*/ 75799 w 95"/>
                <a:gd name="T57" fmla="*/ 29633 h 24"/>
                <a:gd name="T58" fmla="*/ 67377 w 95"/>
                <a:gd name="T59" fmla="*/ 27781 h 24"/>
                <a:gd name="T60" fmla="*/ 56849 w 95"/>
                <a:gd name="T61" fmla="*/ 29633 h 24"/>
                <a:gd name="T62" fmla="*/ 48427 w 95"/>
                <a:gd name="T63" fmla="*/ 25929 h 24"/>
                <a:gd name="T64" fmla="*/ 35794 w 95"/>
                <a:gd name="T65" fmla="*/ 22225 h 24"/>
                <a:gd name="T66" fmla="*/ 25266 w 95"/>
                <a:gd name="T67" fmla="*/ 22225 h 24"/>
                <a:gd name="T68" fmla="*/ 25266 w 95"/>
                <a:gd name="T69" fmla="*/ 12965 h 24"/>
                <a:gd name="T70" fmla="*/ 8422 w 95"/>
                <a:gd name="T71" fmla="*/ 12965 h 24"/>
                <a:gd name="T72" fmla="*/ 0 w 95"/>
                <a:gd name="T73" fmla="*/ 7408 h 24"/>
                <a:gd name="T74" fmla="*/ 8422 w 95"/>
                <a:gd name="T75" fmla="*/ 5556 h 24"/>
                <a:gd name="T76" fmla="*/ 21055 w 95"/>
                <a:gd name="T77" fmla="*/ 3704 h 24"/>
                <a:gd name="T78" fmla="*/ 29477 w 95"/>
                <a:gd name="T79" fmla="*/ 1852 h 24"/>
                <a:gd name="T80" fmla="*/ 40005 w 95"/>
                <a:gd name="T81" fmla="*/ 0 h 24"/>
                <a:gd name="T82" fmla="*/ 46322 w 95"/>
                <a:gd name="T83" fmla="*/ 1852 h 24"/>
                <a:gd name="T84" fmla="*/ 48427 w 95"/>
                <a:gd name="T85" fmla="*/ 3704 h 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5"/>
                <a:gd name="T130" fmla="*/ 0 h 24"/>
                <a:gd name="T131" fmla="*/ 95 w 95"/>
                <a:gd name="T132" fmla="*/ 24 h 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5" h="24">
                  <a:moveTo>
                    <a:pt x="23" y="2"/>
                  </a:moveTo>
                  <a:lnTo>
                    <a:pt x="25" y="2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51" y="6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0" y="5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7" y="10"/>
                  </a:lnTo>
                  <a:lnTo>
                    <a:pt x="69" y="12"/>
                  </a:lnTo>
                  <a:lnTo>
                    <a:pt x="71" y="15"/>
                  </a:lnTo>
                  <a:lnTo>
                    <a:pt x="75" y="16"/>
                  </a:lnTo>
                  <a:lnTo>
                    <a:pt x="78" y="16"/>
                  </a:lnTo>
                  <a:lnTo>
                    <a:pt x="81" y="16"/>
                  </a:lnTo>
                  <a:lnTo>
                    <a:pt x="84" y="18"/>
                  </a:lnTo>
                  <a:lnTo>
                    <a:pt x="85" y="20"/>
                  </a:lnTo>
                  <a:lnTo>
                    <a:pt x="86" y="19"/>
                  </a:lnTo>
                  <a:lnTo>
                    <a:pt x="89" y="18"/>
                  </a:lnTo>
                  <a:lnTo>
                    <a:pt x="91" y="19"/>
                  </a:lnTo>
                  <a:lnTo>
                    <a:pt x="94" y="20"/>
                  </a:lnTo>
                  <a:lnTo>
                    <a:pt x="94" y="22"/>
                  </a:lnTo>
                  <a:lnTo>
                    <a:pt x="91" y="22"/>
                  </a:lnTo>
                  <a:lnTo>
                    <a:pt x="88" y="22"/>
                  </a:lnTo>
                  <a:lnTo>
                    <a:pt x="86" y="22"/>
                  </a:lnTo>
                  <a:lnTo>
                    <a:pt x="84" y="22"/>
                  </a:lnTo>
                  <a:lnTo>
                    <a:pt x="81" y="23"/>
                  </a:lnTo>
                  <a:lnTo>
                    <a:pt x="78" y="23"/>
                  </a:lnTo>
                  <a:lnTo>
                    <a:pt x="76" y="23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7" y="22"/>
                  </a:lnTo>
                  <a:lnTo>
                    <a:pt x="65" y="21"/>
                  </a:lnTo>
                  <a:lnTo>
                    <a:pt x="62" y="21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6" y="18"/>
                  </a:lnTo>
                  <a:lnTo>
                    <a:pt x="54" y="19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6" y="18"/>
                  </a:lnTo>
                  <a:lnTo>
                    <a:pt x="44" y="17"/>
                  </a:lnTo>
                  <a:lnTo>
                    <a:pt x="42" y="16"/>
                  </a:lnTo>
                  <a:lnTo>
                    <a:pt x="39" y="16"/>
                  </a:lnTo>
                  <a:lnTo>
                    <a:pt x="36" y="16"/>
                  </a:lnTo>
                  <a:lnTo>
                    <a:pt x="34" y="16"/>
                  </a:lnTo>
                  <a:lnTo>
                    <a:pt x="32" y="15"/>
                  </a:lnTo>
                  <a:lnTo>
                    <a:pt x="29" y="15"/>
                  </a:lnTo>
                  <a:lnTo>
                    <a:pt x="27" y="16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0" y="13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8" y="6"/>
                  </a:lnTo>
                  <a:lnTo>
                    <a:pt x="4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9" name="Freeform 564"/>
            <p:cNvSpPr>
              <a:spLocks/>
            </p:cNvSpPr>
            <p:nvPr/>
          </p:nvSpPr>
          <p:spPr bwMode="auto">
            <a:xfrm>
              <a:off x="574675" y="3605213"/>
              <a:ext cx="211138" cy="52387"/>
            </a:xfrm>
            <a:custGeom>
              <a:avLst/>
              <a:gdLst>
                <a:gd name="T0" fmla="*/ 57007 w 100"/>
                <a:gd name="T1" fmla="*/ 3742 h 28"/>
                <a:gd name="T2" fmla="*/ 65453 w 100"/>
                <a:gd name="T3" fmla="*/ 1871 h 28"/>
                <a:gd name="T4" fmla="*/ 73898 w 100"/>
                <a:gd name="T5" fmla="*/ 3742 h 28"/>
                <a:gd name="T6" fmla="*/ 78121 w 100"/>
                <a:gd name="T7" fmla="*/ 9355 h 28"/>
                <a:gd name="T8" fmla="*/ 86567 w 100"/>
                <a:gd name="T9" fmla="*/ 11226 h 28"/>
                <a:gd name="T10" fmla="*/ 95012 w 100"/>
                <a:gd name="T11" fmla="*/ 13097 h 28"/>
                <a:gd name="T12" fmla="*/ 105569 w 100"/>
                <a:gd name="T13" fmla="*/ 13097 h 28"/>
                <a:gd name="T14" fmla="*/ 114015 w 100"/>
                <a:gd name="T15" fmla="*/ 13097 h 28"/>
                <a:gd name="T16" fmla="*/ 126683 w 100"/>
                <a:gd name="T17" fmla="*/ 9355 h 28"/>
                <a:gd name="T18" fmla="*/ 139351 w 100"/>
                <a:gd name="T19" fmla="*/ 13097 h 28"/>
                <a:gd name="T20" fmla="*/ 147797 w 100"/>
                <a:gd name="T21" fmla="*/ 22452 h 28"/>
                <a:gd name="T22" fmla="*/ 160465 w 100"/>
                <a:gd name="T23" fmla="*/ 31806 h 28"/>
                <a:gd name="T24" fmla="*/ 173133 w 100"/>
                <a:gd name="T25" fmla="*/ 33677 h 28"/>
                <a:gd name="T26" fmla="*/ 185801 w 100"/>
                <a:gd name="T27" fmla="*/ 39290 h 28"/>
                <a:gd name="T28" fmla="*/ 192136 w 100"/>
                <a:gd name="T29" fmla="*/ 41161 h 28"/>
                <a:gd name="T30" fmla="*/ 202692 w 100"/>
                <a:gd name="T31" fmla="*/ 41161 h 28"/>
                <a:gd name="T32" fmla="*/ 209027 w 100"/>
                <a:gd name="T33" fmla="*/ 48645 h 28"/>
                <a:gd name="T34" fmla="*/ 196358 w 100"/>
                <a:gd name="T35" fmla="*/ 46774 h 28"/>
                <a:gd name="T36" fmla="*/ 185801 w 100"/>
                <a:gd name="T37" fmla="*/ 48645 h 28"/>
                <a:gd name="T38" fmla="*/ 173133 w 100"/>
                <a:gd name="T39" fmla="*/ 50516 h 28"/>
                <a:gd name="T40" fmla="*/ 162576 w 100"/>
                <a:gd name="T41" fmla="*/ 48645 h 28"/>
                <a:gd name="T42" fmla="*/ 154131 w 100"/>
                <a:gd name="T43" fmla="*/ 46774 h 28"/>
                <a:gd name="T44" fmla="*/ 143574 w 100"/>
                <a:gd name="T45" fmla="*/ 46774 h 28"/>
                <a:gd name="T46" fmla="*/ 133017 w 100"/>
                <a:gd name="T47" fmla="*/ 44903 h 28"/>
                <a:gd name="T48" fmla="*/ 124571 w 100"/>
                <a:gd name="T49" fmla="*/ 39290 h 28"/>
                <a:gd name="T50" fmla="*/ 114015 w 100"/>
                <a:gd name="T51" fmla="*/ 41161 h 28"/>
                <a:gd name="T52" fmla="*/ 103458 w 100"/>
                <a:gd name="T53" fmla="*/ 39290 h 28"/>
                <a:gd name="T54" fmla="*/ 95012 w 100"/>
                <a:gd name="T55" fmla="*/ 35548 h 28"/>
                <a:gd name="T56" fmla="*/ 80232 w 100"/>
                <a:gd name="T57" fmla="*/ 35548 h 28"/>
                <a:gd name="T58" fmla="*/ 71787 w 100"/>
                <a:gd name="T59" fmla="*/ 31806 h 28"/>
                <a:gd name="T60" fmla="*/ 59119 w 100"/>
                <a:gd name="T61" fmla="*/ 33677 h 28"/>
                <a:gd name="T62" fmla="*/ 48562 w 100"/>
                <a:gd name="T63" fmla="*/ 29935 h 28"/>
                <a:gd name="T64" fmla="*/ 38005 w 100"/>
                <a:gd name="T65" fmla="*/ 26194 h 28"/>
                <a:gd name="T66" fmla="*/ 27448 w 100"/>
                <a:gd name="T67" fmla="*/ 26194 h 28"/>
                <a:gd name="T68" fmla="*/ 25337 w 100"/>
                <a:gd name="T69" fmla="*/ 14968 h 28"/>
                <a:gd name="T70" fmla="*/ 8446 w 100"/>
                <a:gd name="T71" fmla="*/ 14968 h 28"/>
                <a:gd name="T72" fmla="*/ 0 w 100"/>
                <a:gd name="T73" fmla="*/ 7484 h 28"/>
                <a:gd name="T74" fmla="*/ 8446 w 100"/>
                <a:gd name="T75" fmla="*/ 5613 h 28"/>
                <a:gd name="T76" fmla="*/ 21114 w 100"/>
                <a:gd name="T77" fmla="*/ 3742 h 28"/>
                <a:gd name="T78" fmla="*/ 31671 w 100"/>
                <a:gd name="T79" fmla="*/ 3742 h 28"/>
                <a:gd name="T80" fmla="*/ 42228 w 100"/>
                <a:gd name="T81" fmla="*/ 0 h 28"/>
                <a:gd name="T82" fmla="*/ 48562 w 100"/>
                <a:gd name="T83" fmla="*/ 1871 h 28"/>
                <a:gd name="T84" fmla="*/ 50673 w 100"/>
                <a:gd name="T85" fmla="*/ 3742 h 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0"/>
                <a:gd name="T130" fmla="*/ 0 h 28"/>
                <a:gd name="T131" fmla="*/ 100 w 100"/>
                <a:gd name="T132" fmla="*/ 28 h 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0" h="28">
                  <a:moveTo>
                    <a:pt x="24" y="2"/>
                  </a:moveTo>
                  <a:lnTo>
                    <a:pt x="27" y="2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4" y="1"/>
                  </a:lnTo>
                  <a:lnTo>
                    <a:pt x="35" y="2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5" y="7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6" y="5"/>
                  </a:lnTo>
                  <a:lnTo>
                    <a:pt x="60" y="5"/>
                  </a:lnTo>
                  <a:lnTo>
                    <a:pt x="63" y="6"/>
                  </a:lnTo>
                  <a:lnTo>
                    <a:pt x="66" y="7"/>
                  </a:lnTo>
                  <a:lnTo>
                    <a:pt x="69" y="9"/>
                  </a:lnTo>
                  <a:lnTo>
                    <a:pt x="70" y="12"/>
                  </a:lnTo>
                  <a:lnTo>
                    <a:pt x="72" y="14"/>
                  </a:lnTo>
                  <a:lnTo>
                    <a:pt x="76" y="17"/>
                  </a:lnTo>
                  <a:lnTo>
                    <a:pt x="78" y="19"/>
                  </a:lnTo>
                  <a:lnTo>
                    <a:pt x="82" y="18"/>
                  </a:lnTo>
                  <a:lnTo>
                    <a:pt x="86" y="19"/>
                  </a:lnTo>
                  <a:lnTo>
                    <a:pt x="88" y="21"/>
                  </a:lnTo>
                  <a:lnTo>
                    <a:pt x="89" y="23"/>
                  </a:lnTo>
                  <a:lnTo>
                    <a:pt x="91" y="22"/>
                  </a:lnTo>
                  <a:lnTo>
                    <a:pt x="94" y="21"/>
                  </a:lnTo>
                  <a:lnTo>
                    <a:pt x="96" y="22"/>
                  </a:lnTo>
                  <a:lnTo>
                    <a:pt x="99" y="23"/>
                  </a:lnTo>
                  <a:lnTo>
                    <a:pt x="99" y="26"/>
                  </a:lnTo>
                  <a:lnTo>
                    <a:pt x="95" y="25"/>
                  </a:lnTo>
                  <a:lnTo>
                    <a:pt x="93" y="25"/>
                  </a:lnTo>
                  <a:lnTo>
                    <a:pt x="91" y="25"/>
                  </a:lnTo>
                  <a:lnTo>
                    <a:pt x="88" y="26"/>
                  </a:lnTo>
                  <a:lnTo>
                    <a:pt x="86" y="27"/>
                  </a:lnTo>
                  <a:lnTo>
                    <a:pt x="82" y="27"/>
                  </a:lnTo>
                  <a:lnTo>
                    <a:pt x="80" y="27"/>
                  </a:lnTo>
                  <a:lnTo>
                    <a:pt x="77" y="26"/>
                  </a:lnTo>
                  <a:lnTo>
                    <a:pt x="76" y="25"/>
                  </a:lnTo>
                  <a:lnTo>
                    <a:pt x="73" y="25"/>
                  </a:lnTo>
                  <a:lnTo>
                    <a:pt x="70" y="25"/>
                  </a:lnTo>
                  <a:lnTo>
                    <a:pt x="68" y="25"/>
                  </a:lnTo>
                  <a:lnTo>
                    <a:pt x="65" y="25"/>
                  </a:lnTo>
                  <a:lnTo>
                    <a:pt x="63" y="24"/>
                  </a:lnTo>
                  <a:lnTo>
                    <a:pt x="61" y="23"/>
                  </a:lnTo>
                  <a:lnTo>
                    <a:pt x="59" y="21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52" y="21"/>
                  </a:lnTo>
                  <a:lnTo>
                    <a:pt x="49" y="21"/>
                  </a:lnTo>
                  <a:lnTo>
                    <a:pt x="46" y="20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8" y="19"/>
                  </a:lnTo>
                  <a:lnTo>
                    <a:pt x="36" y="18"/>
                  </a:lnTo>
                  <a:lnTo>
                    <a:pt x="34" y="17"/>
                  </a:lnTo>
                  <a:lnTo>
                    <a:pt x="31" y="17"/>
                  </a:lnTo>
                  <a:lnTo>
                    <a:pt x="28" y="18"/>
                  </a:lnTo>
                  <a:lnTo>
                    <a:pt x="27" y="16"/>
                  </a:lnTo>
                  <a:lnTo>
                    <a:pt x="23" y="16"/>
                  </a:lnTo>
                  <a:lnTo>
                    <a:pt x="21" y="15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8" y="7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4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0" name="Freeform 565"/>
            <p:cNvSpPr>
              <a:spLocks/>
            </p:cNvSpPr>
            <p:nvPr/>
          </p:nvSpPr>
          <p:spPr bwMode="auto">
            <a:xfrm>
              <a:off x="1131888" y="3892550"/>
              <a:ext cx="1587" cy="30163"/>
            </a:xfrm>
            <a:custGeom>
              <a:avLst/>
              <a:gdLst>
                <a:gd name="T0" fmla="*/ 0 w 1"/>
                <a:gd name="T1" fmla="*/ 28389 h 17"/>
                <a:gd name="T2" fmla="*/ 0 w 1"/>
                <a:gd name="T3" fmla="*/ 0 h 17"/>
                <a:gd name="T4" fmla="*/ 0 w 1"/>
                <a:gd name="T5" fmla="*/ 28389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1" name="Freeform 566"/>
            <p:cNvSpPr>
              <a:spLocks/>
            </p:cNvSpPr>
            <p:nvPr/>
          </p:nvSpPr>
          <p:spPr bwMode="auto">
            <a:xfrm>
              <a:off x="1131888" y="3603625"/>
              <a:ext cx="34925" cy="30163"/>
            </a:xfrm>
            <a:custGeom>
              <a:avLst/>
              <a:gdLst>
                <a:gd name="T0" fmla="*/ 32871 w 17"/>
                <a:gd name="T1" fmla="*/ 17743 h 17"/>
                <a:gd name="T2" fmla="*/ 32871 w 17"/>
                <a:gd name="T3" fmla="*/ 23066 h 17"/>
                <a:gd name="T4" fmla="*/ 18490 w 17"/>
                <a:gd name="T5" fmla="*/ 28389 h 17"/>
                <a:gd name="T6" fmla="*/ 12326 w 17"/>
                <a:gd name="T7" fmla="*/ 28389 h 17"/>
                <a:gd name="T8" fmla="*/ 0 w 17"/>
                <a:gd name="T9" fmla="*/ 28389 h 17"/>
                <a:gd name="T10" fmla="*/ 6163 w 17"/>
                <a:gd name="T11" fmla="*/ 0 h 17"/>
                <a:gd name="T12" fmla="*/ 12326 w 17"/>
                <a:gd name="T13" fmla="*/ 8871 h 17"/>
                <a:gd name="T14" fmla="*/ 18490 w 17"/>
                <a:gd name="T15" fmla="*/ 8871 h 17"/>
                <a:gd name="T16" fmla="*/ 24653 w 17"/>
                <a:gd name="T17" fmla="*/ 14194 h 17"/>
                <a:gd name="T18" fmla="*/ 32871 w 17"/>
                <a:gd name="T19" fmla="*/ 17743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0"/>
                  </a:moveTo>
                  <a:lnTo>
                    <a:pt x="16" y="13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3" y="0"/>
                  </a:lnTo>
                  <a:lnTo>
                    <a:pt x="6" y="5"/>
                  </a:lnTo>
                  <a:lnTo>
                    <a:pt x="9" y="5"/>
                  </a:lnTo>
                  <a:lnTo>
                    <a:pt x="12" y="8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2" name="Freeform 567"/>
            <p:cNvSpPr>
              <a:spLocks/>
            </p:cNvSpPr>
            <p:nvPr/>
          </p:nvSpPr>
          <p:spPr bwMode="auto">
            <a:xfrm>
              <a:off x="889000" y="3611563"/>
              <a:ext cx="38100" cy="28575"/>
            </a:xfrm>
            <a:custGeom>
              <a:avLst/>
              <a:gdLst>
                <a:gd name="T0" fmla="*/ 35859 w 17"/>
                <a:gd name="T1" fmla="*/ 16809 h 17"/>
                <a:gd name="T2" fmla="*/ 35859 w 17"/>
                <a:gd name="T3" fmla="*/ 26894 h 17"/>
                <a:gd name="T4" fmla="*/ 17929 w 17"/>
                <a:gd name="T5" fmla="*/ 26894 h 17"/>
                <a:gd name="T6" fmla="*/ 0 w 17"/>
                <a:gd name="T7" fmla="*/ 16809 h 17"/>
                <a:gd name="T8" fmla="*/ 0 w 17"/>
                <a:gd name="T9" fmla="*/ 8404 h 17"/>
                <a:gd name="T10" fmla="*/ 17929 w 17"/>
                <a:gd name="T11" fmla="*/ 0 h 17"/>
                <a:gd name="T12" fmla="*/ 35859 w 17"/>
                <a:gd name="T13" fmla="*/ 8404 h 17"/>
                <a:gd name="T14" fmla="*/ 35859 w 17"/>
                <a:gd name="T15" fmla="*/ 16809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10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8" y="0"/>
                  </a:lnTo>
                  <a:lnTo>
                    <a:pt x="16" y="5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3" name="Freeform 568"/>
            <p:cNvSpPr>
              <a:spLocks/>
            </p:cNvSpPr>
            <p:nvPr/>
          </p:nvSpPr>
          <p:spPr bwMode="auto">
            <a:xfrm>
              <a:off x="889000" y="3611563"/>
              <a:ext cx="38100" cy="28575"/>
            </a:xfrm>
            <a:custGeom>
              <a:avLst/>
              <a:gdLst>
                <a:gd name="T0" fmla="*/ 35859 w 17"/>
                <a:gd name="T1" fmla="*/ 16809 h 17"/>
                <a:gd name="T2" fmla="*/ 35859 w 17"/>
                <a:gd name="T3" fmla="*/ 20171 h 17"/>
                <a:gd name="T4" fmla="*/ 31376 w 17"/>
                <a:gd name="T5" fmla="*/ 20171 h 17"/>
                <a:gd name="T6" fmla="*/ 26894 w 17"/>
                <a:gd name="T7" fmla="*/ 23532 h 17"/>
                <a:gd name="T8" fmla="*/ 17929 w 17"/>
                <a:gd name="T9" fmla="*/ 26894 h 17"/>
                <a:gd name="T10" fmla="*/ 8965 w 17"/>
                <a:gd name="T11" fmla="*/ 26894 h 17"/>
                <a:gd name="T12" fmla="*/ 4482 w 17"/>
                <a:gd name="T13" fmla="*/ 20171 h 17"/>
                <a:gd name="T14" fmla="*/ 4482 w 17"/>
                <a:gd name="T15" fmla="*/ 16809 h 17"/>
                <a:gd name="T16" fmla="*/ 0 w 17"/>
                <a:gd name="T17" fmla="*/ 13447 h 17"/>
                <a:gd name="T18" fmla="*/ 8965 w 17"/>
                <a:gd name="T19" fmla="*/ 0 h 17"/>
                <a:gd name="T20" fmla="*/ 17929 w 17"/>
                <a:gd name="T21" fmla="*/ 0 h 17"/>
                <a:gd name="T22" fmla="*/ 26894 w 17"/>
                <a:gd name="T23" fmla="*/ 10085 h 17"/>
                <a:gd name="T24" fmla="*/ 35859 w 17"/>
                <a:gd name="T25" fmla="*/ 16809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0"/>
                  </a:moveTo>
                  <a:lnTo>
                    <a:pt x="16" y="12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6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4" name="Freeform 569"/>
            <p:cNvSpPr>
              <a:spLocks/>
            </p:cNvSpPr>
            <p:nvPr/>
          </p:nvSpPr>
          <p:spPr bwMode="auto">
            <a:xfrm>
              <a:off x="1174750" y="3611563"/>
              <a:ext cx="34925" cy="30162"/>
            </a:xfrm>
            <a:custGeom>
              <a:avLst/>
              <a:gdLst>
                <a:gd name="T0" fmla="*/ 32871 w 17"/>
                <a:gd name="T1" fmla="*/ 14194 h 17"/>
                <a:gd name="T2" fmla="*/ 28762 w 17"/>
                <a:gd name="T3" fmla="*/ 14194 h 17"/>
                <a:gd name="T4" fmla="*/ 28762 w 17"/>
                <a:gd name="T5" fmla="*/ 21291 h 17"/>
                <a:gd name="T6" fmla="*/ 24653 w 17"/>
                <a:gd name="T7" fmla="*/ 28388 h 17"/>
                <a:gd name="T8" fmla="*/ 18490 w 17"/>
                <a:gd name="T9" fmla="*/ 28388 h 17"/>
                <a:gd name="T10" fmla="*/ 12326 w 17"/>
                <a:gd name="T11" fmla="*/ 28388 h 17"/>
                <a:gd name="T12" fmla="*/ 8218 w 17"/>
                <a:gd name="T13" fmla="*/ 28388 h 17"/>
                <a:gd name="T14" fmla="*/ 2054 w 17"/>
                <a:gd name="T15" fmla="*/ 28388 h 17"/>
                <a:gd name="T16" fmla="*/ 0 w 17"/>
                <a:gd name="T17" fmla="*/ 21291 h 17"/>
                <a:gd name="T18" fmla="*/ 2054 w 17"/>
                <a:gd name="T19" fmla="*/ 14194 h 17"/>
                <a:gd name="T20" fmla="*/ 0 w 17"/>
                <a:gd name="T21" fmla="*/ 14194 h 17"/>
                <a:gd name="T22" fmla="*/ 0 w 17"/>
                <a:gd name="T23" fmla="*/ 0 h 17"/>
                <a:gd name="T24" fmla="*/ 6163 w 17"/>
                <a:gd name="T25" fmla="*/ 0 h 17"/>
                <a:gd name="T26" fmla="*/ 12326 w 17"/>
                <a:gd name="T27" fmla="*/ 0 h 17"/>
                <a:gd name="T28" fmla="*/ 22599 w 17"/>
                <a:gd name="T29" fmla="*/ 0 h 17"/>
                <a:gd name="T30" fmla="*/ 28762 w 17"/>
                <a:gd name="T31" fmla="*/ 0 h 17"/>
                <a:gd name="T32" fmla="*/ 32871 w 17"/>
                <a:gd name="T33" fmla="*/ 14194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8"/>
                  </a:moveTo>
                  <a:lnTo>
                    <a:pt x="14" y="8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5" name="Freeform 570"/>
            <p:cNvSpPr>
              <a:spLocks/>
            </p:cNvSpPr>
            <p:nvPr/>
          </p:nvSpPr>
          <p:spPr bwMode="auto">
            <a:xfrm>
              <a:off x="1174750" y="3611563"/>
              <a:ext cx="34925" cy="30162"/>
            </a:xfrm>
            <a:custGeom>
              <a:avLst/>
              <a:gdLst>
                <a:gd name="T0" fmla="*/ 32871 w 17"/>
                <a:gd name="T1" fmla="*/ 12420 h 17"/>
                <a:gd name="T2" fmla="*/ 28762 w 17"/>
                <a:gd name="T3" fmla="*/ 14194 h 17"/>
                <a:gd name="T4" fmla="*/ 26707 w 17"/>
                <a:gd name="T5" fmla="*/ 21291 h 17"/>
                <a:gd name="T6" fmla="*/ 22599 w 17"/>
                <a:gd name="T7" fmla="*/ 28388 h 17"/>
                <a:gd name="T8" fmla="*/ 16435 w 17"/>
                <a:gd name="T9" fmla="*/ 28388 h 17"/>
                <a:gd name="T10" fmla="*/ 14381 w 17"/>
                <a:gd name="T11" fmla="*/ 28388 h 17"/>
                <a:gd name="T12" fmla="*/ 8218 w 17"/>
                <a:gd name="T13" fmla="*/ 28388 h 17"/>
                <a:gd name="T14" fmla="*/ 4109 w 17"/>
                <a:gd name="T15" fmla="*/ 28388 h 17"/>
                <a:gd name="T16" fmla="*/ 0 w 17"/>
                <a:gd name="T17" fmla="*/ 21291 h 17"/>
                <a:gd name="T18" fmla="*/ 4109 w 17"/>
                <a:gd name="T19" fmla="*/ 14194 h 17"/>
                <a:gd name="T20" fmla="*/ 0 w 17"/>
                <a:gd name="T21" fmla="*/ 12420 h 17"/>
                <a:gd name="T22" fmla="*/ 0 w 17"/>
                <a:gd name="T23" fmla="*/ 1774 h 17"/>
                <a:gd name="T24" fmla="*/ 6163 w 17"/>
                <a:gd name="T25" fmla="*/ 0 h 17"/>
                <a:gd name="T26" fmla="*/ 14381 w 17"/>
                <a:gd name="T27" fmla="*/ 0 h 17"/>
                <a:gd name="T28" fmla="*/ 20544 w 17"/>
                <a:gd name="T29" fmla="*/ 0 h 17"/>
                <a:gd name="T30" fmla="*/ 26707 w 17"/>
                <a:gd name="T31" fmla="*/ 1774 h 17"/>
                <a:gd name="T32" fmla="*/ 32871 w 17"/>
                <a:gd name="T33" fmla="*/ 1242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7"/>
                  </a:moveTo>
                  <a:lnTo>
                    <a:pt x="14" y="8"/>
                  </a:lnTo>
                  <a:lnTo>
                    <a:pt x="13" y="12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6" y="7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6" name="Freeform 571"/>
            <p:cNvSpPr>
              <a:spLocks/>
            </p:cNvSpPr>
            <p:nvPr/>
          </p:nvSpPr>
          <p:spPr bwMode="auto">
            <a:xfrm>
              <a:off x="736600" y="3917950"/>
              <a:ext cx="38100" cy="0"/>
            </a:xfrm>
            <a:custGeom>
              <a:avLst/>
              <a:gdLst>
                <a:gd name="T0" fmla="*/ 35859 w 17"/>
                <a:gd name="T1" fmla="*/ 0 h 1"/>
                <a:gd name="T2" fmla="*/ 29135 w 17"/>
                <a:gd name="T3" fmla="*/ 0 h 1"/>
                <a:gd name="T4" fmla="*/ 20171 w 17"/>
                <a:gd name="T5" fmla="*/ 0 h 1"/>
                <a:gd name="T6" fmla="*/ 8965 w 17"/>
                <a:gd name="T7" fmla="*/ 0 h 1"/>
                <a:gd name="T8" fmla="*/ 0 w 17"/>
                <a:gd name="T9" fmla="*/ 0 h 1"/>
                <a:gd name="T10" fmla="*/ 4482 w 17"/>
                <a:gd name="T11" fmla="*/ 0 h 1"/>
                <a:gd name="T12" fmla="*/ 13447 w 17"/>
                <a:gd name="T13" fmla="*/ 0 h 1"/>
                <a:gd name="T14" fmla="*/ 26894 w 17"/>
                <a:gd name="T15" fmla="*/ 0 h 1"/>
                <a:gd name="T16" fmla="*/ 35859 w 17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"/>
                <a:gd name="T29" fmla="*/ 17 w 17"/>
                <a:gd name="T30" fmla="*/ 0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">
                  <a:moveTo>
                    <a:pt x="16" y="0"/>
                  </a:moveTo>
                  <a:lnTo>
                    <a:pt x="13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7" name="Freeform 572"/>
            <p:cNvSpPr>
              <a:spLocks/>
            </p:cNvSpPr>
            <p:nvPr/>
          </p:nvSpPr>
          <p:spPr bwMode="auto">
            <a:xfrm>
              <a:off x="736600" y="3629025"/>
              <a:ext cx="38100" cy="28575"/>
            </a:xfrm>
            <a:custGeom>
              <a:avLst/>
              <a:gdLst>
                <a:gd name="T0" fmla="*/ 35859 w 17"/>
                <a:gd name="T1" fmla="*/ 6724 h 17"/>
                <a:gd name="T2" fmla="*/ 29135 w 17"/>
                <a:gd name="T3" fmla="*/ 20171 h 17"/>
                <a:gd name="T4" fmla="*/ 17929 w 17"/>
                <a:gd name="T5" fmla="*/ 26894 h 17"/>
                <a:gd name="T6" fmla="*/ 6724 w 17"/>
                <a:gd name="T7" fmla="*/ 26894 h 17"/>
                <a:gd name="T8" fmla="*/ 0 w 17"/>
                <a:gd name="T9" fmla="*/ 26894 h 17"/>
                <a:gd name="T10" fmla="*/ 4482 w 17"/>
                <a:gd name="T11" fmla="*/ 6724 h 17"/>
                <a:gd name="T12" fmla="*/ 15688 w 17"/>
                <a:gd name="T13" fmla="*/ 0 h 17"/>
                <a:gd name="T14" fmla="*/ 24653 w 17"/>
                <a:gd name="T15" fmla="*/ 0 h 17"/>
                <a:gd name="T16" fmla="*/ 35859 w 17"/>
                <a:gd name="T17" fmla="*/ 6724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4"/>
                  </a:moveTo>
                  <a:lnTo>
                    <a:pt x="13" y="12"/>
                  </a:lnTo>
                  <a:lnTo>
                    <a:pt x="8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2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8" name="Freeform 573"/>
            <p:cNvSpPr>
              <a:spLocks/>
            </p:cNvSpPr>
            <p:nvPr/>
          </p:nvSpPr>
          <p:spPr bwMode="auto">
            <a:xfrm>
              <a:off x="774700" y="3917950"/>
              <a:ext cx="38100" cy="0"/>
            </a:xfrm>
            <a:custGeom>
              <a:avLst/>
              <a:gdLst>
                <a:gd name="T0" fmla="*/ 35859 w 17"/>
                <a:gd name="T1" fmla="*/ 0 h 1"/>
                <a:gd name="T2" fmla="*/ 17929 w 17"/>
                <a:gd name="T3" fmla="*/ 0 h 1"/>
                <a:gd name="T4" fmla="*/ 0 w 17"/>
                <a:gd name="T5" fmla="*/ 0 h 1"/>
                <a:gd name="T6" fmla="*/ 17929 w 17"/>
                <a:gd name="T7" fmla="*/ 0 h 1"/>
                <a:gd name="T8" fmla="*/ 35859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0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9" name="Freeform 574"/>
            <p:cNvSpPr>
              <a:spLocks/>
            </p:cNvSpPr>
            <p:nvPr/>
          </p:nvSpPr>
          <p:spPr bwMode="auto">
            <a:xfrm>
              <a:off x="774700" y="3629025"/>
              <a:ext cx="38100" cy="28575"/>
            </a:xfrm>
            <a:custGeom>
              <a:avLst/>
              <a:gdLst>
                <a:gd name="T0" fmla="*/ 35859 w 17"/>
                <a:gd name="T1" fmla="*/ 6724 h 17"/>
                <a:gd name="T2" fmla="*/ 35859 w 17"/>
                <a:gd name="T3" fmla="*/ 13447 h 17"/>
                <a:gd name="T4" fmla="*/ 31376 w 17"/>
                <a:gd name="T5" fmla="*/ 20171 h 17"/>
                <a:gd name="T6" fmla="*/ 22412 w 17"/>
                <a:gd name="T7" fmla="*/ 20171 h 17"/>
                <a:gd name="T8" fmla="*/ 17929 w 17"/>
                <a:gd name="T9" fmla="*/ 26894 h 17"/>
                <a:gd name="T10" fmla="*/ 4482 w 17"/>
                <a:gd name="T11" fmla="*/ 26894 h 17"/>
                <a:gd name="T12" fmla="*/ 0 w 17"/>
                <a:gd name="T13" fmla="*/ 0 h 17"/>
                <a:gd name="T14" fmla="*/ 8965 w 17"/>
                <a:gd name="T15" fmla="*/ 6724 h 17"/>
                <a:gd name="T16" fmla="*/ 17929 w 17"/>
                <a:gd name="T17" fmla="*/ 6724 h 17"/>
                <a:gd name="T18" fmla="*/ 26894 w 17"/>
                <a:gd name="T19" fmla="*/ 6724 h 17"/>
                <a:gd name="T20" fmla="*/ 35859 w 17"/>
                <a:gd name="T21" fmla="*/ 6724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4"/>
                  </a:moveTo>
                  <a:lnTo>
                    <a:pt x="16" y="8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0" name="Freeform 575"/>
            <p:cNvSpPr>
              <a:spLocks/>
            </p:cNvSpPr>
            <p:nvPr/>
          </p:nvSpPr>
          <p:spPr bwMode="auto">
            <a:xfrm>
              <a:off x="1633538" y="3621088"/>
              <a:ext cx="34925" cy="31750"/>
            </a:xfrm>
            <a:custGeom>
              <a:avLst/>
              <a:gdLst>
                <a:gd name="T0" fmla="*/ 32871 w 17"/>
                <a:gd name="T1" fmla="*/ 18676 h 17"/>
                <a:gd name="T2" fmla="*/ 30816 w 17"/>
                <a:gd name="T3" fmla="*/ 26147 h 17"/>
                <a:gd name="T4" fmla="*/ 26707 w 17"/>
                <a:gd name="T5" fmla="*/ 26147 h 17"/>
                <a:gd name="T6" fmla="*/ 22599 w 17"/>
                <a:gd name="T7" fmla="*/ 29882 h 17"/>
                <a:gd name="T8" fmla="*/ 18490 w 17"/>
                <a:gd name="T9" fmla="*/ 26147 h 17"/>
                <a:gd name="T10" fmla="*/ 10272 w 17"/>
                <a:gd name="T11" fmla="*/ 22412 h 17"/>
                <a:gd name="T12" fmla="*/ 6163 w 17"/>
                <a:gd name="T13" fmla="*/ 18676 h 17"/>
                <a:gd name="T14" fmla="*/ 0 w 17"/>
                <a:gd name="T15" fmla="*/ 14941 h 17"/>
                <a:gd name="T16" fmla="*/ 0 w 17"/>
                <a:gd name="T17" fmla="*/ 7471 h 17"/>
                <a:gd name="T18" fmla="*/ 2054 w 17"/>
                <a:gd name="T19" fmla="*/ 3735 h 17"/>
                <a:gd name="T20" fmla="*/ 6163 w 17"/>
                <a:gd name="T21" fmla="*/ 0 h 17"/>
                <a:gd name="T22" fmla="*/ 10272 w 17"/>
                <a:gd name="T23" fmla="*/ 0 h 17"/>
                <a:gd name="T24" fmla="*/ 16435 w 17"/>
                <a:gd name="T25" fmla="*/ 3735 h 17"/>
                <a:gd name="T26" fmla="*/ 22599 w 17"/>
                <a:gd name="T27" fmla="*/ 7471 h 17"/>
                <a:gd name="T28" fmla="*/ 26707 w 17"/>
                <a:gd name="T29" fmla="*/ 11206 h 17"/>
                <a:gd name="T30" fmla="*/ 30816 w 17"/>
                <a:gd name="T31" fmla="*/ 14941 h 17"/>
                <a:gd name="T32" fmla="*/ 32871 w 17"/>
                <a:gd name="T33" fmla="*/ 1867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0"/>
                  </a:moveTo>
                  <a:lnTo>
                    <a:pt x="15" y="14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4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8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1" name="Freeform 576"/>
            <p:cNvSpPr>
              <a:spLocks/>
            </p:cNvSpPr>
            <p:nvPr/>
          </p:nvSpPr>
          <p:spPr bwMode="auto">
            <a:xfrm>
              <a:off x="1633538" y="3621088"/>
              <a:ext cx="34925" cy="31750"/>
            </a:xfrm>
            <a:custGeom>
              <a:avLst/>
              <a:gdLst>
                <a:gd name="T0" fmla="*/ 32871 w 17"/>
                <a:gd name="T1" fmla="*/ 18676 h 17"/>
                <a:gd name="T2" fmla="*/ 30816 w 17"/>
                <a:gd name="T3" fmla="*/ 24279 h 17"/>
                <a:gd name="T4" fmla="*/ 26707 w 17"/>
                <a:gd name="T5" fmla="*/ 26147 h 17"/>
                <a:gd name="T6" fmla="*/ 22599 w 17"/>
                <a:gd name="T7" fmla="*/ 29882 h 17"/>
                <a:gd name="T8" fmla="*/ 18490 w 17"/>
                <a:gd name="T9" fmla="*/ 26147 h 17"/>
                <a:gd name="T10" fmla="*/ 12326 w 17"/>
                <a:gd name="T11" fmla="*/ 24279 h 17"/>
                <a:gd name="T12" fmla="*/ 6163 w 17"/>
                <a:gd name="T13" fmla="*/ 18676 h 17"/>
                <a:gd name="T14" fmla="*/ 2054 w 17"/>
                <a:gd name="T15" fmla="*/ 14941 h 17"/>
                <a:gd name="T16" fmla="*/ 0 w 17"/>
                <a:gd name="T17" fmla="*/ 7471 h 17"/>
                <a:gd name="T18" fmla="*/ 4109 w 17"/>
                <a:gd name="T19" fmla="*/ 1868 h 17"/>
                <a:gd name="T20" fmla="*/ 6163 w 17"/>
                <a:gd name="T21" fmla="*/ 0 h 17"/>
                <a:gd name="T22" fmla="*/ 12326 w 17"/>
                <a:gd name="T23" fmla="*/ 0 h 17"/>
                <a:gd name="T24" fmla="*/ 16435 w 17"/>
                <a:gd name="T25" fmla="*/ 1868 h 17"/>
                <a:gd name="T26" fmla="*/ 22599 w 17"/>
                <a:gd name="T27" fmla="*/ 3735 h 17"/>
                <a:gd name="T28" fmla="*/ 26707 w 17"/>
                <a:gd name="T29" fmla="*/ 9338 h 17"/>
                <a:gd name="T30" fmla="*/ 30816 w 17"/>
                <a:gd name="T31" fmla="*/ 14941 h 17"/>
                <a:gd name="T32" fmla="*/ 32871 w 17"/>
                <a:gd name="T33" fmla="*/ 1867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0"/>
                  </a:moveTo>
                  <a:lnTo>
                    <a:pt x="15" y="13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9" y="14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5"/>
                  </a:lnTo>
                  <a:lnTo>
                    <a:pt x="15" y="8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2" name="Freeform 577"/>
            <p:cNvSpPr>
              <a:spLocks/>
            </p:cNvSpPr>
            <p:nvPr/>
          </p:nvSpPr>
          <p:spPr bwMode="auto">
            <a:xfrm>
              <a:off x="581025" y="3922713"/>
              <a:ext cx="36513" cy="0"/>
            </a:xfrm>
            <a:custGeom>
              <a:avLst/>
              <a:gdLst>
                <a:gd name="T0" fmla="*/ 34365 w 17"/>
                <a:gd name="T1" fmla="*/ 0 h 1"/>
                <a:gd name="T2" fmla="*/ 25774 w 17"/>
                <a:gd name="T3" fmla="*/ 0 h 1"/>
                <a:gd name="T4" fmla="*/ 17183 w 17"/>
                <a:gd name="T5" fmla="*/ 0 h 1"/>
                <a:gd name="T6" fmla="*/ 10739 w 17"/>
                <a:gd name="T7" fmla="*/ 0 h 1"/>
                <a:gd name="T8" fmla="*/ 0 w 17"/>
                <a:gd name="T9" fmla="*/ 0 h 1"/>
                <a:gd name="T10" fmla="*/ 10739 w 17"/>
                <a:gd name="T11" fmla="*/ 0 h 1"/>
                <a:gd name="T12" fmla="*/ 17183 w 17"/>
                <a:gd name="T13" fmla="*/ 0 h 1"/>
                <a:gd name="T14" fmla="*/ 25774 w 17"/>
                <a:gd name="T15" fmla="*/ 0 h 1"/>
                <a:gd name="T16" fmla="*/ 34365 w 17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"/>
                <a:gd name="T29" fmla="*/ 17 w 17"/>
                <a:gd name="T30" fmla="*/ 0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">
                  <a:moveTo>
                    <a:pt x="16" y="0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3" name="Freeform 578"/>
            <p:cNvSpPr>
              <a:spLocks/>
            </p:cNvSpPr>
            <p:nvPr/>
          </p:nvSpPr>
          <p:spPr bwMode="auto">
            <a:xfrm>
              <a:off x="581025" y="3633788"/>
              <a:ext cx="36513" cy="30162"/>
            </a:xfrm>
            <a:custGeom>
              <a:avLst/>
              <a:gdLst>
                <a:gd name="T0" fmla="*/ 34365 w 17"/>
                <a:gd name="T1" fmla="*/ 10645 h 17"/>
                <a:gd name="T2" fmla="*/ 34365 w 17"/>
                <a:gd name="T3" fmla="*/ 21291 h 17"/>
                <a:gd name="T4" fmla="*/ 23626 w 17"/>
                <a:gd name="T5" fmla="*/ 21291 h 17"/>
                <a:gd name="T6" fmla="*/ 17183 w 17"/>
                <a:gd name="T7" fmla="*/ 28388 h 17"/>
                <a:gd name="T8" fmla="*/ 10739 w 17"/>
                <a:gd name="T9" fmla="*/ 28388 h 17"/>
                <a:gd name="T10" fmla="*/ 0 w 17"/>
                <a:gd name="T11" fmla="*/ 15968 h 17"/>
                <a:gd name="T12" fmla="*/ 0 w 17"/>
                <a:gd name="T13" fmla="*/ 0 h 17"/>
                <a:gd name="T14" fmla="*/ 10739 w 17"/>
                <a:gd name="T15" fmla="*/ 5323 h 17"/>
                <a:gd name="T16" fmla="*/ 17183 w 17"/>
                <a:gd name="T17" fmla="*/ 0 h 17"/>
                <a:gd name="T18" fmla="*/ 25774 w 17"/>
                <a:gd name="T19" fmla="*/ 5323 h 17"/>
                <a:gd name="T20" fmla="*/ 34365 w 17"/>
                <a:gd name="T21" fmla="*/ 10645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6"/>
                  </a:moveTo>
                  <a:lnTo>
                    <a:pt x="16" y="12"/>
                  </a:lnTo>
                  <a:lnTo>
                    <a:pt x="11" y="12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0" y="9"/>
                  </a:lnTo>
                  <a:lnTo>
                    <a:pt x="0" y="0"/>
                  </a:lnTo>
                  <a:lnTo>
                    <a:pt x="5" y="3"/>
                  </a:lnTo>
                  <a:lnTo>
                    <a:pt x="8" y="0"/>
                  </a:lnTo>
                  <a:lnTo>
                    <a:pt x="12" y="3"/>
                  </a:lnTo>
                  <a:lnTo>
                    <a:pt x="16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4" name="Freeform 579"/>
            <p:cNvSpPr>
              <a:spLocks/>
            </p:cNvSpPr>
            <p:nvPr/>
          </p:nvSpPr>
          <p:spPr bwMode="auto">
            <a:xfrm>
              <a:off x="1100138" y="3636963"/>
              <a:ext cx="38100" cy="31750"/>
            </a:xfrm>
            <a:custGeom>
              <a:avLst/>
              <a:gdLst>
                <a:gd name="T0" fmla="*/ 35859 w 17"/>
                <a:gd name="T1" fmla="*/ 0 h 17"/>
                <a:gd name="T2" fmla="*/ 35859 w 17"/>
                <a:gd name="T3" fmla="*/ 29882 h 17"/>
                <a:gd name="T4" fmla="*/ 22412 w 17"/>
                <a:gd name="T5" fmla="*/ 29882 h 17"/>
                <a:gd name="T6" fmla="*/ 8965 w 17"/>
                <a:gd name="T7" fmla="*/ 29882 h 17"/>
                <a:gd name="T8" fmla="*/ 0 w 17"/>
                <a:gd name="T9" fmla="*/ 29882 h 17"/>
                <a:gd name="T10" fmla="*/ 4482 w 17"/>
                <a:gd name="T11" fmla="*/ 0 h 17"/>
                <a:gd name="T12" fmla="*/ 17929 w 17"/>
                <a:gd name="T13" fmla="*/ 0 h 17"/>
                <a:gd name="T14" fmla="*/ 26894 w 17"/>
                <a:gd name="T15" fmla="*/ 0 h 17"/>
                <a:gd name="T16" fmla="*/ 35859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10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2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5" name="Freeform 580"/>
            <p:cNvSpPr>
              <a:spLocks/>
            </p:cNvSpPr>
            <p:nvPr/>
          </p:nvSpPr>
          <p:spPr bwMode="auto">
            <a:xfrm>
              <a:off x="1100138" y="3636963"/>
              <a:ext cx="38100" cy="31750"/>
            </a:xfrm>
            <a:custGeom>
              <a:avLst/>
              <a:gdLst>
                <a:gd name="T0" fmla="*/ 35859 w 17"/>
                <a:gd name="T1" fmla="*/ 11206 h 17"/>
                <a:gd name="T2" fmla="*/ 31376 w 17"/>
                <a:gd name="T3" fmla="*/ 24279 h 17"/>
                <a:gd name="T4" fmla="*/ 22412 w 17"/>
                <a:gd name="T5" fmla="*/ 29882 h 17"/>
                <a:gd name="T6" fmla="*/ 8965 w 17"/>
                <a:gd name="T7" fmla="*/ 29882 h 17"/>
                <a:gd name="T8" fmla="*/ 0 w 17"/>
                <a:gd name="T9" fmla="*/ 24279 h 17"/>
                <a:gd name="T10" fmla="*/ 4482 w 17"/>
                <a:gd name="T11" fmla="*/ 7471 h 17"/>
                <a:gd name="T12" fmla="*/ 13447 w 17"/>
                <a:gd name="T13" fmla="*/ 0 h 17"/>
                <a:gd name="T14" fmla="*/ 26894 w 17"/>
                <a:gd name="T15" fmla="*/ 3735 h 17"/>
                <a:gd name="T16" fmla="*/ 35859 w 17"/>
                <a:gd name="T17" fmla="*/ 1120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6"/>
                  </a:moveTo>
                  <a:lnTo>
                    <a:pt x="14" y="13"/>
                  </a:lnTo>
                  <a:lnTo>
                    <a:pt x="10" y="16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6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6" name="Freeform 581"/>
            <p:cNvSpPr>
              <a:spLocks/>
            </p:cNvSpPr>
            <p:nvPr/>
          </p:nvSpPr>
          <p:spPr bwMode="auto">
            <a:xfrm>
              <a:off x="1624013" y="3633788"/>
              <a:ext cx="47625" cy="31750"/>
            </a:xfrm>
            <a:custGeom>
              <a:avLst/>
              <a:gdLst>
                <a:gd name="T0" fmla="*/ 45460 w 22"/>
                <a:gd name="T1" fmla="*/ 26147 h 17"/>
                <a:gd name="T2" fmla="*/ 38966 w 22"/>
                <a:gd name="T3" fmla="*/ 29882 h 17"/>
                <a:gd name="T4" fmla="*/ 36801 w 22"/>
                <a:gd name="T5" fmla="*/ 29882 h 17"/>
                <a:gd name="T6" fmla="*/ 28142 w 22"/>
                <a:gd name="T7" fmla="*/ 26147 h 17"/>
                <a:gd name="T8" fmla="*/ 23813 w 22"/>
                <a:gd name="T9" fmla="*/ 24279 h 17"/>
                <a:gd name="T10" fmla="*/ 19483 w 22"/>
                <a:gd name="T11" fmla="*/ 22412 h 17"/>
                <a:gd name="T12" fmla="*/ 15153 w 22"/>
                <a:gd name="T13" fmla="*/ 18676 h 17"/>
                <a:gd name="T14" fmla="*/ 8659 w 22"/>
                <a:gd name="T15" fmla="*/ 16809 h 17"/>
                <a:gd name="T16" fmla="*/ 6494 w 22"/>
                <a:gd name="T17" fmla="*/ 14941 h 17"/>
                <a:gd name="T18" fmla="*/ 0 w 22"/>
                <a:gd name="T19" fmla="*/ 0 h 17"/>
                <a:gd name="T20" fmla="*/ 2165 w 22"/>
                <a:gd name="T21" fmla="*/ 1868 h 17"/>
                <a:gd name="T22" fmla="*/ 6494 w 22"/>
                <a:gd name="T23" fmla="*/ 1868 h 17"/>
                <a:gd name="T24" fmla="*/ 8659 w 22"/>
                <a:gd name="T25" fmla="*/ 1868 h 17"/>
                <a:gd name="T26" fmla="*/ 15153 w 22"/>
                <a:gd name="T27" fmla="*/ 3735 h 17"/>
                <a:gd name="T28" fmla="*/ 19483 w 22"/>
                <a:gd name="T29" fmla="*/ 7471 h 17"/>
                <a:gd name="T30" fmla="*/ 21648 w 22"/>
                <a:gd name="T31" fmla="*/ 7471 h 17"/>
                <a:gd name="T32" fmla="*/ 25977 w 22"/>
                <a:gd name="T33" fmla="*/ 9338 h 17"/>
                <a:gd name="T34" fmla="*/ 30307 w 22"/>
                <a:gd name="T35" fmla="*/ 9338 h 17"/>
                <a:gd name="T36" fmla="*/ 36801 w 22"/>
                <a:gd name="T37" fmla="*/ 14941 h 17"/>
                <a:gd name="T38" fmla="*/ 41131 w 22"/>
                <a:gd name="T39" fmla="*/ 18676 h 17"/>
                <a:gd name="T40" fmla="*/ 43295 w 22"/>
                <a:gd name="T41" fmla="*/ 22412 h 17"/>
                <a:gd name="T42" fmla="*/ 45460 w 22"/>
                <a:gd name="T43" fmla="*/ 26147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"/>
                <a:gd name="T67" fmla="*/ 0 h 17"/>
                <a:gd name="T68" fmla="*/ 22 w 22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" h="17">
                  <a:moveTo>
                    <a:pt x="21" y="14"/>
                  </a:moveTo>
                  <a:lnTo>
                    <a:pt x="18" y="16"/>
                  </a:lnTo>
                  <a:lnTo>
                    <a:pt x="17" y="16"/>
                  </a:lnTo>
                  <a:lnTo>
                    <a:pt x="13" y="14"/>
                  </a:lnTo>
                  <a:lnTo>
                    <a:pt x="11" y="13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4" y="9"/>
                  </a:lnTo>
                  <a:lnTo>
                    <a:pt x="3" y="8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7" y="2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7" y="8"/>
                  </a:lnTo>
                  <a:lnTo>
                    <a:pt x="19" y="10"/>
                  </a:lnTo>
                  <a:lnTo>
                    <a:pt x="20" y="12"/>
                  </a:lnTo>
                  <a:lnTo>
                    <a:pt x="21" y="1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7" name="Freeform 582"/>
            <p:cNvSpPr>
              <a:spLocks/>
            </p:cNvSpPr>
            <p:nvPr/>
          </p:nvSpPr>
          <p:spPr bwMode="auto">
            <a:xfrm>
              <a:off x="1624013" y="3633788"/>
              <a:ext cx="52387" cy="31750"/>
            </a:xfrm>
            <a:custGeom>
              <a:avLst/>
              <a:gdLst>
                <a:gd name="T0" fmla="*/ 50292 w 25"/>
                <a:gd name="T1" fmla="*/ 28015 h 17"/>
                <a:gd name="T2" fmla="*/ 41910 w 25"/>
                <a:gd name="T3" fmla="*/ 29882 h 17"/>
                <a:gd name="T4" fmla="*/ 37719 w 25"/>
                <a:gd name="T5" fmla="*/ 29882 h 17"/>
                <a:gd name="T6" fmla="*/ 31432 w 25"/>
                <a:gd name="T7" fmla="*/ 26147 h 17"/>
                <a:gd name="T8" fmla="*/ 27241 w 25"/>
                <a:gd name="T9" fmla="*/ 24279 h 17"/>
                <a:gd name="T10" fmla="*/ 23050 w 25"/>
                <a:gd name="T11" fmla="*/ 22412 h 17"/>
                <a:gd name="T12" fmla="*/ 16764 w 25"/>
                <a:gd name="T13" fmla="*/ 18676 h 17"/>
                <a:gd name="T14" fmla="*/ 12573 w 25"/>
                <a:gd name="T15" fmla="*/ 16809 h 17"/>
                <a:gd name="T16" fmla="*/ 8382 w 25"/>
                <a:gd name="T17" fmla="*/ 14941 h 17"/>
                <a:gd name="T18" fmla="*/ 0 w 25"/>
                <a:gd name="T19" fmla="*/ 0 h 17"/>
                <a:gd name="T20" fmla="*/ 4191 w 25"/>
                <a:gd name="T21" fmla="*/ 1868 h 17"/>
                <a:gd name="T22" fmla="*/ 8382 w 25"/>
                <a:gd name="T23" fmla="*/ 1868 h 17"/>
                <a:gd name="T24" fmla="*/ 12573 w 25"/>
                <a:gd name="T25" fmla="*/ 3735 h 17"/>
                <a:gd name="T26" fmla="*/ 16764 w 25"/>
                <a:gd name="T27" fmla="*/ 5603 h 17"/>
                <a:gd name="T28" fmla="*/ 20955 w 25"/>
                <a:gd name="T29" fmla="*/ 5603 h 17"/>
                <a:gd name="T30" fmla="*/ 25146 w 25"/>
                <a:gd name="T31" fmla="*/ 7471 h 17"/>
                <a:gd name="T32" fmla="*/ 29337 w 25"/>
                <a:gd name="T33" fmla="*/ 9338 h 17"/>
                <a:gd name="T34" fmla="*/ 35623 w 25"/>
                <a:gd name="T35" fmla="*/ 11206 h 17"/>
                <a:gd name="T36" fmla="*/ 37719 w 25"/>
                <a:gd name="T37" fmla="*/ 14941 h 17"/>
                <a:gd name="T38" fmla="*/ 44005 w 25"/>
                <a:gd name="T39" fmla="*/ 18676 h 17"/>
                <a:gd name="T40" fmla="*/ 48196 w 25"/>
                <a:gd name="T41" fmla="*/ 24279 h 17"/>
                <a:gd name="T42" fmla="*/ 50292 w 25"/>
                <a:gd name="T43" fmla="*/ 28015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"/>
                <a:gd name="T67" fmla="*/ 0 h 17"/>
                <a:gd name="T68" fmla="*/ 25 w 25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" h="17">
                  <a:moveTo>
                    <a:pt x="24" y="15"/>
                  </a:moveTo>
                  <a:lnTo>
                    <a:pt x="20" y="16"/>
                  </a:lnTo>
                  <a:lnTo>
                    <a:pt x="18" y="16"/>
                  </a:lnTo>
                  <a:lnTo>
                    <a:pt x="15" y="14"/>
                  </a:lnTo>
                  <a:lnTo>
                    <a:pt x="13" y="13"/>
                  </a:lnTo>
                  <a:lnTo>
                    <a:pt x="11" y="12"/>
                  </a:lnTo>
                  <a:lnTo>
                    <a:pt x="8" y="10"/>
                  </a:lnTo>
                  <a:lnTo>
                    <a:pt x="6" y="9"/>
                  </a:lnTo>
                  <a:lnTo>
                    <a:pt x="4" y="8"/>
                  </a:ln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2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23" y="13"/>
                  </a:lnTo>
                  <a:lnTo>
                    <a:pt x="24" y="1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8" name="Freeform 583"/>
            <p:cNvSpPr>
              <a:spLocks/>
            </p:cNvSpPr>
            <p:nvPr/>
          </p:nvSpPr>
          <p:spPr bwMode="auto">
            <a:xfrm>
              <a:off x="1071563" y="3929063"/>
              <a:ext cx="36512" cy="0"/>
            </a:xfrm>
            <a:custGeom>
              <a:avLst/>
              <a:gdLst>
                <a:gd name="T0" fmla="*/ 34364 w 17"/>
                <a:gd name="T1" fmla="*/ 0 h 1"/>
                <a:gd name="T2" fmla="*/ 17182 w 17"/>
                <a:gd name="T3" fmla="*/ 0 h 1"/>
                <a:gd name="T4" fmla="*/ 0 w 17"/>
                <a:gd name="T5" fmla="*/ 0 h 1"/>
                <a:gd name="T6" fmla="*/ 17182 w 17"/>
                <a:gd name="T7" fmla="*/ 0 h 1"/>
                <a:gd name="T8" fmla="*/ 34364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0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9" name="Freeform 584"/>
            <p:cNvSpPr>
              <a:spLocks/>
            </p:cNvSpPr>
            <p:nvPr/>
          </p:nvSpPr>
          <p:spPr bwMode="auto">
            <a:xfrm>
              <a:off x="1071563" y="3640138"/>
              <a:ext cx="36512" cy="28575"/>
            </a:xfrm>
            <a:custGeom>
              <a:avLst/>
              <a:gdLst>
                <a:gd name="T0" fmla="*/ 34364 w 17"/>
                <a:gd name="T1" fmla="*/ 13447 h 17"/>
                <a:gd name="T2" fmla="*/ 34364 w 17"/>
                <a:gd name="T3" fmla="*/ 21851 h 17"/>
                <a:gd name="T4" fmla="*/ 23625 w 17"/>
                <a:gd name="T5" fmla="*/ 26894 h 17"/>
                <a:gd name="T6" fmla="*/ 12887 w 17"/>
                <a:gd name="T7" fmla="*/ 26894 h 17"/>
                <a:gd name="T8" fmla="*/ 8591 w 17"/>
                <a:gd name="T9" fmla="*/ 26894 h 17"/>
                <a:gd name="T10" fmla="*/ 4296 w 17"/>
                <a:gd name="T11" fmla="*/ 21851 h 17"/>
                <a:gd name="T12" fmla="*/ 0 w 17"/>
                <a:gd name="T13" fmla="*/ 16809 h 17"/>
                <a:gd name="T14" fmla="*/ 4296 w 17"/>
                <a:gd name="T15" fmla="*/ 0 h 17"/>
                <a:gd name="T16" fmla="*/ 8591 w 17"/>
                <a:gd name="T17" fmla="*/ 0 h 17"/>
                <a:gd name="T18" fmla="*/ 23625 w 17"/>
                <a:gd name="T19" fmla="*/ 0 h 17"/>
                <a:gd name="T20" fmla="*/ 27921 w 17"/>
                <a:gd name="T21" fmla="*/ 8404 h 17"/>
                <a:gd name="T22" fmla="*/ 34364 w 17"/>
                <a:gd name="T23" fmla="*/ 13447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8"/>
                  </a:moveTo>
                  <a:lnTo>
                    <a:pt x="16" y="13"/>
                  </a:lnTo>
                  <a:lnTo>
                    <a:pt x="11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3" y="5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0" name="Freeform 585"/>
            <p:cNvSpPr>
              <a:spLocks/>
            </p:cNvSpPr>
            <p:nvPr/>
          </p:nvSpPr>
          <p:spPr bwMode="auto">
            <a:xfrm>
              <a:off x="619125" y="3640138"/>
              <a:ext cx="36513" cy="28575"/>
            </a:xfrm>
            <a:custGeom>
              <a:avLst/>
              <a:gdLst>
                <a:gd name="T0" fmla="*/ 0 w 17"/>
                <a:gd name="T1" fmla="*/ 26894 h 17"/>
                <a:gd name="T2" fmla="*/ 0 w 17"/>
                <a:gd name="T3" fmla="*/ 0 h 17"/>
                <a:gd name="T4" fmla="*/ 17183 w 17"/>
                <a:gd name="T5" fmla="*/ 0 h 17"/>
                <a:gd name="T6" fmla="*/ 34365 w 17"/>
                <a:gd name="T7" fmla="*/ 0 h 17"/>
                <a:gd name="T8" fmla="*/ 34365 w 17"/>
                <a:gd name="T9" fmla="*/ 13447 h 17"/>
                <a:gd name="T10" fmla="*/ 34365 w 17"/>
                <a:gd name="T11" fmla="*/ 26894 h 17"/>
                <a:gd name="T12" fmla="*/ 0 w 17"/>
                <a:gd name="T13" fmla="*/ 2689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1" name="Freeform 586"/>
            <p:cNvSpPr>
              <a:spLocks/>
            </p:cNvSpPr>
            <p:nvPr/>
          </p:nvSpPr>
          <p:spPr bwMode="auto">
            <a:xfrm>
              <a:off x="619125" y="3641725"/>
              <a:ext cx="36513" cy="31750"/>
            </a:xfrm>
            <a:custGeom>
              <a:avLst/>
              <a:gdLst>
                <a:gd name="T0" fmla="*/ 34365 w 17"/>
                <a:gd name="T1" fmla="*/ 0 h 17"/>
                <a:gd name="T2" fmla="*/ 34365 w 17"/>
                <a:gd name="T3" fmla="*/ 9338 h 17"/>
                <a:gd name="T4" fmla="*/ 34365 w 17"/>
                <a:gd name="T5" fmla="*/ 29882 h 17"/>
                <a:gd name="T6" fmla="*/ 17183 w 17"/>
                <a:gd name="T7" fmla="*/ 29882 h 17"/>
                <a:gd name="T8" fmla="*/ 0 w 17"/>
                <a:gd name="T9" fmla="*/ 29882 h 17"/>
                <a:gd name="T10" fmla="*/ 0 w 17"/>
                <a:gd name="T11" fmla="*/ 18676 h 17"/>
                <a:gd name="T12" fmla="*/ 0 w 17"/>
                <a:gd name="T13" fmla="*/ 0 h 17"/>
                <a:gd name="T14" fmla="*/ 17183 w 17"/>
                <a:gd name="T15" fmla="*/ 0 h 17"/>
                <a:gd name="T16" fmla="*/ 34365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16" y="5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2" name="Freeform 587"/>
            <p:cNvSpPr>
              <a:spLocks/>
            </p:cNvSpPr>
            <p:nvPr/>
          </p:nvSpPr>
          <p:spPr bwMode="auto">
            <a:xfrm>
              <a:off x="636588" y="3641725"/>
              <a:ext cx="34925" cy="31750"/>
            </a:xfrm>
            <a:custGeom>
              <a:avLst/>
              <a:gdLst>
                <a:gd name="T0" fmla="*/ 32871 w 17"/>
                <a:gd name="T1" fmla="*/ 0 h 17"/>
                <a:gd name="T2" fmla="*/ 32871 w 17"/>
                <a:gd name="T3" fmla="*/ 29882 h 17"/>
                <a:gd name="T4" fmla="*/ 24653 w 17"/>
                <a:gd name="T5" fmla="*/ 29882 h 17"/>
                <a:gd name="T6" fmla="*/ 16435 w 17"/>
                <a:gd name="T7" fmla="*/ 29882 h 17"/>
                <a:gd name="T8" fmla="*/ 8218 w 17"/>
                <a:gd name="T9" fmla="*/ 29882 h 17"/>
                <a:gd name="T10" fmla="*/ 0 w 17"/>
                <a:gd name="T11" fmla="*/ 0 h 17"/>
                <a:gd name="T12" fmla="*/ 8218 w 17"/>
                <a:gd name="T13" fmla="*/ 0 h 17"/>
                <a:gd name="T14" fmla="*/ 16435 w 17"/>
                <a:gd name="T15" fmla="*/ 0 h 17"/>
                <a:gd name="T16" fmla="*/ 24653 w 17"/>
                <a:gd name="T17" fmla="*/ 0 h 17"/>
                <a:gd name="T18" fmla="*/ 32871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3" name="Freeform 588"/>
            <p:cNvSpPr>
              <a:spLocks/>
            </p:cNvSpPr>
            <p:nvPr/>
          </p:nvSpPr>
          <p:spPr bwMode="auto">
            <a:xfrm>
              <a:off x="636588" y="3641725"/>
              <a:ext cx="34925" cy="31750"/>
            </a:xfrm>
            <a:custGeom>
              <a:avLst/>
              <a:gdLst>
                <a:gd name="T0" fmla="*/ 32871 w 17"/>
                <a:gd name="T1" fmla="*/ 11206 h 17"/>
                <a:gd name="T2" fmla="*/ 32871 w 17"/>
                <a:gd name="T3" fmla="*/ 16809 h 17"/>
                <a:gd name="T4" fmla="*/ 32871 w 17"/>
                <a:gd name="T5" fmla="*/ 20544 h 17"/>
                <a:gd name="T6" fmla="*/ 28762 w 17"/>
                <a:gd name="T7" fmla="*/ 24279 h 17"/>
                <a:gd name="T8" fmla="*/ 24653 w 17"/>
                <a:gd name="T9" fmla="*/ 29882 h 17"/>
                <a:gd name="T10" fmla="*/ 14381 w 17"/>
                <a:gd name="T11" fmla="*/ 29882 h 17"/>
                <a:gd name="T12" fmla="*/ 6163 w 17"/>
                <a:gd name="T13" fmla="*/ 24279 h 17"/>
                <a:gd name="T14" fmla="*/ 6163 w 17"/>
                <a:gd name="T15" fmla="*/ 16809 h 17"/>
                <a:gd name="T16" fmla="*/ 0 w 17"/>
                <a:gd name="T17" fmla="*/ 11206 h 17"/>
                <a:gd name="T18" fmla="*/ 6163 w 17"/>
                <a:gd name="T19" fmla="*/ 3735 h 17"/>
                <a:gd name="T20" fmla="*/ 14381 w 17"/>
                <a:gd name="T21" fmla="*/ 0 h 17"/>
                <a:gd name="T22" fmla="*/ 24653 w 17"/>
                <a:gd name="T23" fmla="*/ 3735 h 17"/>
                <a:gd name="T24" fmla="*/ 32871 w 17"/>
                <a:gd name="T25" fmla="*/ 1120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6"/>
                  </a:moveTo>
                  <a:lnTo>
                    <a:pt x="16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6"/>
                  </a:lnTo>
                  <a:lnTo>
                    <a:pt x="7" y="16"/>
                  </a:lnTo>
                  <a:lnTo>
                    <a:pt x="3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3" y="2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6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4" name="Freeform 589"/>
            <p:cNvSpPr>
              <a:spLocks/>
            </p:cNvSpPr>
            <p:nvPr/>
          </p:nvSpPr>
          <p:spPr bwMode="auto">
            <a:xfrm>
              <a:off x="1146175" y="3929063"/>
              <a:ext cx="34925" cy="0"/>
            </a:xfrm>
            <a:custGeom>
              <a:avLst/>
              <a:gdLst>
                <a:gd name="T0" fmla="*/ 32871 w 17"/>
                <a:gd name="T1" fmla="*/ 0 h 1"/>
                <a:gd name="T2" fmla="*/ 20544 w 17"/>
                <a:gd name="T3" fmla="*/ 0 h 1"/>
                <a:gd name="T4" fmla="*/ 10272 w 17"/>
                <a:gd name="T5" fmla="*/ 0 h 1"/>
                <a:gd name="T6" fmla="*/ 0 w 17"/>
                <a:gd name="T7" fmla="*/ 0 h 1"/>
                <a:gd name="T8" fmla="*/ 10272 w 17"/>
                <a:gd name="T9" fmla="*/ 0 h 1"/>
                <a:gd name="T10" fmla="*/ 20544 w 17"/>
                <a:gd name="T11" fmla="*/ 0 h 1"/>
                <a:gd name="T12" fmla="*/ 32871 w 1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"/>
                <a:gd name="T23" fmla="*/ 17 w 17"/>
                <a:gd name="T24" fmla="*/ 0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">
                  <a:moveTo>
                    <a:pt x="16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5" name="Freeform 590"/>
            <p:cNvSpPr>
              <a:spLocks/>
            </p:cNvSpPr>
            <p:nvPr/>
          </p:nvSpPr>
          <p:spPr bwMode="auto">
            <a:xfrm>
              <a:off x="1146175" y="3640138"/>
              <a:ext cx="34925" cy="30162"/>
            </a:xfrm>
            <a:custGeom>
              <a:avLst/>
              <a:gdLst>
                <a:gd name="T0" fmla="*/ 32871 w 17"/>
                <a:gd name="T1" fmla="*/ 0 h 17"/>
                <a:gd name="T2" fmla="*/ 32871 w 17"/>
                <a:gd name="T3" fmla="*/ 10645 h 17"/>
                <a:gd name="T4" fmla="*/ 28762 w 17"/>
                <a:gd name="T5" fmla="*/ 15968 h 17"/>
                <a:gd name="T6" fmla="*/ 20544 w 17"/>
                <a:gd name="T7" fmla="*/ 21291 h 17"/>
                <a:gd name="T8" fmla="*/ 16435 w 17"/>
                <a:gd name="T9" fmla="*/ 28388 h 17"/>
                <a:gd name="T10" fmla="*/ 0 w 17"/>
                <a:gd name="T11" fmla="*/ 28388 h 17"/>
                <a:gd name="T12" fmla="*/ 0 w 17"/>
                <a:gd name="T13" fmla="*/ 10645 h 17"/>
                <a:gd name="T14" fmla="*/ 12326 w 17"/>
                <a:gd name="T15" fmla="*/ 0 h 17"/>
                <a:gd name="T16" fmla="*/ 16435 w 17"/>
                <a:gd name="T17" fmla="*/ 0 h 17"/>
                <a:gd name="T18" fmla="*/ 32871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0"/>
                  </a:moveTo>
                  <a:lnTo>
                    <a:pt x="16" y="6"/>
                  </a:lnTo>
                  <a:lnTo>
                    <a:pt x="14" y="9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6" name="Freeform 591"/>
            <p:cNvSpPr>
              <a:spLocks/>
            </p:cNvSpPr>
            <p:nvPr/>
          </p:nvSpPr>
          <p:spPr bwMode="auto">
            <a:xfrm>
              <a:off x="1252538" y="3929063"/>
              <a:ext cx="3175" cy="28575"/>
            </a:xfrm>
            <a:custGeom>
              <a:avLst/>
              <a:gdLst>
                <a:gd name="T0" fmla="*/ 0 w 1"/>
                <a:gd name="T1" fmla="*/ 26894 h 17"/>
                <a:gd name="T2" fmla="*/ 0 w 1"/>
                <a:gd name="T3" fmla="*/ 0 h 17"/>
                <a:gd name="T4" fmla="*/ 0 w 1"/>
                <a:gd name="T5" fmla="*/ 26894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7" name="Freeform 592"/>
            <p:cNvSpPr>
              <a:spLocks/>
            </p:cNvSpPr>
            <p:nvPr/>
          </p:nvSpPr>
          <p:spPr bwMode="auto">
            <a:xfrm>
              <a:off x="1252538" y="3640138"/>
              <a:ext cx="38100" cy="28575"/>
            </a:xfrm>
            <a:custGeom>
              <a:avLst/>
              <a:gdLst>
                <a:gd name="T0" fmla="*/ 35859 w 17"/>
                <a:gd name="T1" fmla="*/ 15128 h 17"/>
                <a:gd name="T2" fmla="*/ 29135 w 17"/>
                <a:gd name="T3" fmla="*/ 15128 h 17"/>
                <a:gd name="T4" fmla="*/ 17929 w 17"/>
                <a:gd name="T5" fmla="*/ 21851 h 17"/>
                <a:gd name="T6" fmla="*/ 11206 w 17"/>
                <a:gd name="T7" fmla="*/ 26894 h 17"/>
                <a:gd name="T8" fmla="*/ 0 w 17"/>
                <a:gd name="T9" fmla="*/ 26894 h 17"/>
                <a:gd name="T10" fmla="*/ 11206 w 17"/>
                <a:gd name="T11" fmla="*/ 0 h 17"/>
                <a:gd name="T12" fmla="*/ 17929 w 17"/>
                <a:gd name="T13" fmla="*/ 3362 h 17"/>
                <a:gd name="T14" fmla="*/ 22412 w 17"/>
                <a:gd name="T15" fmla="*/ 3362 h 17"/>
                <a:gd name="T16" fmla="*/ 35859 w 17"/>
                <a:gd name="T17" fmla="*/ 10085 h 17"/>
                <a:gd name="T18" fmla="*/ 35859 w 17"/>
                <a:gd name="T19" fmla="*/ 1512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9"/>
                  </a:moveTo>
                  <a:lnTo>
                    <a:pt x="13" y="9"/>
                  </a:lnTo>
                  <a:lnTo>
                    <a:pt x="8" y="13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5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6" y="6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8" name="Freeform 593"/>
            <p:cNvSpPr>
              <a:spLocks/>
            </p:cNvSpPr>
            <p:nvPr/>
          </p:nvSpPr>
          <p:spPr bwMode="auto">
            <a:xfrm>
              <a:off x="836613" y="3641725"/>
              <a:ext cx="34925" cy="31750"/>
            </a:xfrm>
            <a:custGeom>
              <a:avLst/>
              <a:gdLst>
                <a:gd name="T0" fmla="*/ 32871 w 17"/>
                <a:gd name="T1" fmla="*/ 11206 h 17"/>
                <a:gd name="T2" fmla="*/ 30816 w 17"/>
                <a:gd name="T3" fmla="*/ 16809 h 17"/>
                <a:gd name="T4" fmla="*/ 28762 w 17"/>
                <a:gd name="T5" fmla="*/ 22412 h 17"/>
                <a:gd name="T6" fmla="*/ 26707 w 17"/>
                <a:gd name="T7" fmla="*/ 22412 h 17"/>
                <a:gd name="T8" fmla="*/ 20544 w 17"/>
                <a:gd name="T9" fmla="*/ 22412 h 17"/>
                <a:gd name="T10" fmla="*/ 16435 w 17"/>
                <a:gd name="T11" fmla="*/ 22412 h 17"/>
                <a:gd name="T12" fmla="*/ 12326 w 17"/>
                <a:gd name="T13" fmla="*/ 22412 h 17"/>
                <a:gd name="T14" fmla="*/ 8218 w 17"/>
                <a:gd name="T15" fmla="*/ 22412 h 17"/>
                <a:gd name="T16" fmla="*/ 6163 w 17"/>
                <a:gd name="T17" fmla="*/ 29882 h 17"/>
                <a:gd name="T18" fmla="*/ 2054 w 17"/>
                <a:gd name="T19" fmla="*/ 22412 h 17"/>
                <a:gd name="T20" fmla="*/ 0 w 17"/>
                <a:gd name="T21" fmla="*/ 22412 h 17"/>
                <a:gd name="T22" fmla="*/ 0 w 17"/>
                <a:gd name="T23" fmla="*/ 16809 h 17"/>
                <a:gd name="T24" fmla="*/ 0 w 17"/>
                <a:gd name="T25" fmla="*/ 11206 h 17"/>
                <a:gd name="T26" fmla="*/ 6163 w 17"/>
                <a:gd name="T27" fmla="*/ 5603 h 17"/>
                <a:gd name="T28" fmla="*/ 10272 w 17"/>
                <a:gd name="T29" fmla="*/ 5603 h 17"/>
                <a:gd name="T30" fmla="*/ 12326 w 17"/>
                <a:gd name="T31" fmla="*/ 5603 h 17"/>
                <a:gd name="T32" fmla="*/ 20544 w 17"/>
                <a:gd name="T33" fmla="*/ 0 h 17"/>
                <a:gd name="T34" fmla="*/ 20544 w 17"/>
                <a:gd name="T35" fmla="*/ 0 h 17"/>
                <a:gd name="T36" fmla="*/ 26707 w 17"/>
                <a:gd name="T37" fmla="*/ 0 h 17"/>
                <a:gd name="T38" fmla="*/ 28762 w 17"/>
                <a:gd name="T39" fmla="*/ 5603 h 17"/>
                <a:gd name="T40" fmla="*/ 32871 w 17"/>
                <a:gd name="T41" fmla="*/ 1120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6"/>
                  </a:moveTo>
                  <a:lnTo>
                    <a:pt x="15" y="9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3" y="16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6" y="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" name="Freeform 594"/>
            <p:cNvSpPr>
              <a:spLocks/>
            </p:cNvSpPr>
            <p:nvPr/>
          </p:nvSpPr>
          <p:spPr bwMode="auto">
            <a:xfrm>
              <a:off x="836613" y="3641725"/>
              <a:ext cx="39687" cy="31750"/>
            </a:xfrm>
            <a:custGeom>
              <a:avLst/>
              <a:gdLst>
                <a:gd name="T0" fmla="*/ 37598 w 19"/>
                <a:gd name="T1" fmla="*/ 9338 h 17"/>
                <a:gd name="T2" fmla="*/ 35509 w 19"/>
                <a:gd name="T3" fmla="*/ 18676 h 17"/>
                <a:gd name="T4" fmla="*/ 33421 w 19"/>
                <a:gd name="T5" fmla="*/ 22412 h 17"/>
                <a:gd name="T6" fmla="*/ 29243 w 19"/>
                <a:gd name="T7" fmla="*/ 22412 h 17"/>
                <a:gd name="T8" fmla="*/ 25065 w 19"/>
                <a:gd name="T9" fmla="*/ 22412 h 17"/>
                <a:gd name="T10" fmla="*/ 18799 w 19"/>
                <a:gd name="T11" fmla="*/ 22412 h 17"/>
                <a:gd name="T12" fmla="*/ 14622 w 19"/>
                <a:gd name="T13" fmla="*/ 22412 h 17"/>
                <a:gd name="T14" fmla="*/ 8355 w 19"/>
                <a:gd name="T15" fmla="*/ 22412 h 17"/>
                <a:gd name="T16" fmla="*/ 6266 w 19"/>
                <a:gd name="T17" fmla="*/ 29882 h 17"/>
                <a:gd name="T18" fmla="*/ 4178 w 19"/>
                <a:gd name="T19" fmla="*/ 22412 h 17"/>
                <a:gd name="T20" fmla="*/ 0 w 19"/>
                <a:gd name="T21" fmla="*/ 22412 h 17"/>
                <a:gd name="T22" fmla="*/ 0 w 19"/>
                <a:gd name="T23" fmla="*/ 18676 h 17"/>
                <a:gd name="T24" fmla="*/ 0 w 19"/>
                <a:gd name="T25" fmla="*/ 13074 h 17"/>
                <a:gd name="T26" fmla="*/ 6266 w 19"/>
                <a:gd name="T27" fmla="*/ 5603 h 17"/>
                <a:gd name="T28" fmla="*/ 10444 w 19"/>
                <a:gd name="T29" fmla="*/ 5603 h 17"/>
                <a:gd name="T30" fmla="*/ 16710 w 19"/>
                <a:gd name="T31" fmla="*/ 5603 h 17"/>
                <a:gd name="T32" fmla="*/ 22977 w 19"/>
                <a:gd name="T33" fmla="*/ 0 h 17"/>
                <a:gd name="T34" fmla="*/ 25065 w 19"/>
                <a:gd name="T35" fmla="*/ 1868 h 17"/>
                <a:gd name="T36" fmla="*/ 29243 w 19"/>
                <a:gd name="T37" fmla="*/ 1868 h 17"/>
                <a:gd name="T38" fmla="*/ 33421 w 19"/>
                <a:gd name="T39" fmla="*/ 5603 h 17"/>
                <a:gd name="T40" fmla="*/ 37598 w 19"/>
                <a:gd name="T41" fmla="*/ 9338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7"/>
                <a:gd name="T65" fmla="*/ 19 w 19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7">
                  <a:moveTo>
                    <a:pt x="18" y="5"/>
                  </a:moveTo>
                  <a:lnTo>
                    <a:pt x="17" y="10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3" y="16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8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" name="Freeform 595"/>
            <p:cNvSpPr>
              <a:spLocks/>
            </p:cNvSpPr>
            <p:nvPr/>
          </p:nvSpPr>
          <p:spPr bwMode="auto">
            <a:xfrm>
              <a:off x="1673225" y="3640138"/>
              <a:ext cx="36513" cy="30162"/>
            </a:xfrm>
            <a:custGeom>
              <a:avLst/>
              <a:gdLst>
                <a:gd name="T0" fmla="*/ 34365 w 17"/>
                <a:gd name="T1" fmla="*/ 28388 h 17"/>
                <a:gd name="T2" fmla="*/ 23626 w 17"/>
                <a:gd name="T3" fmla="*/ 23065 h 17"/>
                <a:gd name="T4" fmla="*/ 12887 w 17"/>
                <a:gd name="T5" fmla="*/ 17742 h 17"/>
                <a:gd name="T6" fmla="*/ 4296 w 17"/>
                <a:gd name="T7" fmla="*/ 8871 h 17"/>
                <a:gd name="T8" fmla="*/ 0 w 17"/>
                <a:gd name="T9" fmla="*/ 0 h 17"/>
                <a:gd name="T10" fmla="*/ 8591 w 17"/>
                <a:gd name="T11" fmla="*/ 3548 h 17"/>
                <a:gd name="T12" fmla="*/ 19330 w 17"/>
                <a:gd name="T13" fmla="*/ 14194 h 17"/>
                <a:gd name="T14" fmla="*/ 30070 w 17"/>
                <a:gd name="T15" fmla="*/ 17742 h 17"/>
                <a:gd name="T16" fmla="*/ 34365 w 17"/>
                <a:gd name="T17" fmla="*/ 28388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6"/>
                  </a:moveTo>
                  <a:lnTo>
                    <a:pt x="11" y="13"/>
                  </a:lnTo>
                  <a:lnTo>
                    <a:pt x="6" y="10"/>
                  </a:lnTo>
                  <a:lnTo>
                    <a:pt x="2" y="5"/>
                  </a:lnTo>
                  <a:lnTo>
                    <a:pt x="0" y="0"/>
                  </a:lnTo>
                  <a:lnTo>
                    <a:pt x="4" y="2"/>
                  </a:lnTo>
                  <a:lnTo>
                    <a:pt x="9" y="8"/>
                  </a:lnTo>
                  <a:lnTo>
                    <a:pt x="14" y="1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" name="Freeform 596"/>
            <p:cNvSpPr>
              <a:spLocks/>
            </p:cNvSpPr>
            <p:nvPr/>
          </p:nvSpPr>
          <p:spPr bwMode="auto">
            <a:xfrm>
              <a:off x="1673225" y="3640138"/>
              <a:ext cx="36513" cy="30162"/>
            </a:xfrm>
            <a:custGeom>
              <a:avLst/>
              <a:gdLst>
                <a:gd name="T0" fmla="*/ 34365 w 17"/>
                <a:gd name="T1" fmla="*/ 28388 h 17"/>
                <a:gd name="T2" fmla="*/ 23626 w 17"/>
                <a:gd name="T3" fmla="*/ 23065 h 17"/>
                <a:gd name="T4" fmla="*/ 12887 w 17"/>
                <a:gd name="T5" fmla="*/ 14194 h 17"/>
                <a:gd name="T6" fmla="*/ 4296 w 17"/>
                <a:gd name="T7" fmla="*/ 8871 h 17"/>
                <a:gd name="T8" fmla="*/ 0 w 17"/>
                <a:gd name="T9" fmla="*/ 0 h 17"/>
                <a:gd name="T10" fmla="*/ 10739 w 17"/>
                <a:gd name="T11" fmla="*/ 3548 h 17"/>
                <a:gd name="T12" fmla="*/ 21478 w 17"/>
                <a:gd name="T13" fmla="*/ 12420 h 17"/>
                <a:gd name="T14" fmla="*/ 30070 w 17"/>
                <a:gd name="T15" fmla="*/ 17742 h 17"/>
                <a:gd name="T16" fmla="*/ 34365 w 17"/>
                <a:gd name="T17" fmla="*/ 28388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6"/>
                  </a:moveTo>
                  <a:lnTo>
                    <a:pt x="11" y="13"/>
                  </a:lnTo>
                  <a:lnTo>
                    <a:pt x="6" y="8"/>
                  </a:lnTo>
                  <a:lnTo>
                    <a:pt x="2" y="5"/>
                  </a:lnTo>
                  <a:lnTo>
                    <a:pt x="0" y="0"/>
                  </a:lnTo>
                  <a:lnTo>
                    <a:pt x="5" y="2"/>
                  </a:lnTo>
                  <a:lnTo>
                    <a:pt x="10" y="7"/>
                  </a:lnTo>
                  <a:lnTo>
                    <a:pt x="14" y="1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2" name="Freeform 597"/>
            <p:cNvSpPr>
              <a:spLocks/>
            </p:cNvSpPr>
            <p:nvPr/>
          </p:nvSpPr>
          <p:spPr bwMode="auto">
            <a:xfrm>
              <a:off x="793750" y="3644900"/>
              <a:ext cx="34925" cy="31750"/>
            </a:xfrm>
            <a:custGeom>
              <a:avLst/>
              <a:gdLst>
                <a:gd name="T0" fmla="*/ 32871 w 17"/>
                <a:gd name="T1" fmla="*/ 9338 h 17"/>
                <a:gd name="T2" fmla="*/ 28762 w 17"/>
                <a:gd name="T3" fmla="*/ 14941 h 17"/>
                <a:gd name="T4" fmla="*/ 28762 w 17"/>
                <a:gd name="T5" fmla="*/ 18676 h 17"/>
                <a:gd name="T6" fmla="*/ 24653 w 17"/>
                <a:gd name="T7" fmla="*/ 29882 h 17"/>
                <a:gd name="T8" fmla="*/ 20544 w 17"/>
                <a:gd name="T9" fmla="*/ 29882 h 17"/>
                <a:gd name="T10" fmla="*/ 12326 w 17"/>
                <a:gd name="T11" fmla="*/ 29882 h 17"/>
                <a:gd name="T12" fmla="*/ 8218 w 17"/>
                <a:gd name="T13" fmla="*/ 24279 h 17"/>
                <a:gd name="T14" fmla="*/ 4109 w 17"/>
                <a:gd name="T15" fmla="*/ 14941 h 17"/>
                <a:gd name="T16" fmla="*/ 0 w 17"/>
                <a:gd name="T17" fmla="*/ 9338 h 17"/>
                <a:gd name="T18" fmla="*/ 8218 w 17"/>
                <a:gd name="T19" fmla="*/ 3735 h 17"/>
                <a:gd name="T20" fmla="*/ 16435 w 17"/>
                <a:gd name="T21" fmla="*/ 0 h 17"/>
                <a:gd name="T22" fmla="*/ 24653 w 17"/>
                <a:gd name="T23" fmla="*/ 0 h 17"/>
                <a:gd name="T24" fmla="*/ 32871 w 17"/>
                <a:gd name="T25" fmla="*/ 9338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5"/>
                  </a:moveTo>
                  <a:lnTo>
                    <a:pt x="14" y="8"/>
                  </a:lnTo>
                  <a:lnTo>
                    <a:pt x="14" y="10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4" y="13"/>
                  </a:lnTo>
                  <a:lnTo>
                    <a:pt x="2" y="8"/>
                  </a:lnTo>
                  <a:lnTo>
                    <a:pt x="0" y="5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3" name="Freeform 598"/>
            <p:cNvSpPr>
              <a:spLocks/>
            </p:cNvSpPr>
            <p:nvPr/>
          </p:nvSpPr>
          <p:spPr bwMode="auto">
            <a:xfrm>
              <a:off x="793750" y="3644900"/>
              <a:ext cx="34925" cy="31750"/>
            </a:xfrm>
            <a:custGeom>
              <a:avLst/>
              <a:gdLst>
                <a:gd name="T0" fmla="*/ 32871 w 17"/>
                <a:gd name="T1" fmla="*/ 7471 h 17"/>
                <a:gd name="T2" fmla="*/ 26707 w 17"/>
                <a:gd name="T3" fmla="*/ 14941 h 17"/>
                <a:gd name="T4" fmla="*/ 26707 w 17"/>
                <a:gd name="T5" fmla="*/ 20544 h 17"/>
                <a:gd name="T6" fmla="*/ 24653 w 17"/>
                <a:gd name="T7" fmla="*/ 26147 h 17"/>
                <a:gd name="T8" fmla="*/ 18490 w 17"/>
                <a:gd name="T9" fmla="*/ 29882 h 17"/>
                <a:gd name="T10" fmla="*/ 10272 w 17"/>
                <a:gd name="T11" fmla="*/ 26147 h 17"/>
                <a:gd name="T12" fmla="*/ 6163 w 17"/>
                <a:gd name="T13" fmla="*/ 22412 h 17"/>
                <a:gd name="T14" fmla="*/ 2054 w 17"/>
                <a:gd name="T15" fmla="*/ 14941 h 17"/>
                <a:gd name="T16" fmla="*/ 0 w 17"/>
                <a:gd name="T17" fmla="*/ 7471 h 17"/>
                <a:gd name="T18" fmla="*/ 6163 w 17"/>
                <a:gd name="T19" fmla="*/ 1868 h 17"/>
                <a:gd name="T20" fmla="*/ 16435 w 17"/>
                <a:gd name="T21" fmla="*/ 0 h 17"/>
                <a:gd name="T22" fmla="*/ 24653 w 17"/>
                <a:gd name="T23" fmla="*/ 0 h 17"/>
                <a:gd name="T24" fmla="*/ 32871 w 17"/>
                <a:gd name="T25" fmla="*/ 747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4"/>
                  </a:moveTo>
                  <a:lnTo>
                    <a:pt x="13" y="8"/>
                  </a:lnTo>
                  <a:lnTo>
                    <a:pt x="13" y="11"/>
                  </a:lnTo>
                  <a:lnTo>
                    <a:pt x="12" y="14"/>
                  </a:lnTo>
                  <a:lnTo>
                    <a:pt x="9" y="16"/>
                  </a:lnTo>
                  <a:lnTo>
                    <a:pt x="5" y="14"/>
                  </a:lnTo>
                  <a:lnTo>
                    <a:pt x="3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3" y="1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4" name="Freeform 599"/>
            <p:cNvSpPr>
              <a:spLocks/>
            </p:cNvSpPr>
            <p:nvPr/>
          </p:nvSpPr>
          <p:spPr bwMode="auto">
            <a:xfrm>
              <a:off x="884238" y="3644900"/>
              <a:ext cx="87312" cy="31750"/>
            </a:xfrm>
            <a:custGeom>
              <a:avLst/>
              <a:gdLst>
                <a:gd name="T0" fmla="*/ 85233 w 42"/>
                <a:gd name="T1" fmla="*/ 0 h 17"/>
                <a:gd name="T2" fmla="*/ 85233 w 42"/>
                <a:gd name="T3" fmla="*/ 16809 h 17"/>
                <a:gd name="T4" fmla="*/ 72760 w 42"/>
                <a:gd name="T5" fmla="*/ 16809 h 17"/>
                <a:gd name="T6" fmla="*/ 62366 w 42"/>
                <a:gd name="T7" fmla="*/ 22412 h 17"/>
                <a:gd name="T8" fmla="*/ 54050 w 42"/>
                <a:gd name="T9" fmla="*/ 22412 h 17"/>
                <a:gd name="T10" fmla="*/ 43656 w 42"/>
                <a:gd name="T11" fmla="*/ 29882 h 17"/>
                <a:gd name="T12" fmla="*/ 35341 w 42"/>
                <a:gd name="T13" fmla="*/ 29882 h 17"/>
                <a:gd name="T14" fmla="*/ 24946 w 42"/>
                <a:gd name="T15" fmla="*/ 29882 h 17"/>
                <a:gd name="T16" fmla="*/ 12473 w 42"/>
                <a:gd name="T17" fmla="*/ 29882 h 17"/>
                <a:gd name="T18" fmla="*/ 4158 w 42"/>
                <a:gd name="T19" fmla="*/ 29882 h 17"/>
                <a:gd name="T20" fmla="*/ 0 w 42"/>
                <a:gd name="T21" fmla="*/ 22412 h 17"/>
                <a:gd name="T22" fmla="*/ 4158 w 42"/>
                <a:gd name="T23" fmla="*/ 16809 h 17"/>
                <a:gd name="T24" fmla="*/ 8315 w 42"/>
                <a:gd name="T25" fmla="*/ 11206 h 17"/>
                <a:gd name="T26" fmla="*/ 12473 w 42"/>
                <a:gd name="T27" fmla="*/ 5603 h 17"/>
                <a:gd name="T28" fmla="*/ 18710 w 42"/>
                <a:gd name="T29" fmla="*/ 0 h 17"/>
                <a:gd name="T30" fmla="*/ 24946 w 42"/>
                <a:gd name="T31" fmla="*/ 0 h 17"/>
                <a:gd name="T32" fmla="*/ 31183 w 42"/>
                <a:gd name="T33" fmla="*/ 0 h 17"/>
                <a:gd name="T34" fmla="*/ 35341 w 42"/>
                <a:gd name="T35" fmla="*/ 0 h 17"/>
                <a:gd name="T36" fmla="*/ 41577 w 42"/>
                <a:gd name="T37" fmla="*/ 0 h 17"/>
                <a:gd name="T38" fmla="*/ 47814 w 42"/>
                <a:gd name="T39" fmla="*/ 5603 h 17"/>
                <a:gd name="T40" fmla="*/ 51971 w 42"/>
                <a:gd name="T41" fmla="*/ 5603 h 17"/>
                <a:gd name="T42" fmla="*/ 58208 w 42"/>
                <a:gd name="T43" fmla="*/ 5603 h 17"/>
                <a:gd name="T44" fmla="*/ 62366 w 42"/>
                <a:gd name="T45" fmla="*/ 5603 h 17"/>
                <a:gd name="T46" fmla="*/ 68602 w 42"/>
                <a:gd name="T47" fmla="*/ 0 h 17"/>
                <a:gd name="T48" fmla="*/ 72760 w 42"/>
                <a:gd name="T49" fmla="*/ 0 h 17"/>
                <a:gd name="T50" fmla="*/ 78997 w 42"/>
                <a:gd name="T51" fmla="*/ 0 h 17"/>
                <a:gd name="T52" fmla="*/ 85233 w 42"/>
                <a:gd name="T53" fmla="*/ 0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"/>
                <a:gd name="T82" fmla="*/ 0 h 17"/>
                <a:gd name="T83" fmla="*/ 42 w 42"/>
                <a:gd name="T84" fmla="*/ 17 h 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" h="17">
                  <a:moveTo>
                    <a:pt x="41" y="0"/>
                  </a:moveTo>
                  <a:lnTo>
                    <a:pt x="41" y="9"/>
                  </a:lnTo>
                  <a:lnTo>
                    <a:pt x="35" y="9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1" y="16"/>
                  </a:lnTo>
                  <a:lnTo>
                    <a:pt x="17" y="16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6"/>
                  </a:lnTo>
                  <a:lnTo>
                    <a:pt x="6" y="3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5" name="Freeform 600"/>
            <p:cNvSpPr>
              <a:spLocks/>
            </p:cNvSpPr>
            <p:nvPr/>
          </p:nvSpPr>
          <p:spPr bwMode="auto">
            <a:xfrm>
              <a:off x="884238" y="3644900"/>
              <a:ext cx="95250" cy="31750"/>
            </a:xfrm>
            <a:custGeom>
              <a:avLst/>
              <a:gdLst>
                <a:gd name="T0" fmla="*/ 93133 w 45"/>
                <a:gd name="T1" fmla="*/ 0 h 17"/>
                <a:gd name="T2" fmla="*/ 93133 w 45"/>
                <a:gd name="T3" fmla="*/ 18676 h 17"/>
                <a:gd name="T4" fmla="*/ 80433 w 45"/>
                <a:gd name="T5" fmla="*/ 18676 h 17"/>
                <a:gd name="T6" fmla="*/ 67733 w 45"/>
                <a:gd name="T7" fmla="*/ 22412 h 17"/>
                <a:gd name="T8" fmla="*/ 59267 w 45"/>
                <a:gd name="T9" fmla="*/ 22412 h 17"/>
                <a:gd name="T10" fmla="*/ 46567 w 45"/>
                <a:gd name="T11" fmla="*/ 26147 h 17"/>
                <a:gd name="T12" fmla="*/ 38100 w 45"/>
                <a:gd name="T13" fmla="*/ 29882 h 17"/>
                <a:gd name="T14" fmla="*/ 27517 w 45"/>
                <a:gd name="T15" fmla="*/ 29882 h 17"/>
                <a:gd name="T16" fmla="*/ 14817 w 45"/>
                <a:gd name="T17" fmla="*/ 29882 h 17"/>
                <a:gd name="T18" fmla="*/ 4233 w 45"/>
                <a:gd name="T19" fmla="*/ 26147 h 17"/>
                <a:gd name="T20" fmla="*/ 0 w 45"/>
                <a:gd name="T21" fmla="*/ 22412 h 17"/>
                <a:gd name="T22" fmla="*/ 4233 w 45"/>
                <a:gd name="T23" fmla="*/ 14941 h 17"/>
                <a:gd name="T24" fmla="*/ 8467 w 45"/>
                <a:gd name="T25" fmla="*/ 9338 h 17"/>
                <a:gd name="T26" fmla="*/ 14817 w 45"/>
                <a:gd name="T27" fmla="*/ 5603 h 17"/>
                <a:gd name="T28" fmla="*/ 21167 w 45"/>
                <a:gd name="T29" fmla="*/ 1868 h 17"/>
                <a:gd name="T30" fmla="*/ 27517 w 45"/>
                <a:gd name="T31" fmla="*/ 0 h 17"/>
                <a:gd name="T32" fmla="*/ 33867 w 45"/>
                <a:gd name="T33" fmla="*/ 0 h 17"/>
                <a:gd name="T34" fmla="*/ 40217 w 45"/>
                <a:gd name="T35" fmla="*/ 0 h 17"/>
                <a:gd name="T36" fmla="*/ 46567 w 45"/>
                <a:gd name="T37" fmla="*/ 1868 h 17"/>
                <a:gd name="T38" fmla="*/ 50800 w 45"/>
                <a:gd name="T39" fmla="*/ 5603 h 17"/>
                <a:gd name="T40" fmla="*/ 57150 w 45"/>
                <a:gd name="T41" fmla="*/ 5603 h 17"/>
                <a:gd name="T42" fmla="*/ 63500 w 45"/>
                <a:gd name="T43" fmla="*/ 5603 h 17"/>
                <a:gd name="T44" fmla="*/ 67733 w 45"/>
                <a:gd name="T45" fmla="*/ 5603 h 17"/>
                <a:gd name="T46" fmla="*/ 74083 w 45"/>
                <a:gd name="T47" fmla="*/ 1868 h 17"/>
                <a:gd name="T48" fmla="*/ 80433 w 45"/>
                <a:gd name="T49" fmla="*/ 1868 h 17"/>
                <a:gd name="T50" fmla="*/ 84667 w 45"/>
                <a:gd name="T51" fmla="*/ 1868 h 17"/>
                <a:gd name="T52" fmla="*/ 93133 w 45"/>
                <a:gd name="T53" fmla="*/ 0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"/>
                <a:gd name="T82" fmla="*/ 0 h 17"/>
                <a:gd name="T83" fmla="*/ 45 w 45"/>
                <a:gd name="T84" fmla="*/ 17 h 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" h="17">
                  <a:moveTo>
                    <a:pt x="44" y="0"/>
                  </a:moveTo>
                  <a:lnTo>
                    <a:pt x="44" y="10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2" y="14"/>
                  </a:lnTo>
                  <a:lnTo>
                    <a:pt x="18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5" y="1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44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6" name="Freeform 601"/>
            <p:cNvSpPr>
              <a:spLocks/>
            </p:cNvSpPr>
            <p:nvPr/>
          </p:nvSpPr>
          <p:spPr bwMode="auto">
            <a:xfrm>
              <a:off x="669925" y="3649663"/>
              <a:ext cx="34925" cy="31750"/>
            </a:xfrm>
            <a:custGeom>
              <a:avLst/>
              <a:gdLst>
                <a:gd name="T0" fmla="*/ 26707 w 17"/>
                <a:gd name="T1" fmla="*/ 18676 h 17"/>
                <a:gd name="T2" fmla="*/ 16435 w 17"/>
                <a:gd name="T3" fmla="*/ 29882 h 17"/>
                <a:gd name="T4" fmla="*/ 4109 w 17"/>
                <a:gd name="T5" fmla="*/ 18676 h 17"/>
                <a:gd name="T6" fmla="*/ 0 w 17"/>
                <a:gd name="T7" fmla="*/ 18676 h 17"/>
                <a:gd name="T8" fmla="*/ 4109 w 17"/>
                <a:gd name="T9" fmla="*/ 9338 h 17"/>
                <a:gd name="T10" fmla="*/ 10272 w 17"/>
                <a:gd name="T11" fmla="*/ 0 h 17"/>
                <a:gd name="T12" fmla="*/ 16435 w 17"/>
                <a:gd name="T13" fmla="*/ 0 h 17"/>
                <a:gd name="T14" fmla="*/ 26707 w 17"/>
                <a:gd name="T15" fmla="*/ 9338 h 17"/>
                <a:gd name="T16" fmla="*/ 32871 w 17"/>
                <a:gd name="T17" fmla="*/ 9338 h 17"/>
                <a:gd name="T18" fmla="*/ 26707 w 17"/>
                <a:gd name="T19" fmla="*/ 1867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3" y="10"/>
                  </a:moveTo>
                  <a:lnTo>
                    <a:pt x="8" y="1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5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3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7" name="Freeform 602"/>
            <p:cNvSpPr>
              <a:spLocks/>
            </p:cNvSpPr>
            <p:nvPr/>
          </p:nvSpPr>
          <p:spPr bwMode="auto">
            <a:xfrm>
              <a:off x="1084263" y="3933825"/>
              <a:ext cx="34925" cy="3175"/>
            </a:xfrm>
            <a:custGeom>
              <a:avLst/>
              <a:gdLst>
                <a:gd name="T0" fmla="*/ 32871 w 17"/>
                <a:gd name="T1" fmla="*/ 0 h 1"/>
                <a:gd name="T2" fmla="*/ 24653 w 17"/>
                <a:gd name="T3" fmla="*/ 0 h 1"/>
                <a:gd name="T4" fmla="*/ 20544 w 17"/>
                <a:gd name="T5" fmla="*/ 0 h 1"/>
                <a:gd name="T6" fmla="*/ 8218 w 17"/>
                <a:gd name="T7" fmla="*/ 0 h 1"/>
                <a:gd name="T8" fmla="*/ 0 w 17"/>
                <a:gd name="T9" fmla="*/ 0 h 1"/>
                <a:gd name="T10" fmla="*/ 8218 w 17"/>
                <a:gd name="T11" fmla="*/ 0 h 1"/>
                <a:gd name="T12" fmla="*/ 16435 w 17"/>
                <a:gd name="T13" fmla="*/ 0 h 1"/>
                <a:gd name="T14" fmla="*/ 20544 w 17"/>
                <a:gd name="T15" fmla="*/ 0 h 1"/>
                <a:gd name="T16" fmla="*/ 28762 w 17"/>
                <a:gd name="T17" fmla="*/ 0 h 1"/>
                <a:gd name="T18" fmla="*/ 32871 w 17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"/>
                <a:gd name="T32" fmla="*/ 17 w 17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">
                  <a:moveTo>
                    <a:pt x="16" y="0"/>
                  </a:moveTo>
                  <a:lnTo>
                    <a:pt x="12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8" name="Freeform 603"/>
            <p:cNvSpPr>
              <a:spLocks/>
            </p:cNvSpPr>
            <p:nvPr/>
          </p:nvSpPr>
          <p:spPr bwMode="auto">
            <a:xfrm>
              <a:off x="1084263" y="3644900"/>
              <a:ext cx="34925" cy="31750"/>
            </a:xfrm>
            <a:custGeom>
              <a:avLst/>
              <a:gdLst>
                <a:gd name="T0" fmla="*/ 32871 w 17"/>
                <a:gd name="T1" fmla="*/ 14941 h 17"/>
                <a:gd name="T2" fmla="*/ 24653 w 17"/>
                <a:gd name="T3" fmla="*/ 24279 h 17"/>
                <a:gd name="T4" fmla="*/ 18490 w 17"/>
                <a:gd name="T5" fmla="*/ 29882 h 17"/>
                <a:gd name="T6" fmla="*/ 6163 w 17"/>
                <a:gd name="T7" fmla="*/ 29882 h 17"/>
                <a:gd name="T8" fmla="*/ 0 w 17"/>
                <a:gd name="T9" fmla="*/ 24279 h 17"/>
                <a:gd name="T10" fmla="*/ 0 w 17"/>
                <a:gd name="T11" fmla="*/ 14941 h 17"/>
                <a:gd name="T12" fmla="*/ 0 w 17"/>
                <a:gd name="T13" fmla="*/ 9338 h 17"/>
                <a:gd name="T14" fmla="*/ 6163 w 17"/>
                <a:gd name="T15" fmla="*/ 3735 h 17"/>
                <a:gd name="T16" fmla="*/ 8218 w 17"/>
                <a:gd name="T17" fmla="*/ 0 h 17"/>
                <a:gd name="T18" fmla="*/ 16435 w 17"/>
                <a:gd name="T19" fmla="*/ 3735 h 17"/>
                <a:gd name="T20" fmla="*/ 20544 w 17"/>
                <a:gd name="T21" fmla="*/ 3735 h 17"/>
                <a:gd name="T22" fmla="*/ 26707 w 17"/>
                <a:gd name="T23" fmla="*/ 9338 h 17"/>
                <a:gd name="T24" fmla="*/ 32871 w 17"/>
                <a:gd name="T25" fmla="*/ 1494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8"/>
                  </a:moveTo>
                  <a:lnTo>
                    <a:pt x="12" y="13"/>
                  </a:lnTo>
                  <a:lnTo>
                    <a:pt x="9" y="16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3" y="5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9" name="Freeform 604"/>
            <p:cNvSpPr>
              <a:spLocks/>
            </p:cNvSpPr>
            <p:nvPr/>
          </p:nvSpPr>
          <p:spPr bwMode="auto">
            <a:xfrm>
              <a:off x="1050925" y="3933825"/>
              <a:ext cx="34925" cy="3175"/>
            </a:xfrm>
            <a:custGeom>
              <a:avLst/>
              <a:gdLst>
                <a:gd name="T0" fmla="*/ 32871 w 17"/>
                <a:gd name="T1" fmla="*/ 0 h 1"/>
                <a:gd name="T2" fmla="*/ 18490 w 17"/>
                <a:gd name="T3" fmla="*/ 0 h 1"/>
                <a:gd name="T4" fmla="*/ 12326 w 17"/>
                <a:gd name="T5" fmla="*/ 0 h 1"/>
                <a:gd name="T6" fmla="*/ 6163 w 17"/>
                <a:gd name="T7" fmla="*/ 0 h 1"/>
                <a:gd name="T8" fmla="*/ 0 w 17"/>
                <a:gd name="T9" fmla="*/ 0 h 1"/>
                <a:gd name="T10" fmla="*/ 6163 w 17"/>
                <a:gd name="T11" fmla="*/ 0 h 1"/>
                <a:gd name="T12" fmla="*/ 12326 w 17"/>
                <a:gd name="T13" fmla="*/ 0 h 1"/>
                <a:gd name="T14" fmla="*/ 18490 w 17"/>
                <a:gd name="T15" fmla="*/ 0 h 1"/>
                <a:gd name="T16" fmla="*/ 32871 w 17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"/>
                <a:gd name="T29" fmla="*/ 17 w 17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">
                  <a:moveTo>
                    <a:pt x="16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0" name="Freeform 605"/>
            <p:cNvSpPr>
              <a:spLocks/>
            </p:cNvSpPr>
            <p:nvPr/>
          </p:nvSpPr>
          <p:spPr bwMode="auto">
            <a:xfrm>
              <a:off x="1050925" y="3648075"/>
              <a:ext cx="34925" cy="30163"/>
            </a:xfrm>
            <a:custGeom>
              <a:avLst/>
              <a:gdLst>
                <a:gd name="T0" fmla="*/ 32871 w 17"/>
                <a:gd name="T1" fmla="*/ 10646 h 17"/>
                <a:gd name="T2" fmla="*/ 32871 w 17"/>
                <a:gd name="T3" fmla="*/ 21292 h 17"/>
                <a:gd name="T4" fmla="*/ 28762 w 17"/>
                <a:gd name="T5" fmla="*/ 21292 h 17"/>
                <a:gd name="T6" fmla="*/ 20544 w 17"/>
                <a:gd name="T7" fmla="*/ 28389 h 17"/>
                <a:gd name="T8" fmla="*/ 14381 w 17"/>
                <a:gd name="T9" fmla="*/ 28389 h 17"/>
                <a:gd name="T10" fmla="*/ 10272 w 17"/>
                <a:gd name="T11" fmla="*/ 28389 h 17"/>
                <a:gd name="T12" fmla="*/ 8218 w 17"/>
                <a:gd name="T13" fmla="*/ 21292 h 17"/>
                <a:gd name="T14" fmla="*/ 4109 w 17"/>
                <a:gd name="T15" fmla="*/ 28389 h 17"/>
                <a:gd name="T16" fmla="*/ 2054 w 17"/>
                <a:gd name="T17" fmla="*/ 28389 h 17"/>
                <a:gd name="T18" fmla="*/ 0 w 17"/>
                <a:gd name="T19" fmla="*/ 21292 h 17"/>
                <a:gd name="T20" fmla="*/ 0 w 17"/>
                <a:gd name="T21" fmla="*/ 10646 h 17"/>
                <a:gd name="T22" fmla="*/ 2054 w 17"/>
                <a:gd name="T23" fmla="*/ 10646 h 17"/>
                <a:gd name="T24" fmla="*/ 8218 w 17"/>
                <a:gd name="T25" fmla="*/ 5323 h 17"/>
                <a:gd name="T26" fmla="*/ 14381 w 17"/>
                <a:gd name="T27" fmla="*/ 5323 h 17"/>
                <a:gd name="T28" fmla="*/ 20544 w 17"/>
                <a:gd name="T29" fmla="*/ 0 h 17"/>
                <a:gd name="T30" fmla="*/ 28762 w 17"/>
                <a:gd name="T31" fmla="*/ 5323 h 17"/>
                <a:gd name="T32" fmla="*/ 32871 w 17"/>
                <a:gd name="T33" fmla="*/ 10646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6"/>
                  </a:moveTo>
                  <a:lnTo>
                    <a:pt x="16" y="12"/>
                  </a:lnTo>
                  <a:lnTo>
                    <a:pt x="14" y="12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3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16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1" name="Freeform 606"/>
            <p:cNvSpPr>
              <a:spLocks/>
            </p:cNvSpPr>
            <p:nvPr/>
          </p:nvSpPr>
          <p:spPr bwMode="auto">
            <a:xfrm>
              <a:off x="809625" y="3656013"/>
              <a:ext cx="36513" cy="30162"/>
            </a:xfrm>
            <a:custGeom>
              <a:avLst/>
              <a:gdLst>
                <a:gd name="T0" fmla="*/ 30070 w 17"/>
                <a:gd name="T1" fmla="*/ 0 h 17"/>
                <a:gd name="T2" fmla="*/ 34365 w 17"/>
                <a:gd name="T3" fmla="*/ 0 h 17"/>
                <a:gd name="T4" fmla="*/ 30070 w 17"/>
                <a:gd name="T5" fmla="*/ 28388 h 17"/>
                <a:gd name="T6" fmla="*/ 27922 w 17"/>
                <a:gd name="T7" fmla="*/ 28388 h 17"/>
                <a:gd name="T8" fmla="*/ 19330 w 17"/>
                <a:gd name="T9" fmla="*/ 28388 h 17"/>
                <a:gd name="T10" fmla="*/ 12887 w 17"/>
                <a:gd name="T11" fmla="*/ 28388 h 17"/>
                <a:gd name="T12" fmla="*/ 4296 w 17"/>
                <a:gd name="T13" fmla="*/ 28388 h 17"/>
                <a:gd name="T14" fmla="*/ 0 w 17"/>
                <a:gd name="T15" fmla="*/ 28388 h 17"/>
                <a:gd name="T16" fmla="*/ 4296 w 17"/>
                <a:gd name="T17" fmla="*/ 0 h 17"/>
                <a:gd name="T18" fmla="*/ 12887 w 17"/>
                <a:gd name="T19" fmla="*/ 0 h 17"/>
                <a:gd name="T20" fmla="*/ 21478 w 17"/>
                <a:gd name="T21" fmla="*/ 0 h 17"/>
                <a:gd name="T22" fmla="*/ 30070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4" y="0"/>
                  </a:moveTo>
                  <a:lnTo>
                    <a:pt x="16" y="0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2" name="Freeform 607"/>
            <p:cNvSpPr>
              <a:spLocks/>
            </p:cNvSpPr>
            <p:nvPr/>
          </p:nvSpPr>
          <p:spPr bwMode="auto">
            <a:xfrm>
              <a:off x="809625" y="3656013"/>
              <a:ext cx="36513" cy="30162"/>
            </a:xfrm>
            <a:custGeom>
              <a:avLst/>
              <a:gdLst>
                <a:gd name="T0" fmla="*/ 32217 w 17"/>
                <a:gd name="T1" fmla="*/ 7097 h 17"/>
                <a:gd name="T2" fmla="*/ 34365 w 17"/>
                <a:gd name="T3" fmla="*/ 10645 h 17"/>
                <a:gd name="T4" fmla="*/ 32217 w 17"/>
                <a:gd name="T5" fmla="*/ 19517 h 17"/>
                <a:gd name="T6" fmla="*/ 27922 w 17"/>
                <a:gd name="T7" fmla="*/ 19517 h 17"/>
                <a:gd name="T8" fmla="*/ 25774 w 17"/>
                <a:gd name="T9" fmla="*/ 28388 h 17"/>
                <a:gd name="T10" fmla="*/ 19330 w 17"/>
                <a:gd name="T11" fmla="*/ 23065 h 17"/>
                <a:gd name="T12" fmla="*/ 12887 w 17"/>
                <a:gd name="T13" fmla="*/ 19517 h 17"/>
                <a:gd name="T14" fmla="*/ 6443 w 17"/>
                <a:gd name="T15" fmla="*/ 19517 h 17"/>
                <a:gd name="T16" fmla="*/ 0 w 17"/>
                <a:gd name="T17" fmla="*/ 15968 h 17"/>
                <a:gd name="T18" fmla="*/ 4296 w 17"/>
                <a:gd name="T19" fmla="*/ 3548 h 17"/>
                <a:gd name="T20" fmla="*/ 12887 w 17"/>
                <a:gd name="T21" fmla="*/ 0 h 17"/>
                <a:gd name="T22" fmla="*/ 23626 w 17"/>
                <a:gd name="T23" fmla="*/ 3548 h 17"/>
                <a:gd name="T24" fmla="*/ 32217 w 17"/>
                <a:gd name="T25" fmla="*/ 7097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5" y="4"/>
                  </a:moveTo>
                  <a:lnTo>
                    <a:pt x="16" y="6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2" y="16"/>
                  </a:lnTo>
                  <a:lnTo>
                    <a:pt x="9" y="13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0" y="9"/>
                  </a:lnTo>
                  <a:lnTo>
                    <a:pt x="2" y="2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5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3" name="Freeform 608"/>
            <p:cNvSpPr>
              <a:spLocks/>
            </p:cNvSpPr>
            <p:nvPr/>
          </p:nvSpPr>
          <p:spPr bwMode="auto">
            <a:xfrm>
              <a:off x="942975" y="3649663"/>
              <a:ext cx="80963" cy="31750"/>
            </a:xfrm>
            <a:custGeom>
              <a:avLst/>
              <a:gdLst>
                <a:gd name="T0" fmla="*/ 78832 w 38"/>
                <a:gd name="T1" fmla="*/ 0 h 17"/>
                <a:gd name="T2" fmla="*/ 70310 w 38"/>
                <a:gd name="T3" fmla="*/ 1868 h 17"/>
                <a:gd name="T4" fmla="*/ 61788 w 38"/>
                <a:gd name="T5" fmla="*/ 5603 h 17"/>
                <a:gd name="T6" fmla="*/ 53265 w 38"/>
                <a:gd name="T7" fmla="*/ 9338 h 17"/>
                <a:gd name="T8" fmla="*/ 46873 w 38"/>
                <a:gd name="T9" fmla="*/ 14941 h 17"/>
                <a:gd name="T10" fmla="*/ 40482 w 38"/>
                <a:gd name="T11" fmla="*/ 16809 h 17"/>
                <a:gd name="T12" fmla="*/ 29828 w 38"/>
                <a:gd name="T13" fmla="*/ 22412 h 17"/>
                <a:gd name="T14" fmla="*/ 21306 w 38"/>
                <a:gd name="T15" fmla="*/ 26147 h 17"/>
                <a:gd name="T16" fmla="*/ 14914 w 38"/>
                <a:gd name="T17" fmla="*/ 29882 h 17"/>
                <a:gd name="T18" fmla="*/ 10653 w 38"/>
                <a:gd name="T19" fmla="*/ 29882 h 17"/>
                <a:gd name="T20" fmla="*/ 6392 w 38"/>
                <a:gd name="T21" fmla="*/ 29882 h 17"/>
                <a:gd name="T22" fmla="*/ 4261 w 38"/>
                <a:gd name="T23" fmla="*/ 29882 h 17"/>
                <a:gd name="T24" fmla="*/ 0 w 38"/>
                <a:gd name="T25" fmla="*/ 28015 h 17"/>
                <a:gd name="T26" fmla="*/ 4261 w 38"/>
                <a:gd name="T27" fmla="*/ 22412 h 17"/>
                <a:gd name="T28" fmla="*/ 10653 w 38"/>
                <a:gd name="T29" fmla="*/ 16809 h 17"/>
                <a:gd name="T30" fmla="*/ 19175 w 38"/>
                <a:gd name="T31" fmla="*/ 14941 h 17"/>
                <a:gd name="T32" fmla="*/ 27698 w 38"/>
                <a:gd name="T33" fmla="*/ 11206 h 17"/>
                <a:gd name="T34" fmla="*/ 38351 w 38"/>
                <a:gd name="T35" fmla="*/ 7471 h 17"/>
                <a:gd name="T36" fmla="*/ 49004 w 38"/>
                <a:gd name="T37" fmla="*/ 3735 h 17"/>
                <a:gd name="T38" fmla="*/ 57526 w 38"/>
                <a:gd name="T39" fmla="*/ 1868 h 17"/>
                <a:gd name="T40" fmla="*/ 66049 w 38"/>
                <a:gd name="T41" fmla="*/ 0 h 17"/>
                <a:gd name="T42" fmla="*/ 70310 w 38"/>
                <a:gd name="T43" fmla="*/ 0 h 17"/>
                <a:gd name="T44" fmla="*/ 72441 w 38"/>
                <a:gd name="T45" fmla="*/ 0 h 17"/>
                <a:gd name="T46" fmla="*/ 74571 w 38"/>
                <a:gd name="T47" fmla="*/ 0 h 17"/>
                <a:gd name="T48" fmla="*/ 78832 w 38"/>
                <a:gd name="T49" fmla="*/ 0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17"/>
                <a:gd name="T77" fmla="*/ 38 w 38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17">
                  <a:moveTo>
                    <a:pt x="37" y="0"/>
                  </a:moveTo>
                  <a:lnTo>
                    <a:pt x="33" y="1"/>
                  </a:lnTo>
                  <a:lnTo>
                    <a:pt x="29" y="3"/>
                  </a:lnTo>
                  <a:lnTo>
                    <a:pt x="25" y="5"/>
                  </a:lnTo>
                  <a:lnTo>
                    <a:pt x="22" y="8"/>
                  </a:lnTo>
                  <a:lnTo>
                    <a:pt x="19" y="9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5" y="9"/>
                  </a:lnTo>
                  <a:lnTo>
                    <a:pt x="9" y="8"/>
                  </a:lnTo>
                  <a:lnTo>
                    <a:pt x="13" y="6"/>
                  </a:lnTo>
                  <a:lnTo>
                    <a:pt x="18" y="4"/>
                  </a:lnTo>
                  <a:lnTo>
                    <a:pt x="23" y="2"/>
                  </a:lnTo>
                  <a:lnTo>
                    <a:pt x="27" y="1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4" name="Freeform 609"/>
            <p:cNvSpPr>
              <a:spLocks/>
            </p:cNvSpPr>
            <p:nvPr/>
          </p:nvSpPr>
          <p:spPr bwMode="auto">
            <a:xfrm>
              <a:off x="942975" y="3649663"/>
              <a:ext cx="88900" cy="36512"/>
            </a:xfrm>
            <a:custGeom>
              <a:avLst/>
              <a:gdLst>
                <a:gd name="T0" fmla="*/ 86783 w 42"/>
                <a:gd name="T1" fmla="*/ 0 h 21"/>
                <a:gd name="T2" fmla="*/ 78317 w 42"/>
                <a:gd name="T3" fmla="*/ 3477 h 21"/>
                <a:gd name="T4" fmla="*/ 67733 w 42"/>
                <a:gd name="T5" fmla="*/ 6955 h 21"/>
                <a:gd name="T6" fmla="*/ 59267 w 42"/>
                <a:gd name="T7" fmla="*/ 12171 h 21"/>
                <a:gd name="T8" fmla="*/ 50800 w 42"/>
                <a:gd name="T9" fmla="*/ 15648 h 21"/>
                <a:gd name="T10" fmla="*/ 42333 w 42"/>
                <a:gd name="T11" fmla="*/ 20864 h 21"/>
                <a:gd name="T12" fmla="*/ 33867 w 42"/>
                <a:gd name="T13" fmla="*/ 26080 h 21"/>
                <a:gd name="T14" fmla="*/ 25400 w 42"/>
                <a:gd name="T15" fmla="*/ 31296 h 21"/>
                <a:gd name="T16" fmla="*/ 16933 w 42"/>
                <a:gd name="T17" fmla="*/ 34773 h 21"/>
                <a:gd name="T18" fmla="*/ 12700 w 42"/>
                <a:gd name="T19" fmla="*/ 34773 h 21"/>
                <a:gd name="T20" fmla="*/ 8467 w 42"/>
                <a:gd name="T21" fmla="*/ 34773 h 21"/>
                <a:gd name="T22" fmla="*/ 4233 w 42"/>
                <a:gd name="T23" fmla="*/ 34773 h 21"/>
                <a:gd name="T24" fmla="*/ 0 w 42"/>
                <a:gd name="T25" fmla="*/ 33035 h 21"/>
                <a:gd name="T26" fmla="*/ 4233 w 42"/>
                <a:gd name="T27" fmla="*/ 26080 h 21"/>
                <a:gd name="T28" fmla="*/ 12700 w 42"/>
                <a:gd name="T29" fmla="*/ 20864 h 21"/>
                <a:gd name="T30" fmla="*/ 21167 w 42"/>
                <a:gd name="T31" fmla="*/ 15648 h 21"/>
                <a:gd name="T32" fmla="*/ 31750 w 42"/>
                <a:gd name="T33" fmla="*/ 12171 h 21"/>
                <a:gd name="T34" fmla="*/ 42333 w 42"/>
                <a:gd name="T35" fmla="*/ 10432 h 21"/>
                <a:gd name="T36" fmla="*/ 52917 w 42"/>
                <a:gd name="T37" fmla="*/ 5216 h 21"/>
                <a:gd name="T38" fmla="*/ 61383 w 42"/>
                <a:gd name="T39" fmla="*/ 3477 h 21"/>
                <a:gd name="T40" fmla="*/ 74083 w 42"/>
                <a:gd name="T41" fmla="*/ 0 h 21"/>
                <a:gd name="T42" fmla="*/ 78317 w 42"/>
                <a:gd name="T43" fmla="*/ 0 h 21"/>
                <a:gd name="T44" fmla="*/ 78317 w 42"/>
                <a:gd name="T45" fmla="*/ 0 h 21"/>
                <a:gd name="T46" fmla="*/ 82550 w 42"/>
                <a:gd name="T47" fmla="*/ 0 h 21"/>
                <a:gd name="T48" fmla="*/ 86783 w 42"/>
                <a:gd name="T49" fmla="*/ 0 h 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21"/>
                <a:gd name="T77" fmla="*/ 42 w 42"/>
                <a:gd name="T78" fmla="*/ 21 h 2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21">
                  <a:moveTo>
                    <a:pt x="41" y="0"/>
                  </a:moveTo>
                  <a:lnTo>
                    <a:pt x="37" y="2"/>
                  </a:lnTo>
                  <a:lnTo>
                    <a:pt x="32" y="4"/>
                  </a:lnTo>
                  <a:lnTo>
                    <a:pt x="28" y="7"/>
                  </a:lnTo>
                  <a:lnTo>
                    <a:pt x="24" y="9"/>
                  </a:lnTo>
                  <a:lnTo>
                    <a:pt x="20" y="12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5" y="7"/>
                  </a:lnTo>
                  <a:lnTo>
                    <a:pt x="20" y="6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1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5" name="Freeform 610"/>
            <p:cNvSpPr>
              <a:spLocks/>
            </p:cNvSpPr>
            <p:nvPr/>
          </p:nvSpPr>
          <p:spPr bwMode="auto">
            <a:xfrm>
              <a:off x="1711325" y="3649663"/>
              <a:ext cx="36513" cy="31750"/>
            </a:xfrm>
            <a:custGeom>
              <a:avLst/>
              <a:gdLst>
                <a:gd name="T0" fmla="*/ 34365 w 17"/>
                <a:gd name="T1" fmla="*/ 14941 h 17"/>
                <a:gd name="T2" fmla="*/ 34365 w 17"/>
                <a:gd name="T3" fmla="*/ 20544 h 17"/>
                <a:gd name="T4" fmla="*/ 34365 w 17"/>
                <a:gd name="T5" fmla="*/ 24279 h 17"/>
                <a:gd name="T6" fmla="*/ 34365 w 17"/>
                <a:gd name="T7" fmla="*/ 26147 h 17"/>
                <a:gd name="T8" fmla="*/ 27922 w 17"/>
                <a:gd name="T9" fmla="*/ 29882 h 17"/>
                <a:gd name="T10" fmla="*/ 19330 w 17"/>
                <a:gd name="T11" fmla="*/ 26147 h 17"/>
                <a:gd name="T12" fmla="*/ 8591 w 17"/>
                <a:gd name="T13" fmla="*/ 18676 h 17"/>
                <a:gd name="T14" fmla="*/ 4296 w 17"/>
                <a:gd name="T15" fmla="*/ 9338 h 17"/>
                <a:gd name="T16" fmla="*/ 0 w 17"/>
                <a:gd name="T17" fmla="*/ 1868 h 17"/>
                <a:gd name="T18" fmla="*/ 8591 w 17"/>
                <a:gd name="T19" fmla="*/ 0 h 17"/>
                <a:gd name="T20" fmla="*/ 19330 w 17"/>
                <a:gd name="T21" fmla="*/ 3735 h 17"/>
                <a:gd name="T22" fmla="*/ 25774 w 17"/>
                <a:gd name="T23" fmla="*/ 9338 h 17"/>
                <a:gd name="T24" fmla="*/ 34365 w 17"/>
                <a:gd name="T25" fmla="*/ 1494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8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9" y="14"/>
                  </a:lnTo>
                  <a:lnTo>
                    <a:pt x="4" y="10"/>
                  </a:lnTo>
                  <a:lnTo>
                    <a:pt x="2" y="5"/>
                  </a:lnTo>
                  <a:lnTo>
                    <a:pt x="0" y="1"/>
                  </a:lnTo>
                  <a:lnTo>
                    <a:pt x="4" y="0"/>
                  </a:lnTo>
                  <a:lnTo>
                    <a:pt x="9" y="2"/>
                  </a:lnTo>
                  <a:lnTo>
                    <a:pt x="12" y="5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6" name="Freeform 611"/>
            <p:cNvSpPr>
              <a:spLocks/>
            </p:cNvSpPr>
            <p:nvPr/>
          </p:nvSpPr>
          <p:spPr bwMode="auto">
            <a:xfrm>
              <a:off x="1711325" y="3649663"/>
              <a:ext cx="38100" cy="31750"/>
            </a:xfrm>
            <a:custGeom>
              <a:avLst/>
              <a:gdLst>
                <a:gd name="T0" fmla="*/ 35983 w 18"/>
                <a:gd name="T1" fmla="*/ 16809 h 17"/>
                <a:gd name="T2" fmla="*/ 35983 w 18"/>
                <a:gd name="T3" fmla="*/ 22412 h 17"/>
                <a:gd name="T4" fmla="*/ 35983 w 18"/>
                <a:gd name="T5" fmla="*/ 24279 h 17"/>
                <a:gd name="T6" fmla="*/ 35983 w 18"/>
                <a:gd name="T7" fmla="*/ 28015 h 17"/>
                <a:gd name="T8" fmla="*/ 29633 w 18"/>
                <a:gd name="T9" fmla="*/ 29882 h 17"/>
                <a:gd name="T10" fmla="*/ 19050 w 18"/>
                <a:gd name="T11" fmla="*/ 26147 h 17"/>
                <a:gd name="T12" fmla="*/ 10583 w 18"/>
                <a:gd name="T13" fmla="*/ 18676 h 17"/>
                <a:gd name="T14" fmla="*/ 4233 w 18"/>
                <a:gd name="T15" fmla="*/ 9338 h 17"/>
                <a:gd name="T16" fmla="*/ 0 w 18"/>
                <a:gd name="T17" fmla="*/ 1868 h 17"/>
                <a:gd name="T18" fmla="*/ 10583 w 18"/>
                <a:gd name="T19" fmla="*/ 0 h 17"/>
                <a:gd name="T20" fmla="*/ 19050 w 18"/>
                <a:gd name="T21" fmla="*/ 3735 h 17"/>
                <a:gd name="T22" fmla="*/ 25400 w 18"/>
                <a:gd name="T23" fmla="*/ 9338 h 17"/>
                <a:gd name="T24" fmla="*/ 35983 w 18"/>
                <a:gd name="T25" fmla="*/ 16809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7"/>
                <a:gd name="T41" fmla="*/ 18 w 18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7">
                  <a:moveTo>
                    <a:pt x="17" y="9"/>
                  </a:moveTo>
                  <a:lnTo>
                    <a:pt x="17" y="12"/>
                  </a:lnTo>
                  <a:lnTo>
                    <a:pt x="17" y="13"/>
                  </a:lnTo>
                  <a:lnTo>
                    <a:pt x="17" y="15"/>
                  </a:lnTo>
                  <a:lnTo>
                    <a:pt x="14" y="16"/>
                  </a:lnTo>
                  <a:lnTo>
                    <a:pt x="9" y="14"/>
                  </a:lnTo>
                  <a:lnTo>
                    <a:pt x="5" y="10"/>
                  </a:lnTo>
                  <a:lnTo>
                    <a:pt x="2" y="5"/>
                  </a:lnTo>
                  <a:lnTo>
                    <a:pt x="0" y="1"/>
                  </a:lnTo>
                  <a:lnTo>
                    <a:pt x="5" y="0"/>
                  </a:lnTo>
                  <a:lnTo>
                    <a:pt x="9" y="2"/>
                  </a:lnTo>
                  <a:lnTo>
                    <a:pt x="12" y="5"/>
                  </a:lnTo>
                  <a:lnTo>
                    <a:pt x="17" y="9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7" name="Freeform 612"/>
            <p:cNvSpPr>
              <a:spLocks/>
            </p:cNvSpPr>
            <p:nvPr/>
          </p:nvSpPr>
          <p:spPr bwMode="auto">
            <a:xfrm>
              <a:off x="703263" y="3656013"/>
              <a:ext cx="36512" cy="30162"/>
            </a:xfrm>
            <a:custGeom>
              <a:avLst/>
              <a:gdLst>
                <a:gd name="T0" fmla="*/ 17182 w 17"/>
                <a:gd name="T1" fmla="*/ 0 h 17"/>
                <a:gd name="T2" fmla="*/ 17182 w 17"/>
                <a:gd name="T3" fmla="*/ 14194 h 17"/>
                <a:gd name="T4" fmla="*/ 25773 w 17"/>
                <a:gd name="T5" fmla="*/ 14194 h 17"/>
                <a:gd name="T6" fmla="*/ 34364 w 17"/>
                <a:gd name="T7" fmla="*/ 14194 h 17"/>
                <a:gd name="T8" fmla="*/ 25773 w 17"/>
                <a:gd name="T9" fmla="*/ 28388 h 17"/>
                <a:gd name="T10" fmla="*/ 17182 w 17"/>
                <a:gd name="T11" fmla="*/ 28388 h 17"/>
                <a:gd name="T12" fmla="*/ 8591 w 17"/>
                <a:gd name="T13" fmla="*/ 28388 h 17"/>
                <a:gd name="T14" fmla="*/ 0 w 17"/>
                <a:gd name="T15" fmla="*/ 14194 h 17"/>
                <a:gd name="T16" fmla="*/ 0 w 17"/>
                <a:gd name="T17" fmla="*/ 0 h 17"/>
                <a:gd name="T18" fmla="*/ 8591 w 17"/>
                <a:gd name="T19" fmla="*/ 0 h 17"/>
                <a:gd name="T20" fmla="*/ 17182 w 17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8" y="0"/>
                  </a:moveTo>
                  <a:lnTo>
                    <a:pt x="8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8" name="Freeform 613"/>
            <p:cNvSpPr>
              <a:spLocks/>
            </p:cNvSpPr>
            <p:nvPr/>
          </p:nvSpPr>
          <p:spPr bwMode="auto">
            <a:xfrm>
              <a:off x="703263" y="3656013"/>
              <a:ext cx="36512" cy="30162"/>
            </a:xfrm>
            <a:custGeom>
              <a:avLst/>
              <a:gdLst>
                <a:gd name="T0" fmla="*/ 17182 w 17"/>
                <a:gd name="T1" fmla="*/ 3548 h 17"/>
                <a:gd name="T2" fmla="*/ 17182 w 17"/>
                <a:gd name="T3" fmla="*/ 10645 h 17"/>
                <a:gd name="T4" fmla="*/ 23625 w 17"/>
                <a:gd name="T5" fmla="*/ 14194 h 17"/>
                <a:gd name="T6" fmla="*/ 34364 w 17"/>
                <a:gd name="T7" fmla="*/ 17742 h 17"/>
                <a:gd name="T8" fmla="*/ 25773 w 17"/>
                <a:gd name="T9" fmla="*/ 28388 h 17"/>
                <a:gd name="T10" fmla="*/ 19330 w 17"/>
                <a:gd name="T11" fmla="*/ 28388 h 17"/>
                <a:gd name="T12" fmla="*/ 17182 w 17"/>
                <a:gd name="T13" fmla="*/ 24839 h 17"/>
                <a:gd name="T14" fmla="*/ 6443 w 17"/>
                <a:gd name="T15" fmla="*/ 21291 h 17"/>
                <a:gd name="T16" fmla="*/ 0 w 17"/>
                <a:gd name="T17" fmla="*/ 14194 h 17"/>
                <a:gd name="T18" fmla="*/ 0 w 17"/>
                <a:gd name="T19" fmla="*/ 10645 h 17"/>
                <a:gd name="T20" fmla="*/ 2148 w 17"/>
                <a:gd name="T21" fmla="*/ 3548 h 17"/>
                <a:gd name="T22" fmla="*/ 6443 w 17"/>
                <a:gd name="T23" fmla="*/ 0 h 17"/>
                <a:gd name="T24" fmla="*/ 17182 w 17"/>
                <a:gd name="T25" fmla="*/ 3548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8" y="2"/>
                  </a:moveTo>
                  <a:lnTo>
                    <a:pt x="8" y="6"/>
                  </a:lnTo>
                  <a:lnTo>
                    <a:pt x="11" y="8"/>
                  </a:lnTo>
                  <a:lnTo>
                    <a:pt x="16" y="10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8" y="14"/>
                  </a:lnTo>
                  <a:lnTo>
                    <a:pt x="3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2"/>
                  </a:lnTo>
                  <a:lnTo>
                    <a:pt x="3" y="0"/>
                  </a:lnTo>
                  <a:lnTo>
                    <a:pt x="8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9" name="Freeform 614"/>
            <p:cNvSpPr>
              <a:spLocks/>
            </p:cNvSpPr>
            <p:nvPr/>
          </p:nvSpPr>
          <p:spPr bwMode="auto">
            <a:xfrm>
              <a:off x="742950" y="3660775"/>
              <a:ext cx="36513" cy="31750"/>
            </a:xfrm>
            <a:custGeom>
              <a:avLst/>
              <a:gdLst>
                <a:gd name="T0" fmla="*/ 34365 w 17"/>
                <a:gd name="T1" fmla="*/ 29882 h 17"/>
                <a:gd name="T2" fmla="*/ 30070 w 17"/>
                <a:gd name="T3" fmla="*/ 29882 h 17"/>
                <a:gd name="T4" fmla="*/ 23626 w 17"/>
                <a:gd name="T5" fmla="*/ 29882 h 17"/>
                <a:gd name="T6" fmla="*/ 17183 w 17"/>
                <a:gd name="T7" fmla="*/ 29882 h 17"/>
                <a:gd name="T8" fmla="*/ 8591 w 17"/>
                <a:gd name="T9" fmla="*/ 29882 h 17"/>
                <a:gd name="T10" fmla="*/ 2148 w 17"/>
                <a:gd name="T11" fmla="*/ 29882 h 17"/>
                <a:gd name="T12" fmla="*/ 0 w 17"/>
                <a:gd name="T13" fmla="*/ 0 h 17"/>
                <a:gd name="T14" fmla="*/ 8591 w 17"/>
                <a:gd name="T15" fmla="*/ 0 h 17"/>
                <a:gd name="T16" fmla="*/ 17183 w 17"/>
                <a:gd name="T17" fmla="*/ 0 h 17"/>
                <a:gd name="T18" fmla="*/ 27922 w 17"/>
                <a:gd name="T19" fmla="*/ 0 h 17"/>
                <a:gd name="T20" fmla="*/ 34365 w 17"/>
                <a:gd name="T21" fmla="*/ 29882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16"/>
                  </a:moveTo>
                  <a:lnTo>
                    <a:pt x="14" y="16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1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0" name="Freeform 615"/>
            <p:cNvSpPr>
              <a:spLocks/>
            </p:cNvSpPr>
            <p:nvPr/>
          </p:nvSpPr>
          <p:spPr bwMode="auto">
            <a:xfrm>
              <a:off x="742950" y="3660775"/>
              <a:ext cx="36513" cy="31750"/>
            </a:xfrm>
            <a:custGeom>
              <a:avLst/>
              <a:gdLst>
                <a:gd name="T0" fmla="*/ 34365 w 17"/>
                <a:gd name="T1" fmla="*/ 16809 h 17"/>
                <a:gd name="T2" fmla="*/ 34365 w 17"/>
                <a:gd name="T3" fmla="*/ 24279 h 17"/>
                <a:gd name="T4" fmla="*/ 34365 w 17"/>
                <a:gd name="T5" fmla="*/ 29882 h 17"/>
                <a:gd name="T6" fmla="*/ 30070 w 17"/>
                <a:gd name="T7" fmla="*/ 29882 h 17"/>
                <a:gd name="T8" fmla="*/ 25774 w 17"/>
                <a:gd name="T9" fmla="*/ 29882 h 17"/>
                <a:gd name="T10" fmla="*/ 17183 w 17"/>
                <a:gd name="T11" fmla="*/ 29882 h 17"/>
                <a:gd name="T12" fmla="*/ 10739 w 17"/>
                <a:gd name="T13" fmla="*/ 24279 h 17"/>
                <a:gd name="T14" fmla="*/ 4296 w 17"/>
                <a:gd name="T15" fmla="*/ 16809 h 17"/>
                <a:gd name="T16" fmla="*/ 0 w 17"/>
                <a:gd name="T17" fmla="*/ 7471 h 17"/>
                <a:gd name="T18" fmla="*/ 8591 w 17"/>
                <a:gd name="T19" fmla="*/ 0 h 17"/>
                <a:gd name="T20" fmla="*/ 17183 w 17"/>
                <a:gd name="T21" fmla="*/ 0 h 17"/>
                <a:gd name="T22" fmla="*/ 27922 w 17"/>
                <a:gd name="T23" fmla="*/ 3735 h 17"/>
                <a:gd name="T24" fmla="*/ 34365 w 17"/>
                <a:gd name="T25" fmla="*/ 16809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9"/>
                  </a:moveTo>
                  <a:lnTo>
                    <a:pt x="16" y="13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2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1" name="Freeform 616"/>
            <p:cNvSpPr>
              <a:spLocks/>
            </p:cNvSpPr>
            <p:nvPr/>
          </p:nvSpPr>
          <p:spPr bwMode="auto">
            <a:xfrm>
              <a:off x="855663" y="3660775"/>
              <a:ext cx="34925" cy="31750"/>
            </a:xfrm>
            <a:custGeom>
              <a:avLst/>
              <a:gdLst>
                <a:gd name="T0" fmla="*/ 32871 w 17"/>
                <a:gd name="T1" fmla="*/ 22412 h 17"/>
                <a:gd name="T2" fmla="*/ 30816 w 17"/>
                <a:gd name="T3" fmla="*/ 22412 h 17"/>
                <a:gd name="T4" fmla="*/ 30816 w 17"/>
                <a:gd name="T5" fmla="*/ 26147 h 17"/>
                <a:gd name="T6" fmla="*/ 26707 w 17"/>
                <a:gd name="T7" fmla="*/ 26147 h 17"/>
                <a:gd name="T8" fmla="*/ 26707 w 17"/>
                <a:gd name="T9" fmla="*/ 29882 h 17"/>
                <a:gd name="T10" fmla="*/ 22599 w 17"/>
                <a:gd name="T11" fmla="*/ 29882 h 17"/>
                <a:gd name="T12" fmla="*/ 18490 w 17"/>
                <a:gd name="T13" fmla="*/ 26147 h 17"/>
                <a:gd name="T14" fmla="*/ 16435 w 17"/>
                <a:gd name="T15" fmla="*/ 26147 h 17"/>
                <a:gd name="T16" fmla="*/ 10272 w 17"/>
                <a:gd name="T17" fmla="*/ 22412 h 17"/>
                <a:gd name="T18" fmla="*/ 8218 w 17"/>
                <a:gd name="T19" fmla="*/ 14941 h 17"/>
                <a:gd name="T20" fmla="*/ 6163 w 17"/>
                <a:gd name="T21" fmla="*/ 11206 h 17"/>
                <a:gd name="T22" fmla="*/ 0 w 17"/>
                <a:gd name="T23" fmla="*/ 7471 h 17"/>
                <a:gd name="T24" fmla="*/ 0 w 17"/>
                <a:gd name="T25" fmla="*/ 3735 h 17"/>
                <a:gd name="T26" fmla="*/ 2054 w 17"/>
                <a:gd name="T27" fmla="*/ 0 h 17"/>
                <a:gd name="T28" fmla="*/ 8218 w 17"/>
                <a:gd name="T29" fmla="*/ 0 h 17"/>
                <a:gd name="T30" fmla="*/ 14381 w 17"/>
                <a:gd name="T31" fmla="*/ 3735 h 17"/>
                <a:gd name="T32" fmla="*/ 18490 w 17"/>
                <a:gd name="T33" fmla="*/ 3735 h 17"/>
                <a:gd name="T34" fmla="*/ 22599 w 17"/>
                <a:gd name="T35" fmla="*/ 7471 h 17"/>
                <a:gd name="T36" fmla="*/ 26707 w 17"/>
                <a:gd name="T37" fmla="*/ 11206 h 17"/>
                <a:gd name="T38" fmla="*/ 30816 w 17"/>
                <a:gd name="T39" fmla="*/ 14941 h 17"/>
                <a:gd name="T40" fmla="*/ 32871 w 17"/>
                <a:gd name="T41" fmla="*/ 22412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2"/>
                  </a:moveTo>
                  <a:lnTo>
                    <a:pt x="15" y="12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5" y="12"/>
                  </a:lnTo>
                  <a:lnTo>
                    <a:pt x="4" y="8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8"/>
                  </a:lnTo>
                  <a:lnTo>
                    <a:pt x="16" y="1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2" name="Freeform 617"/>
            <p:cNvSpPr>
              <a:spLocks/>
            </p:cNvSpPr>
            <p:nvPr/>
          </p:nvSpPr>
          <p:spPr bwMode="auto">
            <a:xfrm>
              <a:off x="855663" y="3660775"/>
              <a:ext cx="38100" cy="31750"/>
            </a:xfrm>
            <a:custGeom>
              <a:avLst/>
              <a:gdLst>
                <a:gd name="T0" fmla="*/ 35983 w 18"/>
                <a:gd name="T1" fmla="*/ 22412 h 17"/>
                <a:gd name="T2" fmla="*/ 33867 w 18"/>
                <a:gd name="T3" fmla="*/ 22412 h 17"/>
                <a:gd name="T4" fmla="*/ 33867 w 18"/>
                <a:gd name="T5" fmla="*/ 24279 h 17"/>
                <a:gd name="T6" fmla="*/ 29633 w 18"/>
                <a:gd name="T7" fmla="*/ 24279 h 17"/>
                <a:gd name="T8" fmla="*/ 29633 w 18"/>
                <a:gd name="T9" fmla="*/ 29882 h 17"/>
                <a:gd name="T10" fmla="*/ 25400 w 18"/>
                <a:gd name="T11" fmla="*/ 29882 h 17"/>
                <a:gd name="T12" fmla="*/ 21167 w 18"/>
                <a:gd name="T13" fmla="*/ 26147 h 17"/>
                <a:gd name="T14" fmla="*/ 16933 w 18"/>
                <a:gd name="T15" fmla="*/ 24279 h 17"/>
                <a:gd name="T16" fmla="*/ 12700 w 18"/>
                <a:gd name="T17" fmla="*/ 22412 h 17"/>
                <a:gd name="T18" fmla="*/ 8467 w 18"/>
                <a:gd name="T19" fmla="*/ 14941 h 17"/>
                <a:gd name="T20" fmla="*/ 6350 w 18"/>
                <a:gd name="T21" fmla="*/ 11206 h 17"/>
                <a:gd name="T22" fmla="*/ 2117 w 18"/>
                <a:gd name="T23" fmla="*/ 5603 h 17"/>
                <a:gd name="T24" fmla="*/ 0 w 18"/>
                <a:gd name="T25" fmla="*/ 1868 h 17"/>
                <a:gd name="T26" fmla="*/ 4233 w 18"/>
                <a:gd name="T27" fmla="*/ 0 h 17"/>
                <a:gd name="T28" fmla="*/ 8467 w 18"/>
                <a:gd name="T29" fmla="*/ 0 h 17"/>
                <a:gd name="T30" fmla="*/ 14817 w 18"/>
                <a:gd name="T31" fmla="*/ 1868 h 17"/>
                <a:gd name="T32" fmla="*/ 21167 w 18"/>
                <a:gd name="T33" fmla="*/ 1868 h 17"/>
                <a:gd name="T34" fmla="*/ 25400 w 18"/>
                <a:gd name="T35" fmla="*/ 5603 h 17"/>
                <a:gd name="T36" fmla="*/ 29633 w 18"/>
                <a:gd name="T37" fmla="*/ 7471 h 17"/>
                <a:gd name="T38" fmla="*/ 33867 w 18"/>
                <a:gd name="T39" fmla="*/ 14941 h 17"/>
                <a:gd name="T40" fmla="*/ 35983 w 18"/>
                <a:gd name="T41" fmla="*/ 22412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17"/>
                <a:gd name="T65" fmla="*/ 18 w 18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17">
                  <a:moveTo>
                    <a:pt x="17" y="12"/>
                  </a:moveTo>
                  <a:lnTo>
                    <a:pt x="16" y="12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8" y="13"/>
                  </a:lnTo>
                  <a:lnTo>
                    <a:pt x="6" y="12"/>
                  </a:lnTo>
                  <a:lnTo>
                    <a:pt x="4" y="8"/>
                  </a:lnTo>
                  <a:lnTo>
                    <a:pt x="3" y="6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17" y="1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3" name="Freeform 618"/>
            <p:cNvSpPr>
              <a:spLocks/>
            </p:cNvSpPr>
            <p:nvPr/>
          </p:nvSpPr>
          <p:spPr bwMode="auto">
            <a:xfrm>
              <a:off x="776288" y="3660775"/>
              <a:ext cx="36512" cy="31750"/>
            </a:xfrm>
            <a:custGeom>
              <a:avLst/>
              <a:gdLst>
                <a:gd name="T0" fmla="*/ 34364 w 17"/>
                <a:gd name="T1" fmla="*/ 11206 h 17"/>
                <a:gd name="T2" fmla="*/ 21478 w 17"/>
                <a:gd name="T3" fmla="*/ 29882 h 17"/>
                <a:gd name="T4" fmla="*/ 0 w 17"/>
                <a:gd name="T5" fmla="*/ 0 h 17"/>
                <a:gd name="T6" fmla="*/ 10739 w 17"/>
                <a:gd name="T7" fmla="*/ 5603 h 17"/>
                <a:gd name="T8" fmla="*/ 21478 w 17"/>
                <a:gd name="T9" fmla="*/ 5603 h 17"/>
                <a:gd name="T10" fmla="*/ 34364 w 17"/>
                <a:gd name="T11" fmla="*/ 5603 h 17"/>
                <a:gd name="T12" fmla="*/ 34364 w 17"/>
                <a:gd name="T13" fmla="*/ 1120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6"/>
                  </a:moveTo>
                  <a:lnTo>
                    <a:pt x="10" y="16"/>
                  </a:lnTo>
                  <a:lnTo>
                    <a:pt x="0" y="0"/>
                  </a:lnTo>
                  <a:lnTo>
                    <a:pt x="5" y="3"/>
                  </a:lnTo>
                  <a:lnTo>
                    <a:pt x="10" y="3"/>
                  </a:lnTo>
                  <a:lnTo>
                    <a:pt x="16" y="3"/>
                  </a:lnTo>
                  <a:lnTo>
                    <a:pt x="16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4" name="Freeform 619"/>
            <p:cNvSpPr>
              <a:spLocks/>
            </p:cNvSpPr>
            <p:nvPr/>
          </p:nvSpPr>
          <p:spPr bwMode="auto">
            <a:xfrm>
              <a:off x="1693863" y="3660775"/>
              <a:ext cx="36512" cy="31750"/>
            </a:xfrm>
            <a:custGeom>
              <a:avLst/>
              <a:gdLst>
                <a:gd name="T0" fmla="*/ 34364 w 17"/>
                <a:gd name="T1" fmla="*/ 29882 h 17"/>
                <a:gd name="T2" fmla="*/ 23625 w 17"/>
                <a:gd name="T3" fmla="*/ 29882 h 17"/>
                <a:gd name="T4" fmla="*/ 15034 w 17"/>
                <a:gd name="T5" fmla="*/ 29882 h 17"/>
                <a:gd name="T6" fmla="*/ 4296 w 17"/>
                <a:gd name="T7" fmla="*/ 18676 h 17"/>
                <a:gd name="T8" fmla="*/ 0 w 17"/>
                <a:gd name="T9" fmla="*/ 9338 h 17"/>
                <a:gd name="T10" fmla="*/ 4296 w 17"/>
                <a:gd name="T11" fmla="*/ 0 h 17"/>
                <a:gd name="T12" fmla="*/ 15034 w 17"/>
                <a:gd name="T13" fmla="*/ 0 h 17"/>
                <a:gd name="T14" fmla="*/ 19330 w 17"/>
                <a:gd name="T15" fmla="*/ 9338 h 17"/>
                <a:gd name="T16" fmla="*/ 27921 w 17"/>
                <a:gd name="T17" fmla="*/ 18676 h 17"/>
                <a:gd name="T18" fmla="*/ 30069 w 17"/>
                <a:gd name="T19" fmla="*/ 18676 h 17"/>
                <a:gd name="T20" fmla="*/ 34364 w 17"/>
                <a:gd name="T21" fmla="*/ 29882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16"/>
                  </a:moveTo>
                  <a:lnTo>
                    <a:pt x="11" y="16"/>
                  </a:lnTo>
                  <a:lnTo>
                    <a:pt x="7" y="16"/>
                  </a:lnTo>
                  <a:lnTo>
                    <a:pt x="2" y="10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5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5" name="Freeform 620"/>
            <p:cNvSpPr>
              <a:spLocks/>
            </p:cNvSpPr>
            <p:nvPr/>
          </p:nvSpPr>
          <p:spPr bwMode="auto">
            <a:xfrm>
              <a:off x="1693863" y="3660775"/>
              <a:ext cx="36512" cy="31750"/>
            </a:xfrm>
            <a:custGeom>
              <a:avLst/>
              <a:gdLst>
                <a:gd name="T0" fmla="*/ 34364 w 17"/>
                <a:gd name="T1" fmla="*/ 29882 h 17"/>
                <a:gd name="T2" fmla="*/ 23625 w 17"/>
                <a:gd name="T3" fmla="*/ 29882 h 17"/>
                <a:gd name="T4" fmla="*/ 15034 w 17"/>
                <a:gd name="T5" fmla="*/ 26147 h 17"/>
                <a:gd name="T6" fmla="*/ 6443 w 17"/>
                <a:gd name="T7" fmla="*/ 14941 h 17"/>
                <a:gd name="T8" fmla="*/ 0 w 17"/>
                <a:gd name="T9" fmla="*/ 5603 h 17"/>
                <a:gd name="T10" fmla="*/ 6443 w 17"/>
                <a:gd name="T11" fmla="*/ 0 h 17"/>
                <a:gd name="T12" fmla="*/ 12887 w 17"/>
                <a:gd name="T13" fmla="*/ 1868 h 17"/>
                <a:gd name="T14" fmla="*/ 21478 w 17"/>
                <a:gd name="T15" fmla="*/ 9338 h 17"/>
                <a:gd name="T16" fmla="*/ 25773 w 17"/>
                <a:gd name="T17" fmla="*/ 14941 h 17"/>
                <a:gd name="T18" fmla="*/ 30069 w 17"/>
                <a:gd name="T19" fmla="*/ 18676 h 17"/>
                <a:gd name="T20" fmla="*/ 30069 w 17"/>
                <a:gd name="T21" fmla="*/ 22412 h 17"/>
                <a:gd name="T22" fmla="*/ 34364 w 17"/>
                <a:gd name="T23" fmla="*/ 26147 h 17"/>
                <a:gd name="T24" fmla="*/ 34364 w 17"/>
                <a:gd name="T25" fmla="*/ 2988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6"/>
                  </a:moveTo>
                  <a:lnTo>
                    <a:pt x="11" y="16"/>
                  </a:lnTo>
                  <a:lnTo>
                    <a:pt x="7" y="14"/>
                  </a:lnTo>
                  <a:lnTo>
                    <a:pt x="3" y="8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1"/>
                  </a:lnTo>
                  <a:lnTo>
                    <a:pt x="10" y="5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6" name="Freeform 621"/>
            <p:cNvSpPr>
              <a:spLocks/>
            </p:cNvSpPr>
            <p:nvPr/>
          </p:nvSpPr>
          <p:spPr bwMode="auto">
            <a:xfrm>
              <a:off x="1512888" y="3668713"/>
              <a:ext cx="34925" cy="30162"/>
            </a:xfrm>
            <a:custGeom>
              <a:avLst/>
              <a:gdLst>
                <a:gd name="T0" fmla="*/ 32871 w 17"/>
                <a:gd name="T1" fmla="*/ 0 h 17"/>
                <a:gd name="T2" fmla="*/ 32871 w 17"/>
                <a:gd name="T3" fmla="*/ 28388 h 17"/>
                <a:gd name="T4" fmla="*/ 24653 w 17"/>
                <a:gd name="T5" fmla="*/ 28388 h 17"/>
                <a:gd name="T6" fmla="*/ 6163 w 17"/>
                <a:gd name="T7" fmla="*/ 28388 h 17"/>
                <a:gd name="T8" fmla="*/ 0 w 17"/>
                <a:gd name="T9" fmla="*/ 28388 h 17"/>
                <a:gd name="T10" fmla="*/ 0 w 17"/>
                <a:gd name="T11" fmla="*/ 0 h 17"/>
                <a:gd name="T12" fmla="*/ 12326 w 17"/>
                <a:gd name="T13" fmla="*/ 0 h 17"/>
                <a:gd name="T14" fmla="*/ 24653 w 17"/>
                <a:gd name="T15" fmla="*/ 0 h 17"/>
                <a:gd name="T16" fmla="*/ 32871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7" name="Freeform 622"/>
            <p:cNvSpPr>
              <a:spLocks/>
            </p:cNvSpPr>
            <p:nvPr/>
          </p:nvSpPr>
          <p:spPr bwMode="auto">
            <a:xfrm>
              <a:off x="1512888" y="3668713"/>
              <a:ext cx="34925" cy="30162"/>
            </a:xfrm>
            <a:custGeom>
              <a:avLst/>
              <a:gdLst>
                <a:gd name="T0" fmla="*/ 32871 w 17"/>
                <a:gd name="T1" fmla="*/ 14194 h 17"/>
                <a:gd name="T2" fmla="*/ 32871 w 17"/>
                <a:gd name="T3" fmla="*/ 28388 h 17"/>
                <a:gd name="T4" fmla="*/ 22599 w 17"/>
                <a:gd name="T5" fmla="*/ 28388 h 17"/>
                <a:gd name="T6" fmla="*/ 8218 w 17"/>
                <a:gd name="T7" fmla="*/ 17742 h 17"/>
                <a:gd name="T8" fmla="*/ 0 w 17"/>
                <a:gd name="T9" fmla="*/ 14194 h 17"/>
                <a:gd name="T10" fmla="*/ 2054 w 17"/>
                <a:gd name="T11" fmla="*/ 3548 h 17"/>
                <a:gd name="T12" fmla="*/ 14381 w 17"/>
                <a:gd name="T13" fmla="*/ 0 h 17"/>
                <a:gd name="T14" fmla="*/ 26707 w 17"/>
                <a:gd name="T15" fmla="*/ 0 h 17"/>
                <a:gd name="T16" fmla="*/ 32871 w 17"/>
                <a:gd name="T17" fmla="*/ 14194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8"/>
                  </a:moveTo>
                  <a:lnTo>
                    <a:pt x="16" y="16"/>
                  </a:lnTo>
                  <a:lnTo>
                    <a:pt x="11" y="16"/>
                  </a:lnTo>
                  <a:lnTo>
                    <a:pt x="4" y="10"/>
                  </a:lnTo>
                  <a:lnTo>
                    <a:pt x="0" y="8"/>
                  </a:lnTo>
                  <a:lnTo>
                    <a:pt x="1" y="2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8" name="Freeform 623"/>
            <p:cNvSpPr>
              <a:spLocks/>
            </p:cNvSpPr>
            <p:nvPr/>
          </p:nvSpPr>
          <p:spPr bwMode="auto">
            <a:xfrm>
              <a:off x="1552575" y="3670300"/>
              <a:ext cx="36513" cy="31750"/>
            </a:xfrm>
            <a:custGeom>
              <a:avLst/>
              <a:gdLst>
                <a:gd name="T0" fmla="*/ 34365 w 17"/>
                <a:gd name="T1" fmla="*/ 29882 h 17"/>
                <a:gd name="T2" fmla="*/ 21478 w 17"/>
                <a:gd name="T3" fmla="*/ 29882 h 17"/>
                <a:gd name="T4" fmla="*/ 10739 w 17"/>
                <a:gd name="T5" fmla="*/ 29882 h 17"/>
                <a:gd name="T6" fmla="*/ 0 w 17"/>
                <a:gd name="T7" fmla="*/ 0 h 17"/>
                <a:gd name="T8" fmla="*/ 10739 w 17"/>
                <a:gd name="T9" fmla="*/ 0 h 17"/>
                <a:gd name="T10" fmla="*/ 21478 w 17"/>
                <a:gd name="T11" fmla="*/ 0 h 17"/>
                <a:gd name="T12" fmla="*/ 34365 w 17"/>
                <a:gd name="T13" fmla="*/ 29882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10" y="16"/>
                  </a:lnTo>
                  <a:lnTo>
                    <a:pt x="5" y="1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9" name="Freeform 624"/>
            <p:cNvSpPr>
              <a:spLocks/>
            </p:cNvSpPr>
            <p:nvPr/>
          </p:nvSpPr>
          <p:spPr bwMode="auto">
            <a:xfrm>
              <a:off x="1552575" y="3670300"/>
              <a:ext cx="36513" cy="31750"/>
            </a:xfrm>
            <a:custGeom>
              <a:avLst/>
              <a:gdLst>
                <a:gd name="T0" fmla="*/ 34365 w 17"/>
                <a:gd name="T1" fmla="*/ 14941 h 17"/>
                <a:gd name="T2" fmla="*/ 34365 w 17"/>
                <a:gd name="T3" fmla="*/ 18676 h 17"/>
                <a:gd name="T4" fmla="*/ 34365 w 17"/>
                <a:gd name="T5" fmla="*/ 24279 h 17"/>
                <a:gd name="T6" fmla="*/ 34365 w 17"/>
                <a:gd name="T7" fmla="*/ 29882 h 17"/>
                <a:gd name="T8" fmla="*/ 30070 w 17"/>
                <a:gd name="T9" fmla="*/ 29882 h 17"/>
                <a:gd name="T10" fmla="*/ 21478 w 17"/>
                <a:gd name="T11" fmla="*/ 24279 h 17"/>
                <a:gd name="T12" fmla="*/ 12887 w 17"/>
                <a:gd name="T13" fmla="*/ 14941 h 17"/>
                <a:gd name="T14" fmla="*/ 0 w 17"/>
                <a:gd name="T15" fmla="*/ 9338 h 17"/>
                <a:gd name="T16" fmla="*/ 0 w 17"/>
                <a:gd name="T17" fmla="*/ 0 h 17"/>
                <a:gd name="T18" fmla="*/ 12887 w 17"/>
                <a:gd name="T19" fmla="*/ 0 h 17"/>
                <a:gd name="T20" fmla="*/ 17183 w 17"/>
                <a:gd name="T21" fmla="*/ 3735 h 17"/>
                <a:gd name="T22" fmla="*/ 25774 w 17"/>
                <a:gd name="T23" fmla="*/ 14941 h 17"/>
                <a:gd name="T24" fmla="*/ 34365 w 17"/>
                <a:gd name="T25" fmla="*/ 1494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8"/>
                  </a:moveTo>
                  <a:lnTo>
                    <a:pt x="16" y="10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0" y="13"/>
                  </a:lnTo>
                  <a:lnTo>
                    <a:pt x="6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2" y="8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0" name="Freeform 625"/>
            <p:cNvSpPr>
              <a:spLocks/>
            </p:cNvSpPr>
            <p:nvPr/>
          </p:nvSpPr>
          <p:spPr bwMode="auto">
            <a:xfrm>
              <a:off x="909638" y="3970338"/>
              <a:ext cx="36512" cy="0"/>
            </a:xfrm>
            <a:custGeom>
              <a:avLst/>
              <a:gdLst>
                <a:gd name="T0" fmla="*/ 34364 w 17"/>
                <a:gd name="T1" fmla="*/ 0 h 1"/>
                <a:gd name="T2" fmla="*/ 17182 w 17"/>
                <a:gd name="T3" fmla="*/ 0 h 1"/>
                <a:gd name="T4" fmla="*/ 0 w 17"/>
                <a:gd name="T5" fmla="*/ 0 h 1"/>
                <a:gd name="T6" fmla="*/ 17182 w 17"/>
                <a:gd name="T7" fmla="*/ 0 h 1"/>
                <a:gd name="T8" fmla="*/ 34364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0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1" name="Freeform 626"/>
            <p:cNvSpPr>
              <a:spLocks/>
            </p:cNvSpPr>
            <p:nvPr/>
          </p:nvSpPr>
          <p:spPr bwMode="auto">
            <a:xfrm>
              <a:off x="909638" y="3681413"/>
              <a:ext cx="36512" cy="28575"/>
            </a:xfrm>
            <a:custGeom>
              <a:avLst/>
              <a:gdLst>
                <a:gd name="T0" fmla="*/ 34364 w 17"/>
                <a:gd name="T1" fmla="*/ 26894 h 17"/>
                <a:gd name="T2" fmla="*/ 25773 w 17"/>
                <a:gd name="T3" fmla="*/ 26894 h 17"/>
                <a:gd name="T4" fmla="*/ 17182 w 17"/>
                <a:gd name="T5" fmla="*/ 26894 h 17"/>
                <a:gd name="T6" fmla="*/ 8591 w 17"/>
                <a:gd name="T7" fmla="*/ 15128 h 17"/>
                <a:gd name="T8" fmla="*/ 0 w 17"/>
                <a:gd name="T9" fmla="*/ 15128 h 17"/>
                <a:gd name="T10" fmla="*/ 4296 w 17"/>
                <a:gd name="T11" fmla="*/ 10085 h 17"/>
                <a:gd name="T12" fmla="*/ 12887 w 17"/>
                <a:gd name="T13" fmla="*/ 0 h 17"/>
                <a:gd name="T14" fmla="*/ 21478 w 17"/>
                <a:gd name="T15" fmla="*/ 0 h 17"/>
                <a:gd name="T16" fmla="*/ 34364 w 17"/>
                <a:gd name="T17" fmla="*/ 0 h 17"/>
                <a:gd name="T18" fmla="*/ 34364 w 17"/>
                <a:gd name="T19" fmla="*/ 2689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6"/>
                  </a:moveTo>
                  <a:lnTo>
                    <a:pt x="12" y="16"/>
                  </a:lnTo>
                  <a:lnTo>
                    <a:pt x="8" y="16"/>
                  </a:lnTo>
                  <a:lnTo>
                    <a:pt x="4" y="9"/>
                  </a:lnTo>
                  <a:lnTo>
                    <a:pt x="0" y="9"/>
                  </a:lnTo>
                  <a:lnTo>
                    <a:pt x="2" y="6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2" name="Freeform 627"/>
            <p:cNvSpPr>
              <a:spLocks/>
            </p:cNvSpPr>
            <p:nvPr/>
          </p:nvSpPr>
          <p:spPr bwMode="auto">
            <a:xfrm>
              <a:off x="1531938" y="3678238"/>
              <a:ext cx="34925" cy="31750"/>
            </a:xfrm>
            <a:custGeom>
              <a:avLst/>
              <a:gdLst>
                <a:gd name="T0" fmla="*/ 32871 w 17"/>
                <a:gd name="T1" fmla="*/ 0 h 17"/>
                <a:gd name="T2" fmla="*/ 0 w 17"/>
                <a:gd name="T3" fmla="*/ 0 h 17"/>
                <a:gd name="T4" fmla="*/ 0 w 17"/>
                <a:gd name="T5" fmla="*/ 29882 h 17"/>
                <a:gd name="T6" fmla="*/ 16435 w 17"/>
                <a:gd name="T7" fmla="*/ 29882 h 17"/>
                <a:gd name="T8" fmla="*/ 32871 w 17"/>
                <a:gd name="T9" fmla="*/ 29882 h 17"/>
                <a:gd name="T10" fmla="*/ 32871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3" name="Freeform 628"/>
            <p:cNvSpPr>
              <a:spLocks/>
            </p:cNvSpPr>
            <p:nvPr/>
          </p:nvSpPr>
          <p:spPr bwMode="auto">
            <a:xfrm>
              <a:off x="1531938" y="3681413"/>
              <a:ext cx="34925" cy="28575"/>
            </a:xfrm>
            <a:custGeom>
              <a:avLst/>
              <a:gdLst>
                <a:gd name="T0" fmla="*/ 32871 w 17"/>
                <a:gd name="T1" fmla="*/ 26894 h 17"/>
                <a:gd name="T2" fmla="*/ 0 w 17"/>
                <a:gd name="T3" fmla="*/ 26894 h 17"/>
                <a:gd name="T4" fmla="*/ 4109 w 17"/>
                <a:gd name="T5" fmla="*/ 0 h 17"/>
                <a:gd name="T6" fmla="*/ 12326 w 17"/>
                <a:gd name="T7" fmla="*/ 0 h 17"/>
                <a:gd name="T8" fmla="*/ 22599 w 17"/>
                <a:gd name="T9" fmla="*/ 0 h 17"/>
                <a:gd name="T10" fmla="*/ 26707 w 17"/>
                <a:gd name="T11" fmla="*/ 8404 h 17"/>
                <a:gd name="T12" fmla="*/ 32871 w 17"/>
                <a:gd name="T13" fmla="*/ 2689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2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3" y="5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4" name="Freeform 629"/>
            <p:cNvSpPr>
              <a:spLocks/>
            </p:cNvSpPr>
            <p:nvPr/>
          </p:nvSpPr>
          <p:spPr bwMode="auto">
            <a:xfrm>
              <a:off x="1733550" y="3681413"/>
              <a:ext cx="36513" cy="28575"/>
            </a:xfrm>
            <a:custGeom>
              <a:avLst/>
              <a:gdLst>
                <a:gd name="T0" fmla="*/ 34365 w 17"/>
                <a:gd name="T1" fmla="*/ 16809 h 17"/>
                <a:gd name="T2" fmla="*/ 34365 w 17"/>
                <a:gd name="T3" fmla="*/ 26894 h 17"/>
                <a:gd name="T4" fmla="*/ 25774 w 17"/>
                <a:gd name="T5" fmla="*/ 16809 h 17"/>
                <a:gd name="T6" fmla="*/ 17183 w 17"/>
                <a:gd name="T7" fmla="*/ 26894 h 17"/>
                <a:gd name="T8" fmla="*/ 10739 w 17"/>
                <a:gd name="T9" fmla="*/ 26894 h 17"/>
                <a:gd name="T10" fmla="*/ 2148 w 17"/>
                <a:gd name="T11" fmla="*/ 16809 h 17"/>
                <a:gd name="T12" fmla="*/ 0 w 17"/>
                <a:gd name="T13" fmla="*/ 8404 h 17"/>
                <a:gd name="T14" fmla="*/ 2148 w 17"/>
                <a:gd name="T15" fmla="*/ 8404 h 17"/>
                <a:gd name="T16" fmla="*/ 4296 w 17"/>
                <a:gd name="T17" fmla="*/ 8404 h 17"/>
                <a:gd name="T18" fmla="*/ 6443 w 17"/>
                <a:gd name="T19" fmla="*/ 0 h 17"/>
                <a:gd name="T20" fmla="*/ 10739 w 17"/>
                <a:gd name="T21" fmla="*/ 0 h 17"/>
                <a:gd name="T22" fmla="*/ 21478 w 17"/>
                <a:gd name="T23" fmla="*/ 0 h 17"/>
                <a:gd name="T24" fmla="*/ 27922 w 17"/>
                <a:gd name="T25" fmla="*/ 8404 h 17"/>
                <a:gd name="T26" fmla="*/ 34365 w 17"/>
                <a:gd name="T27" fmla="*/ 1680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0"/>
                  </a:moveTo>
                  <a:lnTo>
                    <a:pt x="16" y="16"/>
                  </a:lnTo>
                  <a:lnTo>
                    <a:pt x="12" y="10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1" y="10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3" y="5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5" name="Freeform 630"/>
            <p:cNvSpPr>
              <a:spLocks/>
            </p:cNvSpPr>
            <p:nvPr/>
          </p:nvSpPr>
          <p:spPr bwMode="auto">
            <a:xfrm>
              <a:off x="1733550" y="3681413"/>
              <a:ext cx="36513" cy="28575"/>
            </a:xfrm>
            <a:custGeom>
              <a:avLst/>
              <a:gdLst>
                <a:gd name="T0" fmla="*/ 34365 w 17"/>
                <a:gd name="T1" fmla="*/ 16809 h 17"/>
                <a:gd name="T2" fmla="*/ 34365 w 17"/>
                <a:gd name="T3" fmla="*/ 26894 h 17"/>
                <a:gd name="T4" fmla="*/ 23626 w 17"/>
                <a:gd name="T5" fmla="*/ 20171 h 17"/>
                <a:gd name="T6" fmla="*/ 17183 w 17"/>
                <a:gd name="T7" fmla="*/ 26894 h 17"/>
                <a:gd name="T8" fmla="*/ 10739 w 17"/>
                <a:gd name="T9" fmla="*/ 26894 h 17"/>
                <a:gd name="T10" fmla="*/ 2148 w 17"/>
                <a:gd name="T11" fmla="*/ 16809 h 17"/>
                <a:gd name="T12" fmla="*/ 0 w 17"/>
                <a:gd name="T13" fmla="*/ 11766 h 17"/>
                <a:gd name="T14" fmla="*/ 0 w 17"/>
                <a:gd name="T15" fmla="*/ 8404 h 17"/>
                <a:gd name="T16" fmla="*/ 4296 w 17"/>
                <a:gd name="T17" fmla="*/ 5043 h 17"/>
                <a:gd name="T18" fmla="*/ 6443 w 17"/>
                <a:gd name="T19" fmla="*/ 0 h 17"/>
                <a:gd name="T20" fmla="*/ 10739 w 17"/>
                <a:gd name="T21" fmla="*/ 0 h 17"/>
                <a:gd name="T22" fmla="*/ 21478 w 17"/>
                <a:gd name="T23" fmla="*/ 1681 h 17"/>
                <a:gd name="T24" fmla="*/ 27922 w 17"/>
                <a:gd name="T25" fmla="*/ 8404 h 17"/>
                <a:gd name="T26" fmla="*/ 34365 w 17"/>
                <a:gd name="T27" fmla="*/ 1680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0"/>
                  </a:moveTo>
                  <a:lnTo>
                    <a:pt x="16" y="16"/>
                  </a:lnTo>
                  <a:lnTo>
                    <a:pt x="11" y="12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1"/>
                  </a:lnTo>
                  <a:lnTo>
                    <a:pt x="13" y="5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6" name="Freeform 631"/>
            <p:cNvSpPr>
              <a:spLocks/>
            </p:cNvSpPr>
            <p:nvPr/>
          </p:nvSpPr>
          <p:spPr bwMode="auto">
            <a:xfrm>
              <a:off x="1550988" y="3970338"/>
              <a:ext cx="1587" cy="28575"/>
            </a:xfrm>
            <a:custGeom>
              <a:avLst/>
              <a:gdLst>
                <a:gd name="T0" fmla="*/ 0 w 1"/>
                <a:gd name="T1" fmla="*/ 26894 h 17"/>
                <a:gd name="T2" fmla="*/ 0 w 1"/>
                <a:gd name="T3" fmla="*/ 0 h 17"/>
                <a:gd name="T4" fmla="*/ 0 w 1"/>
                <a:gd name="T5" fmla="*/ 26894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7" name="Freeform 632"/>
            <p:cNvSpPr>
              <a:spLocks/>
            </p:cNvSpPr>
            <p:nvPr/>
          </p:nvSpPr>
          <p:spPr bwMode="auto">
            <a:xfrm>
              <a:off x="1550988" y="3686175"/>
              <a:ext cx="34925" cy="28575"/>
            </a:xfrm>
            <a:custGeom>
              <a:avLst/>
              <a:gdLst>
                <a:gd name="T0" fmla="*/ 32871 w 17"/>
                <a:gd name="T1" fmla="*/ 13447 h 17"/>
                <a:gd name="T2" fmla="*/ 24653 w 17"/>
                <a:gd name="T3" fmla="*/ 20171 h 17"/>
                <a:gd name="T4" fmla="*/ 18490 w 17"/>
                <a:gd name="T5" fmla="*/ 26894 h 17"/>
                <a:gd name="T6" fmla="*/ 0 w 17"/>
                <a:gd name="T7" fmla="*/ 26894 h 17"/>
                <a:gd name="T8" fmla="*/ 0 w 17"/>
                <a:gd name="T9" fmla="*/ 13447 h 17"/>
                <a:gd name="T10" fmla="*/ 6163 w 17"/>
                <a:gd name="T11" fmla="*/ 0 h 17"/>
                <a:gd name="T12" fmla="*/ 18490 w 17"/>
                <a:gd name="T13" fmla="*/ 0 h 17"/>
                <a:gd name="T14" fmla="*/ 32871 w 17"/>
                <a:gd name="T15" fmla="*/ 1344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8"/>
                  </a:moveTo>
                  <a:lnTo>
                    <a:pt x="12" y="12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3" y="0"/>
                  </a:lnTo>
                  <a:lnTo>
                    <a:pt x="9" y="0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8" name="Freeform 633"/>
            <p:cNvSpPr>
              <a:spLocks/>
            </p:cNvSpPr>
            <p:nvPr/>
          </p:nvSpPr>
          <p:spPr bwMode="auto">
            <a:xfrm>
              <a:off x="720725" y="3689350"/>
              <a:ext cx="850900" cy="492125"/>
            </a:xfrm>
            <a:custGeom>
              <a:avLst/>
              <a:gdLst>
                <a:gd name="T0" fmla="*/ 643467 w 402"/>
                <a:gd name="T1" fmla="*/ 46869 h 273"/>
                <a:gd name="T2" fmla="*/ 670983 w 402"/>
                <a:gd name="T3" fmla="*/ 68501 h 273"/>
                <a:gd name="T4" fmla="*/ 687917 w 402"/>
                <a:gd name="T5" fmla="*/ 102751 h 273"/>
                <a:gd name="T6" fmla="*/ 702733 w 402"/>
                <a:gd name="T7" fmla="*/ 126186 h 273"/>
                <a:gd name="T8" fmla="*/ 740833 w 402"/>
                <a:gd name="T9" fmla="*/ 149620 h 273"/>
                <a:gd name="T10" fmla="*/ 768350 w 402"/>
                <a:gd name="T11" fmla="*/ 180266 h 273"/>
                <a:gd name="T12" fmla="*/ 797983 w 402"/>
                <a:gd name="T13" fmla="*/ 214516 h 273"/>
                <a:gd name="T14" fmla="*/ 831850 w 402"/>
                <a:gd name="T15" fmla="*/ 243359 h 273"/>
                <a:gd name="T16" fmla="*/ 844550 w 402"/>
                <a:gd name="T17" fmla="*/ 281214 h 273"/>
                <a:gd name="T18" fmla="*/ 842433 w 402"/>
                <a:gd name="T19" fmla="*/ 324478 h 273"/>
                <a:gd name="T20" fmla="*/ 823383 w 402"/>
                <a:gd name="T21" fmla="*/ 355123 h 273"/>
                <a:gd name="T22" fmla="*/ 804333 w 402"/>
                <a:gd name="T23" fmla="*/ 385768 h 273"/>
                <a:gd name="T24" fmla="*/ 787400 w 402"/>
                <a:gd name="T25" fmla="*/ 416413 h 273"/>
                <a:gd name="T26" fmla="*/ 762000 w 402"/>
                <a:gd name="T27" fmla="*/ 461480 h 273"/>
                <a:gd name="T28" fmla="*/ 728133 w 402"/>
                <a:gd name="T29" fmla="*/ 472296 h 273"/>
                <a:gd name="T30" fmla="*/ 698500 w 402"/>
                <a:gd name="T31" fmla="*/ 488520 h 273"/>
                <a:gd name="T32" fmla="*/ 673100 w 402"/>
                <a:gd name="T33" fmla="*/ 463283 h 273"/>
                <a:gd name="T34" fmla="*/ 630767 w 402"/>
                <a:gd name="T35" fmla="*/ 475901 h 273"/>
                <a:gd name="T36" fmla="*/ 586317 w 402"/>
                <a:gd name="T37" fmla="*/ 470493 h 273"/>
                <a:gd name="T38" fmla="*/ 550333 w 402"/>
                <a:gd name="T39" fmla="*/ 430835 h 273"/>
                <a:gd name="T40" fmla="*/ 516467 w 402"/>
                <a:gd name="T41" fmla="*/ 427229 h 273"/>
                <a:gd name="T42" fmla="*/ 505883 w 402"/>
                <a:gd name="T43" fmla="*/ 418216 h 273"/>
                <a:gd name="T44" fmla="*/ 527050 w 402"/>
                <a:gd name="T45" fmla="*/ 400189 h 273"/>
                <a:gd name="T46" fmla="*/ 499533 w 402"/>
                <a:gd name="T47" fmla="*/ 389374 h 273"/>
                <a:gd name="T48" fmla="*/ 469900 w 402"/>
                <a:gd name="T49" fmla="*/ 400189 h 273"/>
                <a:gd name="T50" fmla="*/ 440267 w 402"/>
                <a:gd name="T51" fmla="*/ 367742 h 273"/>
                <a:gd name="T52" fmla="*/ 389467 w 402"/>
                <a:gd name="T53" fmla="*/ 349715 h 273"/>
                <a:gd name="T54" fmla="*/ 298450 w 402"/>
                <a:gd name="T55" fmla="*/ 360531 h 273"/>
                <a:gd name="T56" fmla="*/ 207433 w 402"/>
                <a:gd name="T57" fmla="*/ 392979 h 273"/>
                <a:gd name="T58" fmla="*/ 156633 w 402"/>
                <a:gd name="T59" fmla="*/ 396584 h 273"/>
                <a:gd name="T60" fmla="*/ 82550 w 402"/>
                <a:gd name="T61" fmla="*/ 409203 h 273"/>
                <a:gd name="T62" fmla="*/ 46567 w 402"/>
                <a:gd name="T63" fmla="*/ 391176 h 273"/>
                <a:gd name="T64" fmla="*/ 65617 w 402"/>
                <a:gd name="T65" fmla="*/ 353320 h 273"/>
                <a:gd name="T66" fmla="*/ 46567 w 402"/>
                <a:gd name="T67" fmla="*/ 317267 h 273"/>
                <a:gd name="T68" fmla="*/ 21167 w 402"/>
                <a:gd name="T69" fmla="*/ 270398 h 273"/>
                <a:gd name="T70" fmla="*/ 8467 w 402"/>
                <a:gd name="T71" fmla="*/ 232543 h 273"/>
                <a:gd name="T72" fmla="*/ 38100 w 402"/>
                <a:gd name="T73" fmla="*/ 250569 h 273"/>
                <a:gd name="T74" fmla="*/ 25400 w 402"/>
                <a:gd name="T75" fmla="*/ 218121 h 273"/>
                <a:gd name="T76" fmla="*/ 21167 w 402"/>
                <a:gd name="T77" fmla="*/ 187476 h 273"/>
                <a:gd name="T78" fmla="*/ 67733 w 402"/>
                <a:gd name="T79" fmla="*/ 171252 h 273"/>
                <a:gd name="T80" fmla="*/ 160867 w 402"/>
                <a:gd name="T81" fmla="*/ 151423 h 273"/>
                <a:gd name="T82" fmla="*/ 203200 w 402"/>
                <a:gd name="T83" fmla="*/ 117173 h 273"/>
                <a:gd name="T84" fmla="*/ 222250 w 402"/>
                <a:gd name="T85" fmla="*/ 93738 h 273"/>
                <a:gd name="T86" fmla="*/ 239183 w 402"/>
                <a:gd name="T87" fmla="*/ 104554 h 273"/>
                <a:gd name="T88" fmla="*/ 266700 w 402"/>
                <a:gd name="T89" fmla="*/ 70304 h 273"/>
                <a:gd name="T90" fmla="*/ 294217 w 402"/>
                <a:gd name="T91" fmla="*/ 50474 h 273"/>
                <a:gd name="T92" fmla="*/ 321733 w 402"/>
                <a:gd name="T93" fmla="*/ 68501 h 273"/>
                <a:gd name="T94" fmla="*/ 349250 w 402"/>
                <a:gd name="T95" fmla="*/ 68501 h 273"/>
                <a:gd name="T96" fmla="*/ 370417 w 402"/>
                <a:gd name="T97" fmla="*/ 32448 h 273"/>
                <a:gd name="T98" fmla="*/ 404283 w 402"/>
                <a:gd name="T99" fmla="*/ 25237 h 273"/>
                <a:gd name="T100" fmla="*/ 414867 w 402"/>
                <a:gd name="T101" fmla="*/ 10816 h 273"/>
                <a:gd name="T102" fmla="*/ 469900 w 402"/>
                <a:gd name="T103" fmla="*/ 18027 h 273"/>
                <a:gd name="T104" fmla="*/ 499533 w 402"/>
                <a:gd name="T105" fmla="*/ 32448 h 273"/>
                <a:gd name="T106" fmla="*/ 488950 w 402"/>
                <a:gd name="T107" fmla="*/ 50474 h 273"/>
                <a:gd name="T108" fmla="*/ 484717 w 402"/>
                <a:gd name="T109" fmla="*/ 73909 h 273"/>
                <a:gd name="T110" fmla="*/ 550333 w 402"/>
                <a:gd name="T111" fmla="*/ 104554 h 273"/>
                <a:gd name="T112" fmla="*/ 594783 w 402"/>
                <a:gd name="T113" fmla="*/ 84725 h 273"/>
                <a:gd name="T114" fmla="*/ 599017 w 402"/>
                <a:gd name="T115" fmla="*/ 36053 h 273"/>
                <a:gd name="T116" fmla="*/ 611717 w 402"/>
                <a:gd name="T117" fmla="*/ 7211 h 273"/>
                <a:gd name="T118" fmla="*/ 628650 w 402"/>
                <a:gd name="T119" fmla="*/ 19829 h 2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2"/>
                <a:gd name="T181" fmla="*/ 0 h 273"/>
                <a:gd name="T182" fmla="*/ 402 w 402"/>
                <a:gd name="T183" fmla="*/ 273 h 2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2" h="273">
                  <a:moveTo>
                    <a:pt x="298" y="13"/>
                  </a:moveTo>
                  <a:lnTo>
                    <a:pt x="299" y="14"/>
                  </a:lnTo>
                  <a:lnTo>
                    <a:pt x="300" y="16"/>
                  </a:lnTo>
                  <a:lnTo>
                    <a:pt x="300" y="18"/>
                  </a:lnTo>
                  <a:lnTo>
                    <a:pt x="300" y="20"/>
                  </a:lnTo>
                  <a:lnTo>
                    <a:pt x="300" y="22"/>
                  </a:lnTo>
                  <a:lnTo>
                    <a:pt x="300" y="23"/>
                  </a:lnTo>
                  <a:lnTo>
                    <a:pt x="302" y="25"/>
                  </a:lnTo>
                  <a:lnTo>
                    <a:pt x="304" y="26"/>
                  </a:lnTo>
                  <a:lnTo>
                    <a:pt x="304" y="27"/>
                  </a:lnTo>
                  <a:lnTo>
                    <a:pt x="304" y="30"/>
                  </a:lnTo>
                  <a:lnTo>
                    <a:pt x="305" y="31"/>
                  </a:lnTo>
                  <a:lnTo>
                    <a:pt x="306" y="33"/>
                  </a:lnTo>
                  <a:lnTo>
                    <a:pt x="310" y="32"/>
                  </a:lnTo>
                  <a:lnTo>
                    <a:pt x="312" y="33"/>
                  </a:lnTo>
                  <a:lnTo>
                    <a:pt x="314" y="34"/>
                  </a:lnTo>
                  <a:lnTo>
                    <a:pt x="317" y="36"/>
                  </a:lnTo>
                  <a:lnTo>
                    <a:pt x="317" y="38"/>
                  </a:lnTo>
                  <a:lnTo>
                    <a:pt x="318" y="40"/>
                  </a:lnTo>
                  <a:lnTo>
                    <a:pt x="319" y="43"/>
                  </a:lnTo>
                  <a:lnTo>
                    <a:pt x="320" y="44"/>
                  </a:lnTo>
                  <a:lnTo>
                    <a:pt x="321" y="46"/>
                  </a:lnTo>
                  <a:lnTo>
                    <a:pt x="322" y="48"/>
                  </a:lnTo>
                  <a:lnTo>
                    <a:pt x="323" y="52"/>
                  </a:lnTo>
                  <a:lnTo>
                    <a:pt x="322" y="54"/>
                  </a:lnTo>
                  <a:lnTo>
                    <a:pt x="324" y="55"/>
                  </a:lnTo>
                  <a:lnTo>
                    <a:pt x="325" y="57"/>
                  </a:lnTo>
                  <a:lnTo>
                    <a:pt x="325" y="58"/>
                  </a:lnTo>
                  <a:lnTo>
                    <a:pt x="326" y="60"/>
                  </a:lnTo>
                  <a:lnTo>
                    <a:pt x="326" y="61"/>
                  </a:lnTo>
                  <a:lnTo>
                    <a:pt x="327" y="64"/>
                  </a:lnTo>
                  <a:lnTo>
                    <a:pt x="329" y="65"/>
                  </a:lnTo>
                  <a:lnTo>
                    <a:pt x="332" y="66"/>
                  </a:lnTo>
                  <a:lnTo>
                    <a:pt x="332" y="67"/>
                  </a:lnTo>
                  <a:lnTo>
                    <a:pt x="332" y="68"/>
                  </a:lnTo>
                  <a:lnTo>
                    <a:pt x="332" y="70"/>
                  </a:lnTo>
                  <a:lnTo>
                    <a:pt x="332" y="71"/>
                  </a:lnTo>
                  <a:lnTo>
                    <a:pt x="335" y="72"/>
                  </a:lnTo>
                  <a:lnTo>
                    <a:pt x="338" y="74"/>
                  </a:lnTo>
                  <a:lnTo>
                    <a:pt x="340" y="75"/>
                  </a:lnTo>
                  <a:lnTo>
                    <a:pt x="341" y="78"/>
                  </a:lnTo>
                  <a:lnTo>
                    <a:pt x="343" y="80"/>
                  </a:lnTo>
                  <a:lnTo>
                    <a:pt x="345" y="82"/>
                  </a:lnTo>
                  <a:lnTo>
                    <a:pt x="347" y="83"/>
                  </a:lnTo>
                  <a:lnTo>
                    <a:pt x="350" y="83"/>
                  </a:lnTo>
                  <a:lnTo>
                    <a:pt x="352" y="85"/>
                  </a:lnTo>
                  <a:lnTo>
                    <a:pt x="353" y="88"/>
                  </a:lnTo>
                  <a:lnTo>
                    <a:pt x="356" y="91"/>
                  </a:lnTo>
                  <a:lnTo>
                    <a:pt x="360" y="91"/>
                  </a:lnTo>
                  <a:lnTo>
                    <a:pt x="361" y="93"/>
                  </a:lnTo>
                  <a:lnTo>
                    <a:pt x="361" y="95"/>
                  </a:lnTo>
                  <a:lnTo>
                    <a:pt x="361" y="98"/>
                  </a:lnTo>
                  <a:lnTo>
                    <a:pt x="360" y="100"/>
                  </a:lnTo>
                  <a:lnTo>
                    <a:pt x="363" y="100"/>
                  </a:lnTo>
                  <a:lnTo>
                    <a:pt x="366" y="102"/>
                  </a:lnTo>
                  <a:lnTo>
                    <a:pt x="368" y="104"/>
                  </a:lnTo>
                  <a:lnTo>
                    <a:pt x="369" y="106"/>
                  </a:lnTo>
                  <a:lnTo>
                    <a:pt x="370" y="108"/>
                  </a:lnTo>
                  <a:lnTo>
                    <a:pt x="371" y="110"/>
                  </a:lnTo>
                  <a:lnTo>
                    <a:pt x="374" y="112"/>
                  </a:lnTo>
                  <a:lnTo>
                    <a:pt x="376" y="114"/>
                  </a:lnTo>
                  <a:lnTo>
                    <a:pt x="376" y="116"/>
                  </a:lnTo>
                  <a:lnTo>
                    <a:pt x="377" y="119"/>
                  </a:lnTo>
                  <a:lnTo>
                    <a:pt x="379" y="120"/>
                  </a:lnTo>
                  <a:lnTo>
                    <a:pt x="382" y="122"/>
                  </a:lnTo>
                  <a:lnTo>
                    <a:pt x="384" y="125"/>
                  </a:lnTo>
                  <a:lnTo>
                    <a:pt x="386" y="125"/>
                  </a:lnTo>
                  <a:lnTo>
                    <a:pt x="388" y="128"/>
                  </a:lnTo>
                  <a:lnTo>
                    <a:pt x="388" y="131"/>
                  </a:lnTo>
                  <a:lnTo>
                    <a:pt x="390" y="132"/>
                  </a:lnTo>
                  <a:lnTo>
                    <a:pt x="392" y="133"/>
                  </a:lnTo>
                  <a:lnTo>
                    <a:pt x="393" y="135"/>
                  </a:lnTo>
                  <a:lnTo>
                    <a:pt x="394" y="137"/>
                  </a:lnTo>
                  <a:lnTo>
                    <a:pt x="394" y="140"/>
                  </a:lnTo>
                  <a:lnTo>
                    <a:pt x="395" y="142"/>
                  </a:lnTo>
                  <a:lnTo>
                    <a:pt x="397" y="144"/>
                  </a:lnTo>
                  <a:lnTo>
                    <a:pt x="399" y="146"/>
                  </a:lnTo>
                  <a:lnTo>
                    <a:pt x="397" y="148"/>
                  </a:lnTo>
                  <a:lnTo>
                    <a:pt x="397" y="151"/>
                  </a:lnTo>
                  <a:lnTo>
                    <a:pt x="398" y="154"/>
                  </a:lnTo>
                  <a:lnTo>
                    <a:pt x="399" y="156"/>
                  </a:lnTo>
                  <a:lnTo>
                    <a:pt x="401" y="158"/>
                  </a:lnTo>
                  <a:lnTo>
                    <a:pt x="401" y="160"/>
                  </a:lnTo>
                  <a:lnTo>
                    <a:pt x="401" y="163"/>
                  </a:lnTo>
                  <a:lnTo>
                    <a:pt x="399" y="166"/>
                  </a:lnTo>
                  <a:lnTo>
                    <a:pt x="399" y="168"/>
                  </a:lnTo>
                  <a:lnTo>
                    <a:pt x="399" y="171"/>
                  </a:lnTo>
                  <a:lnTo>
                    <a:pt x="399" y="174"/>
                  </a:lnTo>
                  <a:lnTo>
                    <a:pt x="399" y="177"/>
                  </a:lnTo>
                  <a:lnTo>
                    <a:pt x="398" y="180"/>
                  </a:lnTo>
                  <a:lnTo>
                    <a:pt x="397" y="182"/>
                  </a:lnTo>
                  <a:lnTo>
                    <a:pt x="395" y="184"/>
                  </a:lnTo>
                  <a:lnTo>
                    <a:pt x="391" y="185"/>
                  </a:lnTo>
                  <a:lnTo>
                    <a:pt x="393" y="187"/>
                  </a:lnTo>
                  <a:lnTo>
                    <a:pt x="393" y="189"/>
                  </a:lnTo>
                  <a:lnTo>
                    <a:pt x="392" y="192"/>
                  </a:lnTo>
                  <a:lnTo>
                    <a:pt x="391" y="194"/>
                  </a:lnTo>
                  <a:lnTo>
                    <a:pt x="390" y="196"/>
                  </a:lnTo>
                  <a:lnTo>
                    <a:pt x="389" y="197"/>
                  </a:lnTo>
                  <a:lnTo>
                    <a:pt x="389" y="199"/>
                  </a:lnTo>
                  <a:lnTo>
                    <a:pt x="389" y="201"/>
                  </a:lnTo>
                  <a:lnTo>
                    <a:pt x="389" y="202"/>
                  </a:lnTo>
                  <a:lnTo>
                    <a:pt x="388" y="204"/>
                  </a:lnTo>
                  <a:lnTo>
                    <a:pt x="387" y="206"/>
                  </a:lnTo>
                  <a:lnTo>
                    <a:pt x="385" y="206"/>
                  </a:lnTo>
                  <a:lnTo>
                    <a:pt x="383" y="209"/>
                  </a:lnTo>
                  <a:lnTo>
                    <a:pt x="382" y="211"/>
                  </a:lnTo>
                  <a:lnTo>
                    <a:pt x="380" y="214"/>
                  </a:lnTo>
                  <a:lnTo>
                    <a:pt x="380" y="216"/>
                  </a:lnTo>
                  <a:lnTo>
                    <a:pt x="378" y="218"/>
                  </a:lnTo>
                  <a:lnTo>
                    <a:pt x="377" y="220"/>
                  </a:lnTo>
                  <a:lnTo>
                    <a:pt x="376" y="222"/>
                  </a:lnTo>
                  <a:lnTo>
                    <a:pt x="372" y="224"/>
                  </a:lnTo>
                  <a:lnTo>
                    <a:pt x="372" y="226"/>
                  </a:lnTo>
                  <a:lnTo>
                    <a:pt x="372" y="228"/>
                  </a:lnTo>
                  <a:lnTo>
                    <a:pt x="372" y="230"/>
                  </a:lnTo>
                  <a:lnTo>
                    <a:pt x="372" y="231"/>
                  </a:lnTo>
                  <a:lnTo>
                    <a:pt x="372" y="233"/>
                  </a:lnTo>
                  <a:lnTo>
                    <a:pt x="370" y="235"/>
                  </a:lnTo>
                  <a:lnTo>
                    <a:pt x="369" y="236"/>
                  </a:lnTo>
                  <a:lnTo>
                    <a:pt x="368" y="237"/>
                  </a:lnTo>
                  <a:lnTo>
                    <a:pt x="368" y="250"/>
                  </a:lnTo>
                  <a:lnTo>
                    <a:pt x="365" y="251"/>
                  </a:lnTo>
                  <a:lnTo>
                    <a:pt x="363" y="252"/>
                  </a:lnTo>
                  <a:lnTo>
                    <a:pt x="361" y="254"/>
                  </a:lnTo>
                  <a:lnTo>
                    <a:pt x="360" y="256"/>
                  </a:lnTo>
                  <a:lnTo>
                    <a:pt x="358" y="257"/>
                  </a:lnTo>
                  <a:lnTo>
                    <a:pt x="357" y="258"/>
                  </a:lnTo>
                  <a:lnTo>
                    <a:pt x="354" y="258"/>
                  </a:lnTo>
                  <a:lnTo>
                    <a:pt x="352" y="258"/>
                  </a:lnTo>
                  <a:lnTo>
                    <a:pt x="349" y="257"/>
                  </a:lnTo>
                  <a:lnTo>
                    <a:pt x="348" y="258"/>
                  </a:lnTo>
                  <a:lnTo>
                    <a:pt x="346" y="259"/>
                  </a:lnTo>
                  <a:lnTo>
                    <a:pt x="345" y="261"/>
                  </a:lnTo>
                  <a:lnTo>
                    <a:pt x="344" y="262"/>
                  </a:lnTo>
                  <a:lnTo>
                    <a:pt x="342" y="263"/>
                  </a:lnTo>
                  <a:lnTo>
                    <a:pt x="340" y="264"/>
                  </a:lnTo>
                  <a:lnTo>
                    <a:pt x="338" y="264"/>
                  </a:lnTo>
                  <a:lnTo>
                    <a:pt x="337" y="266"/>
                  </a:lnTo>
                  <a:lnTo>
                    <a:pt x="336" y="268"/>
                  </a:lnTo>
                  <a:lnTo>
                    <a:pt x="334" y="270"/>
                  </a:lnTo>
                  <a:lnTo>
                    <a:pt x="333" y="272"/>
                  </a:lnTo>
                  <a:lnTo>
                    <a:pt x="332" y="272"/>
                  </a:lnTo>
                  <a:lnTo>
                    <a:pt x="330" y="271"/>
                  </a:lnTo>
                  <a:lnTo>
                    <a:pt x="328" y="270"/>
                  </a:lnTo>
                  <a:lnTo>
                    <a:pt x="327" y="270"/>
                  </a:lnTo>
                  <a:lnTo>
                    <a:pt x="327" y="267"/>
                  </a:lnTo>
                  <a:lnTo>
                    <a:pt x="326" y="264"/>
                  </a:lnTo>
                  <a:lnTo>
                    <a:pt x="325" y="262"/>
                  </a:lnTo>
                  <a:lnTo>
                    <a:pt x="322" y="261"/>
                  </a:lnTo>
                  <a:lnTo>
                    <a:pt x="321" y="260"/>
                  </a:lnTo>
                  <a:lnTo>
                    <a:pt x="319" y="259"/>
                  </a:lnTo>
                  <a:lnTo>
                    <a:pt x="318" y="257"/>
                  </a:lnTo>
                  <a:lnTo>
                    <a:pt x="316" y="257"/>
                  </a:lnTo>
                  <a:lnTo>
                    <a:pt x="311" y="264"/>
                  </a:lnTo>
                  <a:lnTo>
                    <a:pt x="309" y="264"/>
                  </a:lnTo>
                  <a:lnTo>
                    <a:pt x="306" y="264"/>
                  </a:lnTo>
                  <a:lnTo>
                    <a:pt x="304" y="264"/>
                  </a:lnTo>
                  <a:lnTo>
                    <a:pt x="303" y="264"/>
                  </a:lnTo>
                  <a:lnTo>
                    <a:pt x="301" y="264"/>
                  </a:lnTo>
                  <a:lnTo>
                    <a:pt x="300" y="264"/>
                  </a:lnTo>
                  <a:lnTo>
                    <a:pt x="298" y="264"/>
                  </a:lnTo>
                  <a:lnTo>
                    <a:pt x="296" y="265"/>
                  </a:lnTo>
                  <a:lnTo>
                    <a:pt x="294" y="264"/>
                  </a:lnTo>
                  <a:lnTo>
                    <a:pt x="291" y="264"/>
                  </a:lnTo>
                  <a:lnTo>
                    <a:pt x="289" y="262"/>
                  </a:lnTo>
                  <a:lnTo>
                    <a:pt x="287" y="262"/>
                  </a:lnTo>
                  <a:lnTo>
                    <a:pt x="284" y="261"/>
                  </a:lnTo>
                  <a:lnTo>
                    <a:pt x="283" y="261"/>
                  </a:lnTo>
                  <a:lnTo>
                    <a:pt x="279" y="261"/>
                  </a:lnTo>
                  <a:lnTo>
                    <a:pt x="277" y="261"/>
                  </a:lnTo>
                  <a:lnTo>
                    <a:pt x="275" y="259"/>
                  </a:lnTo>
                  <a:lnTo>
                    <a:pt x="272" y="256"/>
                  </a:lnTo>
                  <a:lnTo>
                    <a:pt x="270" y="254"/>
                  </a:lnTo>
                  <a:lnTo>
                    <a:pt x="268" y="252"/>
                  </a:lnTo>
                  <a:lnTo>
                    <a:pt x="266" y="249"/>
                  </a:lnTo>
                  <a:lnTo>
                    <a:pt x="265" y="247"/>
                  </a:lnTo>
                  <a:lnTo>
                    <a:pt x="264" y="244"/>
                  </a:lnTo>
                  <a:lnTo>
                    <a:pt x="264" y="240"/>
                  </a:lnTo>
                  <a:lnTo>
                    <a:pt x="260" y="239"/>
                  </a:lnTo>
                  <a:lnTo>
                    <a:pt x="258" y="235"/>
                  </a:lnTo>
                  <a:lnTo>
                    <a:pt x="256" y="233"/>
                  </a:lnTo>
                  <a:lnTo>
                    <a:pt x="254" y="231"/>
                  </a:lnTo>
                  <a:lnTo>
                    <a:pt x="253" y="232"/>
                  </a:lnTo>
                  <a:lnTo>
                    <a:pt x="251" y="234"/>
                  </a:lnTo>
                  <a:lnTo>
                    <a:pt x="250" y="235"/>
                  </a:lnTo>
                  <a:lnTo>
                    <a:pt x="248" y="235"/>
                  </a:lnTo>
                  <a:lnTo>
                    <a:pt x="247" y="237"/>
                  </a:lnTo>
                  <a:lnTo>
                    <a:pt x="244" y="237"/>
                  </a:lnTo>
                  <a:lnTo>
                    <a:pt x="242" y="238"/>
                  </a:lnTo>
                  <a:lnTo>
                    <a:pt x="240" y="239"/>
                  </a:lnTo>
                  <a:lnTo>
                    <a:pt x="239" y="239"/>
                  </a:lnTo>
                  <a:lnTo>
                    <a:pt x="238" y="238"/>
                  </a:lnTo>
                  <a:lnTo>
                    <a:pt x="236" y="238"/>
                  </a:lnTo>
                  <a:lnTo>
                    <a:pt x="235" y="237"/>
                  </a:lnTo>
                  <a:lnTo>
                    <a:pt x="236" y="235"/>
                  </a:lnTo>
                  <a:lnTo>
                    <a:pt x="237" y="233"/>
                  </a:lnTo>
                  <a:lnTo>
                    <a:pt x="239" y="232"/>
                  </a:lnTo>
                  <a:lnTo>
                    <a:pt x="241" y="231"/>
                  </a:lnTo>
                  <a:lnTo>
                    <a:pt x="243" y="231"/>
                  </a:lnTo>
                  <a:lnTo>
                    <a:pt x="245" y="229"/>
                  </a:lnTo>
                  <a:lnTo>
                    <a:pt x="245" y="228"/>
                  </a:lnTo>
                  <a:lnTo>
                    <a:pt x="246" y="226"/>
                  </a:lnTo>
                  <a:lnTo>
                    <a:pt x="247" y="225"/>
                  </a:lnTo>
                  <a:lnTo>
                    <a:pt x="249" y="223"/>
                  </a:lnTo>
                  <a:lnTo>
                    <a:pt x="249" y="222"/>
                  </a:lnTo>
                  <a:lnTo>
                    <a:pt x="249" y="220"/>
                  </a:lnTo>
                  <a:lnTo>
                    <a:pt x="246" y="222"/>
                  </a:lnTo>
                  <a:lnTo>
                    <a:pt x="243" y="224"/>
                  </a:lnTo>
                  <a:lnTo>
                    <a:pt x="241" y="226"/>
                  </a:lnTo>
                  <a:lnTo>
                    <a:pt x="238" y="227"/>
                  </a:lnTo>
                  <a:lnTo>
                    <a:pt x="237" y="223"/>
                  </a:lnTo>
                  <a:lnTo>
                    <a:pt x="239" y="220"/>
                  </a:lnTo>
                  <a:lnTo>
                    <a:pt x="239" y="218"/>
                  </a:lnTo>
                  <a:lnTo>
                    <a:pt x="236" y="216"/>
                  </a:lnTo>
                  <a:lnTo>
                    <a:pt x="234" y="217"/>
                  </a:lnTo>
                  <a:lnTo>
                    <a:pt x="232" y="218"/>
                  </a:lnTo>
                  <a:lnTo>
                    <a:pt x="232" y="220"/>
                  </a:lnTo>
                  <a:lnTo>
                    <a:pt x="231" y="222"/>
                  </a:lnTo>
                  <a:lnTo>
                    <a:pt x="230" y="224"/>
                  </a:lnTo>
                  <a:lnTo>
                    <a:pt x="229" y="225"/>
                  </a:lnTo>
                  <a:lnTo>
                    <a:pt x="227" y="225"/>
                  </a:lnTo>
                  <a:lnTo>
                    <a:pt x="224" y="224"/>
                  </a:lnTo>
                  <a:lnTo>
                    <a:pt x="222" y="222"/>
                  </a:lnTo>
                  <a:lnTo>
                    <a:pt x="220" y="219"/>
                  </a:lnTo>
                  <a:lnTo>
                    <a:pt x="218" y="217"/>
                  </a:lnTo>
                  <a:lnTo>
                    <a:pt x="217" y="214"/>
                  </a:lnTo>
                  <a:lnTo>
                    <a:pt x="215" y="212"/>
                  </a:lnTo>
                  <a:lnTo>
                    <a:pt x="215" y="210"/>
                  </a:lnTo>
                  <a:lnTo>
                    <a:pt x="215" y="206"/>
                  </a:lnTo>
                  <a:lnTo>
                    <a:pt x="215" y="204"/>
                  </a:lnTo>
                  <a:lnTo>
                    <a:pt x="211" y="204"/>
                  </a:lnTo>
                  <a:lnTo>
                    <a:pt x="208" y="204"/>
                  </a:lnTo>
                  <a:lnTo>
                    <a:pt x="206" y="202"/>
                  </a:lnTo>
                  <a:lnTo>
                    <a:pt x="204" y="200"/>
                  </a:lnTo>
                  <a:lnTo>
                    <a:pt x="203" y="197"/>
                  </a:lnTo>
                  <a:lnTo>
                    <a:pt x="200" y="196"/>
                  </a:lnTo>
                  <a:lnTo>
                    <a:pt x="197" y="194"/>
                  </a:lnTo>
                  <a:lnTo>
                    <a:pt x="194" y="193"/>
                  </a:lnTo>
                  <a:lnTo>
                    <a:pt x="190" y="193"/>
                  </a:lnTo>
                  <a:lnTo>
                    <a:pt x="187" y="193"/>
                  </a:lnTo>
                  <a:lnTo>
                    <a:pt x="184" y="194"/>
                  </a:lnTo>
                  <a:lnTo>
                    <a:pt x="181" y="195"/>
                  </a:lnTo>
                  <a:lnTo>
                    <a:pt x="177" y="195"/>
                  </a:lnTo>
                  <a:lnTo>
                    <a:pt x="175" y="195"/>
                  </a:lnTo>
                  <a:lnTo>
                    <a:pt x="172" y="195"/>
                  </a:lnTo>
                  <a:lnTo>
                    <a:pt x="169" y="194"/>
                  </a:lnTo>
                  <a:lnTo>
                    <a:pt x="161" y="195"/>
                  </a:lnTo>
                  <a:lnTo>
                    <a:pt x="154" y="197"/>
                  </a:lnTo>
                  <a:lnTo>
                    <a:pt x="148" y="198"/>
                  </a:lnTo>
                  <a:lnTo>
                    <a:pt x="141" y="200"/>
                  </a:lnTo>
                  <a:lnTo>
                    <a:pt x="134" y="202"/>
                  </a:lnTo>
                  <a:lnTo>
                    <a:pt x="128" y="204"/>
                  </a:lnTo>
                  <a:lnTo>
                    <a:pt x="121" y="206"/>
                  </a:lnTo>
                  <a:lnTo>
                    <a:pt x="114" y="208"/>
                  </a:lnTo>
                  <a:lnTo>
                    <a:pt x="112" y="211"/>
                  </a:lnTo>
                  <a:lnTo>
                    <a:pt x="109" y="214"/>
                  </a:lnTo>
                  <a:lnTo>
                    <a:pt x="105" y="216"/>
                  </a:lnTo>
                  <a:lnTo>
                    <a:pt x="101" y="218"/>
                  </a:lnTo>
                  <a:lnTo>
                    <a:pt x="98" y="218"/>
                  </a:lnTo>
                  <a:lnTo>
                    <a:pt x="95" y="217"/>
                  </a:lnTo>
                  <a:lnTo>
                    <a:pt x="92" y="216"/>
                  </a:lnTo>
                  <a:lnTo>
                    <a:pt x="89" y="216"/>
                  </a:lnTo>
                  <a:lnTo>
                    <a:pt x="86" y="216"/>
                  </a:lnTo>
                  <a:lnTo>
                    <a:pt x="84" y="216"/>
                  </a:lnTo>
                  <a:lnTo>
                    <a:pt x="81" y="218"/>
                  </a:lnTo>
                  <a:lnTo>
                    <a:pt x="79" y="220"/>
                  </a:lnTo>
                  <a:lnTo>
                    <a:pt x="76" y="220"/>
                  </a:lnTo>
                  <a:lnTo>
                    <a:pt x="74" y="220"/>
                  </a:lnTo>
                  <a:lnTo>
                    <a:pt x="71" y="219"/>
                  </a:lnTo>
                  <a:lnTo>
                    <a:pt x="69" y="218"/>
                  </a:lnTo>
                  <a:lnTo>
                    <a:pt x="67" y="223"/>
                  </a:lnTo>
                  <a:lnTo>
                    <a:pt x="65" y="226"/>
                  </a:lnTo>
                  <a:lnTo>
                    <a:pt x="61" y="227"/>
                  </a:lnTo>
                  <a:lnTo>
                    <a:pt x="55" y="227"/>
                  </a:lnTo>
                  <a:lnTo>
                    <a:pt x="49" y="227"/>
                  </a:lnTo>
                  <a:lnTo>
                    <a:pt x="44" y="227"/>
                  </a:lnTo>
                  <a:lnTo>
                    <a:pt x="39" y="227"/>
                  </a:lnTo>
                  <a:lnTo>
                    <a:pt x="34" y="229"/>
                  </a:lnTo>
                  <a:lnTo>
                    <a:pt x="31" y="229"/>
                  </a:lnTo>
                  <a:lnTo>
                    <a:pt x="29" y="228"/>
                  </a:lnTo>
                  <a:lnTo>
                    <a:pt x="28" y="227"/>
                  </a:lnTo>
                  <a:lnTo>
                    <a:pt x="27" y="224"/>
                  </a:lnTo>
                  <a:lnTo>
                    <a:pt x="27" y="222"/>
                  </a:lnTo>
                  <a:lnTo>
                    <a:pt x="25" y="220"/>
                  </a:lnTo>
                  <a:lnTo>
                    <a:pt x="25" y="218"/>
                  </a:lnTo>
                  <a:lnTo>
                    <a:pt x="22" y="217"/>
                  </a:lnTo>
                  <a:lnTo>
                    <a:pt x="24" y="215"/>
                  </a:lnTo>
                  <a:lnTo>
                    <a:pt x="26" y="213"/>
                  </a:lnTo>
                  <a:lnTo>
                    <a:pt x="28" y="211"/>
                  </a:lnTo>
                  <a:lnTo>
                    <a:pt x="29" y="209"/>
                  </a:lnTo>
                  <a:lnTo>
                    <a:pt x="31" y="206"/>
                  </a:lnTo>
                  <a:lnTo>
                    <a:pt x="31" y="204"/>
                  </a:lnTo>
                  <a:lnTo>
                    <a:pt x="31" y="202"/>
                  </a:lnTo>
                  <a:lnTo>
                    <a:pt x="30" y="200"/>
                  </a:lnTo>
                  <a:lnTo>
                    <a:pt x="31" y="196"/>
                  </a:lnTo>
                  <a:lnTo>
                    <a:pt x="30" y="194"/>
                  </a:lnTo>
                  <a:lnTo>
                    <a:pt x="28" y="192"/>
                  </a:lnTo>
                  <a:lnTo>
                    <a:pt x="25" y="190"/>
                  </a:lnTo>
                  <a:lnTo>
                    <a:pt x="24" y="189"/>
                  </a:lnTo>
                  <a:lnTo>
                    <a:pt x="22" y="187"/>
                  </a:lnTo>
                  <a:lnTo>
                    <a:pt x="22" y="185"/>
                  </a:lnTo>
                  <a:lnTo>
                    <a:pt x="24" y="181"/>
                  </a:lnTo>
                  <a:lnTo>
                    <a:pt x="23" y="179"/>
                  </a:lnTo>
                  <a:lnTo>
                    <a:pt x="22" y="176"/>
                  </a:lnTo>
                  <a:lnTo>
                    <a:pt x="21" y="174"/>
                  </a:lnTo>
                  <a:lnTo>
                    <a:pt x="20" y="171"/>
                  </a:lnTo>
                  <a:lnTo>
                    <a:pt x="19" y="168"/>
                  </a:lnTo>
                  <a:lnTo>
                    <a:pt x="19" y="166"/>
                  </a:lnTo>
                  <a:lnTo>
                    <a:pt x="19" y="163"/>
                  </a:lnTo>
                  <a:lnTo>
                    <a:pt x="19" y="160"/>
                  </a:lnTo>
                  <a:lnTo>
                    <a:pt x="15" y="158"/>
                  </a:lnTo>
                  <a:lnTo>
                    <a:pt x="12" y="154"/>
                  </a:lnTo>
                  <a:lnTo>
                    <a:pt x="10" y="150"/>
                  </a:lnTo>
                  <a:lnTo>
                    <a:pt x="9" y="146"/>
                  </a:lnTo>
                  <a:lnTo>
                    <a:pt x="8" y="143"/>
                  </a:lnTo>
                  <a:lnTo>
                    <a:pt x="6" y="139"/>
                  </a:lnTo>
                  <a:lnTo>
                    <a:pt x="3" y="136"/>
                  </a:lnTo>
                  <a:lnTo>
                    <a:pt x="0" y="133"/>
                  </a:lnTo>
                  <a:lnTo>
                    <a:pt x="0" y="131"/>
                  </a:lnTo>
                  <a:lnTo>
                    <a:pt x="1" y="129"/>
                  </a:lnTo>
                  <a:lnTo>
                    <a:pt x="2" y="129"/>
                  </a:lnTo>
                  <a:lnTo>
                    <a:pt x="4" y="129"/>
                  </a:lnTo>
                  <a:lnTo>
                    <a:pt x="5" y="130"/>
                  </a:lnTo>
                  <a:lnTo>
                    <a:pt x="6" y="132"/>
                  </a:lnTo>
                  <a:lnTo>
                    <a:pt x="8" y="134"/>
                  </a:lnTo>
                  <a:lnTo>
                    <a:pt x="9" y="136"/>
                  </a:lnTo>
                  <a:lnTo>
                    <a:pt x="10" y="137"/>
                  </a:lnTo>
                  <a:lnTo>
                    <a:pt x="12" y="139"/>
                  </a:lnTo>
                  <a:lnTo>
                    <a:pt x="14" y="140"/>
                  </a:lnTo>
                  <a:lnTo>
                    <a:pt x="17" y="141"/>
                  </a:lnTo>
                  <a:lnTo>
                    <a:pt x="18" y="139"/>
                  </a:lnTo>
                  <a:lnTo>
                    <a:pt x="19" y="138"/>
                  </a:lnTo>
                  <a:lnTo>
                    <a:pt x="19" y="135"/>
                  </a:lnTo>
                  <a:lnTo>
                    <a:pt x="19" y="133"/>
                  </a:lnTo>
                  <a:lnTo>
                    <a:pt x="15" y="132"/>
                  </a:lnTo>
                  <a:lnTo>
                    <a:pt x="13" y="131"/>
                  </a:lnTo>
                  <a:lnTo>
                    <a:pt x="12" y="129"/>
                  </a:lnTo>
                  <a:lnTo>
                    <a:pt x="12" y="127"/>
                  </a:lnTo>
                  <a:lnTo>
                    <a:pt x="12" y="124"/>
                  </a:lnTo>
                  <a:lnTo>
                    <a:pt x="12" y="121"/>
                  </a:lnTo>
                  <a:lnTo>
                    <a:pt x="12" y="119"/>
                  </a:lnTo>
                  <a:lnTo>
                    <a:pt x="11" y="116"/>
                  </a:lnTo>
                  <a:lnTo>
                    <a:pt x="11" y="114"/>
                  </a:lnTo>
                  <a:lnTo>
                    <a:pt x="13" y="112"/>
                  </a:lnTo>
                  <a:lnTo>
                    <a:pt x="14" y="110"/>
                  </a:lnTo>
                  <a:lnTo>
                    <a:pt x="13" y="108"/>
                  </a:lnTo>
                  <a:lnTo>
                    <a:pt x="12" y="106"/>
                  </a:lnTo>
                  <a:lnTo>
                    <a:pt x="11" y="105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11" y="102"/>
                  </a:lnTo>
                  <a:lnTo>
                    <a:pt x="13" y="101"/>
                  </a:lnTo>
                  <a:lnTo>
                    <a:pt x="15" y="101"/>
                  </a:lnTo>
                  <a:lnTo>
                    <a:pt x="17" y="101"/>
                  </a:lnTo>
                  <a:lnTo>
                    <a:pt x="20" y="104"/>
                  </a:lnTo>
                  <a:lnTo>
                    <a:pt x="24" y="101"/>
                  </a:lnTo>
                  <a:lnTo>
                    <a:pt x="27" y="98"/>
                  </a:lnTo>
                  <a:lnTo>
                    <a:pt x="32" y="95"/>
                  </a:lnTo>
                  <a:lnTo>
                    <a:pt x="38" y="93"/>
                  </a:lnTo>
                  <a:lnTo>
                    <a:pt x="43" y="91"/>
                  </a:lnTo>
                  <a:lnTo>
                    <a:pt x="48" y="90"/>
                  </a:lnTo>
                  <a:lnTo>
                    <a:pt x="53" y="88"/>
                  </a:lnTo>
                  <a:lnTo>
                    <a:pt x="59" y="86"/>
                  </a:lnTo>
                  <a:lnTo>
                    <a:pt x="63" y="85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6" y="84"/>
                  </a:lnTo>
                  <a:lnTo>
                    <a:pt x="80" y="83"/>
                  </a:lnTo>
                  <a:lnTo>
                    <a:pt x="84" y="82"/>
                  </a:lnTo>
                  <a:lnTo>
                    <a:pt x="87" y="79"/>
                  </a:lnTo>
                  <a:lnTo>
                    <a:pt x="89" y="76"/>
                  </a:lnTo>
                  <a:lnTo>
                    <a:pt x="92" y="74"/>
                  </a:lnTo>
                  <a:lnTo>
                    <a:pt x="95" y="72"/>
                  </a:lnTo>
                  <a:lnTo>
                    <a:pt x="96" y="70"/>
                  </a:lnTo>
                  <a:lnTo>
                    <a:pt x="98" y="67"/>
                  </a:lnTo>
                  <a:lnTo>
                    <a:pt x="96" y="65"/>
                  </a:lnTo>
                  <a:lnTo>
                    <a:pt x="96" y="62"/>
                  </a:lnTo>
                  <a:lnTo>
                    <a:pt x="96" y="60"/>
                  </a:lnTo>
                  <a:lnTo>
                    <a:pt x="97" y="58"/>
                  </a:lnTo>
                  <a:lnTo>
                    <a:pt x="98" y="56"/>
                  </a:lnTo>
                  <a:lnTo>
                    <a:pt x="99" y="53"/>
                  </a:lnTo>
                  <a:lnTo>
                    <a:pt x="101" y="52"/>
                  </a:lnTo>
                  <a:lnTo>
                    <a:pt x="102" y="50"/>
                  </a:lnTo>
                  <a:lnTo>
                    <a:pt x="103" y="50"/>
                  </a:lnTo>
                  <a:lnTo>
                    <a:pt x="105" y="52"/>
                  </a:lnTo>
                  <a:lnTo>
                    <a:pt x="105" y="53"/>
                  </a:lnTo>
                  <a:lnTo>
                    <a:pt x="107" y="54"/>
                  </a:lnTo>
                  <a:lnTo>
                    <a:pt x="107" y="56"/>
                  </a:lnTo>
                  <a:lnTo>
                    <a:pt x="107" y="57"/>
                  </a:lnTo>
                  <a:lnTo>
                    <a:pt x="107" y="59"/>
                  </a:lnTo>
                  <a:lnTo>
                    <a:pt x="108" y="61"/>
                  </a:lnTo>
                  <a:lnTo>
                    <a:pt x="110" y="61"/>
                  </a:lnTo>
                  <a:lnTo>
                    <a:pt x="112" y="60"/>
                  </a:lnTo>
                  <a:lnTo>
                    <a:pt x="113" y="58"/>
                  </a:lnTo>
                  <a:lnTo>
                    <a:pt x="114" y="57"/>
                  </a:lnTo>
                  <a:lnTo>
                    <a:pt x="112" y="52"/>
                  </a:lnTo>
                  <a:lnTo>
                    <a:pt x="114" y="51"/>
                  </a:lnTo>
                  <a:lnTo>
                    <a:pt x="116" y="51"/>
                  </a:lnTo>
                  <a:lnTo>
                    <a:pt x="118" y="50"/>
                  </a:lnTo>
                  <a:lnTo>
                    <a:pt x="118" y="48"/>
                  </a:lnTo>
                  <a:lnTo>
                    <a:pt x="117" y="43"/>
                  </a:lnTo>
                  <a:lnTo>
                    <a:pt x="125" y="41"/>
                  </a:lnTo>
                  <a:lnTo>
                    <a:pt x="126" y="39"/>
                  </a:lnTo>
                  <a:lnTo>
                    <a:pt x="126" y="37"/>
                  </a:lnTo>
                  <a:lnTo>
                    <a:pt x="126" y="35"/>
                  </a:lnTo>
                  <a:lnTo>
                    <a:pt x="129" y="33"/>
                  </a:lnTo>
                  <a:lnTo>
                    <a:pt x="132" y="33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29"/>
                  </a:lnTo>
                  <a:lnTo>
                    <a:pt x="137" y="28"/>
                  </a:lnTo>
                  <a:lnTo>
                    <a:pt x="139" y="28"/>
                  </a:lnTo>
                  <a:lnTo>
                    <a:pt x="141" y="29"/>
                  </a:lnTo>
                  <a:lnTo>
                    <a:pt x="143" y="29"/>
                  </a:lnTo>
                  <a:lnTo>
                    <a:pt x="145" y="30"/>
                  </a:lnTo>
                  <a:lnTo>
                    <a:pt x="146" y="31"/>
                  </a:lnTo>
                  <a:lnTo>
                    <a:pt x="148" y="31"/>
                  </a:lnTo>
                  <a:lnTo>
                    <a:pt x="150" y="32"/>
                  </a:lnTo>
                  <a:lnTo>
                    <a:pt x="152" y="34"/>
                  </a:lnTo>
                  <a:lnTo>
                    <a:pt x="152" y="36"/>
                  </a:lnTo>
                  <a:lnTo>
                    <a:pt x="152" y="38"/>
                  </a:lnTo>
                  <a:lnTo>
                    <a:pt x="152" y="40"/>
                  </a:lnTo>
                  <a:lnTo>
                    <a:pt x="151" y="42"/>
                  </a:lnTo>
                  <a:lnTo>
                    <a:pt x="151" y="43"/>
                  </a:lnTo>
                  <a:lnTo>
                    <a:pt x="153" y="44"/>
                  </a:lnTo>
                  <a:lnTo>
                    <a:pt x="156" y="44"/>
                  </a:lnTo>
                  <a:lnTo>
                    <a:pt x="156" y="37"/>
                  </a:lnTo>
                  <a:lnTo>
                    <a:pt x="160" y="37"/>
                  </a:lnTo>
                  <a:lnTo>
                    <a:pt x="162" y="38"/>
                  </a:lnTo>
                  <a:lnTo>
                    <a:pt x="165" y="38"/>
                  </a:lnTo>
                  <a:lnTo>
                    <a:pt x="167" y="36"/>
                  </a:lnTo>
                  <a:lnTo>
                    <a:pt x="167" y="33"/>
                  </a:lnTo>
                  <a:lnTo>
                    <a:pt x="167" y="31"/>
                  </a:lnTo>
                  <a:lnTo>
                    <a:pt x="169" y="30"/>
                  </a:lnTo>
                  <a:lnTo>
                    <a:pt x="171" y="27"/>
                  </a:lnTo>
                  <a:lnTo>
                    <a:pt x="173" y="26"/>
                  </a:lnTo>
                  <a:lnTo>
                    <a:pt x="175" y="24"/>
                  </a:lnTo>
                  <a:lnTo>
                    <a:pt x="175" y="21"/>
                  </a:lnTo>
                  <a:lnTo>
                    <a:pt x="175" y="18"/>
                  </a:lnTo>
                  <a:lnTo>
                    <a:pt x="176" y="18"/>
                  </a:lnTo>
                  <a:lnTo>
                    <a:pt x="178" y="17"/>
                  </a:lnTo>
                  <a:lnTo>
                    <a:pt x="179" y="16"/>
                  </a:lnTo>
                  <a:lnTo>
                    <a:pt x="181" y="14"/>
                  </a:lnTo>
                  <a:lnTo>
                    <a:pt x="182" y="13"/>
                  </a:lnTo>
                  <a:lnTo>
                    <a:pt x="184" y="12"/>
                  </a:lnTo>
                  <a:lnTo>
                    <a:pt x="186" y="12"/>
                  </a:lnTo>
                  <a:lnTo>
                    <a:pt x="189" y="14"/>
                  </a:lnTo>
                  <a:lnTo>
                    <a:pt x="191" y="14"/>
                  </a:lnTo>
                  <a:lnTo>
                    <a:pt x="194" y="12"/>
                  </a:lnTo>
                  <a:lnTo>
                    <a:pt x="196" y="10"/>
                  </a:lnTo>
                  <a:lnTo>
                    <a:pt x="196" y="9"/>
                  </a:lnTo>
                  <a:lnTo>
                    <a:pt x="194" y="9"/>
                  </a:lnTo>
                  <a:lnTo>
                    <a:pt x="193" y="9"/>
                  </a:lnTo>
                  <a:lnTo>
                    <a:pt x="192" y="7"/>
                  </a:lnTo>
                  <a:lnTo>
                    <a:pt x="194" y="6"/>
                  </a:lnTo>
                  <a:lnTo>
                    <a:pt x="196" y="6"/>
                  </a:lnTo>
                  <a:lnTo>
                    <a:pt x="196" y="5"/>
                  </a:lnTo>
                  <a:lnTo>
                    <a:pt x="199" y="5"/>
                  </a:lnTo>
                  <a:lnTo>
                    <a:pt x="203" y="6"/>
                  </a:lnTo>
                  <a:lnTo>
                    <a:pt x="204" y="7"/>
                  </a:lnTo>
                  <a:lnTo>
                    <a:pt x="206" y="9"/>
                  </a:lnTo>
                  <a:lnTo>
                    <a:pt x="210" y="9"/>
                  </a:lnTo>
                  <a:lnTo>
                    <a:pt x="214" y="9"/>
                  </a:lnTo>
                  <a:lnTo>
                    <a:pt x="218" y="10"/>
                  </a:lnTo>
                  <a:lnTo>
                    <a:pt x="222" y="10"/>
                  </a:lnTo>
                  <a:lnTo>
                    <a:pt x="226" y="10"/>
                  </a:lnTo>
                  <a:lnTo>
                    <a:pt x="230" y="10"/>
                  </a:lnTo>
                  <a:lnTo>
                    <a:pt x="234" y="10"/>
                  </a:lnTo>
                  <a:lnTo>
                    <a:pt x="239" y="8"/>
                  </a:lnTo>
                  <a:lnTo>
                    <a:pt x="240" y="10"/>
                  </a:lnTo>
                  <a:lnTo>
                    <a:pt x="239" y="12"/>
                  </a:lnTo>
                  <a:lnTo>
                    <a:pt x="239" y="15"/>
                  </a:lnTo>
                  <a:lnTo>
                    <a:pt x="238" y="18"/>
                  </a:lnTo>
                  <a:lnTo>
                    <a:pt x="236" y="18"/>
                  </a:lnTo>
                  <a:lnTo>
                    <a:pt x="234" y="18"/>
                  </a:lnTo>
                  <a:lnTo>
                    <a:pt x="233" y="18"/>
                  </a:lnTo>
                  <a:lnTo>
                    <a:pt x="232" y="20"/>
                  </a:lnTo>
                  <a:lnTo>
                    <a:pt x="234" y="22"/>
                  </a:lnTo>
                  <a:lnTo>
                    <a:pt x="235" y="23"/>
                  </a:lnTo>
                  <a:lnTo>
                    <a:pt x="236" y="25"/>
                  </a:lnTo>
                  <a:lnTo>
                    <a:pt x="235" y="27"/>
                  </a:lnTo>
                  <a:lnTo>
                    <a:pt x="232" y="27"/>
                  </a:lnTo>
                  <a:lnTo>
                    <a:pt x="231" y="28"/>
                  </a:lnTo>
                  <a:lnTo>
                    <a:pt x="230" y="30"/>
                  </a:lnTo>
                  <a:lnTo>
                    <a:pt x="230" y="31"/>
                  </a:lnTo>
                  <a:lnTo>
                    <a:pt x="230" y="33"/>
                  </a:lnTo>
                  <a:lnTo>
                    <a:pt x="230" y="35"/>
                  </a:lnTo>
                  <a:lnTo>
                    <a:pt x="230" y="37"/>
                  </a:lnTo>
                  <a:lnTo>
                    <a:pt x="230" y="39"/>
                  </a:lnTo>
                  <a:lnTo>
                    <a:pt x="229" y="39"/>
                  </a:lnTo>
                  <a:lnTo>
                    <a:pt x="228" y="40"/>
                  </a:lnTo>
                  <a:lnTo>
                    <a:pt x="229" y="41"/>
                  </a:lnTo>
                  <a:lnTo>
                    <a:pt x="231" y="43"/>
                  </a:lnTo>
                  <a:lnTo>
                    <a:pt x="233" y="43"/>
                  </a:lnTo>
                  <a:lnTo>
                    <a:pt x="238" y="44"/>
                  </a:lnTo>
                  <a:lnTo>
                    <a:pt x="241" y="45"/>
                  </a:lnTo>
                  <a:lnTo>
                    <a:pt x="245" y="48"/>
                  </a:lnTo>
                  <a:lnTo>
                    <a:pt x="248" y="51"/>
                  </a:lnTo>
                  <a:lnTo>
                    <a:pt x="252" y="54"/>
                  </a:lnTo>
                  <a:lnTo>
                    <a:pt x="256" y="57"/>
                  </a:lnTo>
                  <a:lnTo>
                    <a:pt x="260" y="58"/>
                  </a:lnTo>
                  <a:lnTo>
                    <a:pt x="264" y="60"/>
                  </a:lnTo>
                  <a:lnTo>
                    <a:pt x="266" y="60"/>
                  </a:lnTo>
                  <a:lnTo>
                    <a:pt x="268" y="61"/>
                  </a:lnTo>
                  <a:lnTo>
                    <a:pt x="272" y="62"/>
                  </a:lnTo>
                  <a:lnTo>
                    <a:pt x="275" y="62"/>
                  </a:lnTo>
                  <a:lnTo>
                    <a:pt x="276" y="59"/>
                  </a:lnTo>
                  <a:lnTo>
                    <a:pt x="278" y="55"/>
                  </a:lnTo>
                  <a:lnTo>
                    <a:pt x="280" y="51"/>
                  </a:lnTo>
                  <a:lnTo>
                    <a:pt x="281" y="47"/>
                  </a:lnTo>
                  <a:lnTo>
                    <a:pt x="282" y="43"/>
                  </a:lnTo>
                  <a:lnTo>
                    <a:pt x="282" y="39"/>
                  </a:lnTo>
                  <a:lnTo>
                    <a:pt x="281" y="35"/>
                  </a:lnTo>
                  <a:lnTo>
                    <a:pt x="279" y="31"/>
                  </a:lnTo>
                  <a:lnTo>
                    <a:pt x="281" y="29"/>
                  </a:lnTo>
                  <a:lnTo>
                    <a:pt x="281" y="27"/>
                  </a:lnTo>
                  <a:lnTo>
                    <a:pt x="282" y="25"/>
                  </a:lnTo>
                  <a:lnTo>
                    <a:pt x="283" y="23"/>
                  </a:lnTo>
                  <a:lnTo>
                    <a:pt x="283" y="20"/>
                  </a:lnTo>
                  <a:lnTo>
                    <a:pt x="283" y="18"/>
                  </a:lnTo>
                  <a:lnTo>
                    <a:pt x="282" y="16"/>
                  </a:lnTo>
                  <a:lnTo>
                    <a:pt x="281" y="14"/>
                  </a:lnTo>
                  <a:lnTo>
                    <a:pt x="283" y="13"/>
                  </a:lnTo>
                  <a:lnTo>
                    <a:pt x="283" y="10"/>
                  </a:lnTo>
                  <a:lnTo>
                    <a:pt x="285" y="10"/>
                  </a:lnTo>
                  <a:lnTo>
                    <a:pt x="286" y="8"/>
                  </a:lnTo>
                  <a:lnTo>
                    <a:pt x="287" y="6"/>
                  </a:lnTo>
                  <a:lnTo>
                    <a:pt x="289" y="4"/>
                  </a:lnTo>
                  <a:lnTo>
                    <a:pt x="289" y="2"/>
                  </a:lnTo>
                  <a:lnTo>
                    <a:pt x="289" y="0"/>
                  </a:lnTo>
                  <a:lnTo>
                    <a:pt x="291" y="1"/>
                  </a:lnTo>
                  <a:lnTo>
                    <a:pt x="293" y="2"/>
                  </a:lnTo>
                  <a:lnTo>
                    <a:pt x="294" y="4"/>
                  </a:lnTo>
                  <a:lnTo>
                    <a:pt x="295" y="6"/>
                  </a:lnTo>
                  <a:lnTo>
                    <a:pt x="295" y="8"/>
                  </a:lnTo>
                  <a:lnTo>
                    <a:pt x="296" y="10"/>
                  </a:lnTo>
                  <a:lnTo>
                    <a:pt x="297" y="11"/>
                  </a:lnTo>
                  <a:lnTo>
                    <a:pt x="298" y="13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9" name="Freeform 634"/>
            <p:cNvSpPr>
              <a:spLocks/>
            </p:cNvSpPr>
            <p:nvPr/>
          </p:nvSpPr>
          <p:spPr bwMode="auto">
            <a:xfrm>
              <a:off x="720725" y="3689350"/>
              <a:ext cx="860425" cy="500063"/>
            </a:xfrm>
            <a:custGeom>
              <a:avLst/>
              <a:gdLst>
                <a:gd name="T0" fmla="*/ 649018 w 407"/>
                <a:gd name="T1" fmla="*/ 46937 h 277"/>
                <a:gd name="T2" fmla="*/ 678615 w 407"/>
                <a:gd name="T3" fmla="*/ 70406 h 277"/>
                <a:gd name="T4" fmla="*/ 695528 w 407"/>
                <a:gd name="T5" fmla="*/ 104706 h 277"/>
                <a:gd name="T6" fmla="*/ 710326 w 407"/>
                <a:gd name="T7" fmla="*/ 128175 h 277"/>
                <a:gd name="T8" fmla="*/ 748380 w 407"/>
                <a:gd name="T9" fmla="*/ 149838 h 277"/>
                <a:gd name="T10" fmla="*/ 777976 w 407"/>
                <a:gd name="T11" fmla="*/ 184139 h 277"/>
                <a:gd name="T12" fmla="*/ 807573 w 407"/>
                <a:gd name="T13" fmla="*/ 218439 h 277"/>
                <a:gd name="T14" fmla="*/ 841398 w 407"/>
                <a:gd name="T15" fmla="*/ 249129 h 277"/>
                <a:gd name="T16" fmla="*/ 854083 w 407"/>
                <a:gd name="T17" fmla="*/ 285234 h 277"/>
                <a:gd name="T18" fmla="*/ 851969 w 407"/>
                <a:gd name="T19" fmla="*/ 328561 h 277"/>
                <a:gd name="T20" fmla="*/ 832942 w 407"/>
                <a:gd name="T21" fmla="*/ 361056 h 277"/>
                <a:gd name="T22" fmla="*/ 813916 w 407"/>
                <a:gd name="T23" fmla="*/ 391746 h 277"/>
                <a:gd name="T24" fmla="*/ 797003 w 407"/>
                <a:gd name="T25" fmla="*/ 424241 h 277"/>
                <a:gd name="T26" fmla="*/ 769520 w 407"/>
                <a:gd name="T27" fmla="*/ 469373 h 277"/>
                <a:gd name="T28" fmla="*/ 735695 w 407"/>
                <a:gd name="T29" fmla="*/ 480205 h 277"/>
                <a:gd name="T30" fmla="*/ 706098 w 407"/>
                <a:gd name="T31" fmla="*/ 496452 h 277"/>
                <a:gd name="T32" fmla="*/ 678615 w 407"/>
                <a:gd name="T33" fmla="*/ 471179 h 277"/>
                <a:gd name="T34" fmla="*/ 638448 w 407"/>
                <a:gd name="T35" fmla="*/ 483815 h 277"/>
                <a:gd name="T36" fmla="*/ 591939 w 407"/>
                <a:gd name="T37" fmla="*/ 476594 h 277"/>
                <a:gd name="T38" fmla="*/ 558114 w 407"/>
                <a:gd name="T39" fmla="*/ 436878 h 277"/>
                <a:gd name="T40" fmla="*/ 522174 w 407"/>
                <a:gd name="T41" fmla="*/ 435073 h 277"/>
                <a:gd name="T42" fmla="*/ 511604 w 407"/>
                <a:gd name="T43" fmla="*/ 426046 h 277"/>
                <a:gd name="T44" fmla="*/ 534859 w 407"/>
                <a:gd name="T45" fmla="*/ 406188 h 277"/>
                <a:gd name="T46" fmla="*/ 505262 w 407"/>
                <a:gd name="T47" fmla="*/ 397162 h 277"/>
                <a:gd name="T48" fmla="*/ 473551 w 407"/>
                <a:gd name="T49" fmla="*/ 407994 h 277"/>
                <a:gd name="T50" fmla="*/ 443954 w 407"/>
                <a:gd name="T51" fmla="*/ 373693 h 277"/>
                <a:gd name="T52" fmla="*/ 393216 w 407"/>
                <a:gd name="T53" fmla="*/ 355640 h 277"/>
                <a:gd name="T54" fmla="*/ 300197 w 407"/>
                <a:gd name="T55" fmla="*/ 366472 h 277"/>
                <a:gd name="T56" fmla="*/ 211407 w 407"/>
                <a:gd name="T57" fmla="*/ 398967 h 277"/>
                <a:gd name="T58" fmla="*/ 158555 w 407"/>
                <a:gd name="T59" fmla="*/ 402578 h 277"/>
                <a:gd name="T60" fmla="*/ 82449 w 407"/>
                <a:gd name="T61" fmla="*/ 415215 h 277"/>
                <a:gd name="T62" fmla="*/ 46509 w 407"/>
                <a:gd name="T63" fmla="*/ 397162 h 277"/>
                <a:gd name="T64" fmla="*/ 65536 w 407"/>
                <a:gd name="T65" fmla="*/ 359251 h 277"/>
                <a:gd name="T66" fmla="*/ 46509 w 407"/>
                <a:gd name="T67" fmla="*/ 323145 h 277"/>
                <a:gd name="T68" fmla="*/ 21141 w 407"/>
                <a:gd name="T69" fmla="*/ 274403 h 277"/>
                <a:gd name="T70" fmla="*/ 8456 w 407"/>
                <a:gd name="T71" fmla="*/ 234687 h 277"/>
                <a:gd name="T72" fmla="*/ 40167 w 407"/>
                <a:gd name="T73" fmla="*/ 256350 h 277"/>
                <a:gd name="T74" fmla="*/ 25369 w 407"/>
                <a:gd name="T75" fmla="*/ 222050 h 277"/>
                <a:gd name="T76" fmla="*/ 21141 w 407"/>
                <a:gd name="T77" fmla="*/ 189555 h 277"/>
                <a:gd name="T78" fmla="*/ 69764 w 407"/>
                <a:gd name="T79" fmla="*/ 173307 h 277"/>
                <a:gd name="T80" fmla="*/ 160669 w 407"/>
                <a:gd name="T81" fmla="*/ 155254 h 277"/>
                <a:gd name="T82" fmla="*/ 207179 w 407"/>
                <a:gd name="T83" fmla="*/ 119149 h 277"/>
                <a:gd name="T84" fmla="*/ 224091 w 407"/>
                <a:gd name="T85" fmla="*/ 93875 h 277"/>
                <a:gd name="T86" fmla="*/ 243118 w 407"/>
                <a:gd name="T87" fmla="*/ 106512 h 277"/>
                <a:gd name="T88" fmla="*/ 270601 w 407"/>
                <a:gd name="T89" fmla="*/ 70406 h 277"/>
                <a:gd name="T90" fmla="*/ 298083 w 407"/>
                <a:gd name="T91" fmla="*/ 52353 h 277"/>
                <a:gd name="T92" fmla="*/ 323452 w 407"/>
                <a:gd name="T93" fmla="*/ 70406 h 277"/>
                <a:gd name="T94" fmla="*/ 353049 w 407"/>
                <a:gd name="T95" fmla="*/ 70406 h 277"/>
                <a:gd name="T96" fmla="*/ 372076 w 407"/>
                <a:gd name="T97" fmla="*/ 34300 h 277"/>
                <a:gd name="T98" fmla="*/ 408015 w 407"/>
                <a:gd name="T99" fmla="*/ 25274 h 277"/>
                <a:gd name="T100" fmla="*/ 418585 w 407"/>
                <a:gd name="T101" fmla="*/ 10832 h 277"/>
                <a:gd name="T102" fmla="*/ 475665 w 407"/>
                <a:gd name="T103" fmla="*/ 18053 h 277"/>
                <a:gd name="T104" fmla="*/ 505262 w 407"/>
                <a:gd name="T105" fmla="*/ 32495 h 277"/>
                <a:gd name="T106" fmla="*/ 494692 w 407"/>
                <a:gd name="T107" fmla="*/ 52353 h 277"/>
                <a:gd name="T108" fmla="*/ 490463 w 407"/>
                <a:gd name="T109" fmla="*/ 75822 h 277"/>
                <a:gd name="T110" fmla="*/ 556000 w 407"/>
                <a:gd name="T111" fmla="*/ 106512 h 277"/>
                <a:gd name="T112" fmla="*/ 602509 w 407"/>
                <a:gd name="T113" fmla="*/ 86654 h 277"/>
                <a:gd name="T114" fmla="*/ 604623 w 407"/>
                <a:gd name="T115" fmla="*/ 36106 h 277"/>
                <a:gd name="T116" fmla="*/ 619422 w 407"/>
                <a:gd name="T117" fmla="*/ 7221 h 277"/>
                <a:gd name="T118" fmla="*/ 634220 w 407"/>
                <a:gd name="T119" fmla="*/ 19858 h 2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7"/>
                <a:gd name="T181" fmla="*/ 0 h 277"/>
                <a:gd name="T182" fmla="*/ 407 w 407"/>
                <a:gd name="T183" fmla="*/ 277 h 2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7" h="277">
                  <a:moveTo>
                    <a:pt x="302" y="13"/>
                  </a:moveTo>
                  <a:lnTo>
                    <a:pt x="303" y="15"/>
                  </a:lnTo>
                  <a:lnTo>
                    <a:pt x="304" y="16"/>
                  </a:lnTo>
                  <a:lnTo>
                    <a:pt x="304" y="18"/>
                  </a:lnTo>
                  <a:lnTo>
                    <a:pt x="304" y="20"/>
                  </a:lnTo>
                  <a:lnTo>
                    <a:pt x="304" y="23"/>
                  </a:lnTo>
                  <a:lnTo>
                    <a:pt x="304" y="24"/>
                  </a:lnTo>
                  <a:lnTo>
                    <a:pt x="305" y="25"/>
                  </a:lnTo>
                  <a:lnTo>
                    <a:pt x="307" y="26"/>
                  </a:lnTo>
                  <a:lnTo>
                    <a:pt x="308" y="28"/>
                  </a:lnTo>
                  <a:lnTo>
                    <a:pt x="308" y="30"/>
                  </a:lnTo>
                  <a:lnTo>
                    <a:pt x="309" y="32"/>
                  </a:lnTo>
                  <a:lnTo>
                    <a:pt x="311" y="33"/>
                  </a:lnTo>
                  <a:lnTo>
                    <a:pt x="313" y="33"/>
                  </a:lnTo>
                  <a:lnTo>
                    <a:pt x="316" y="33"/>
                  </a:lnTo>
                  <a:lnTo>
                    <a:pt x="318" y="35"/>
                  </a:lnTo>
                  <a:lnTo>
                    <a:pt x="321" y="36"/>
                  </a:lnTo>
                  <a:lnTo>
                    <a:pt x="321" y="39"/>
                  </a:lnTo>
                  <a:lnTo>
                    <a:pt x="321" y="41"/>
                  </a:lnTo>
                  <a:lnTo>
                    <a:pt x="323" y="44"/>
                  </a:lnTo>
                  <a:lnTo>
                    <a:pt x="324" y="45"/>
                  </a:lnTo>
                  <a:lnTo>
                    <a:pt x="326" y="47"/>
                  </a:lnTo>
                  <a:lnTo>
                    <a:pt x="326" y="49"/>
                  </a:lnTo>
                  <a:lnTo>
                    <a:pt x="327" y="52"/>
                  </a:lnTo>
                  <a:lnTo>
                    <a:pt x="326" y="54"/>
                  </a:lnTo>
                  <a:lnTo>
                    <a:pt x="328" y="56"/>
                  </a:lnTo>
                  <a:lnTo>
                    <a:pt x="329" y="58"/>
                  </a:lnTo>
                  <a:lnTo>
                    <a:pt x="330" y="58"/>
                  </a:lnTo>
                  <a:lnTo>
                    <a:pt x="330" y="60"/>
                  </a:lnTo>
                  <a:lnTo>
                    <a:pt x="330" y="62"/>
                  </a:lnTo>
                  <a:lnTo>
                    <a:pt x="331" y="65"/>
                  </a:lnTo>
                  <a:lnTo>
                    <a:pt x="333" y="66"/>
                  </a:lnTo>
                  <a:lnTo>
                    <a:pt x="336" y="67"/>
                  </a:lnTo>
                  <a:lnTo>
                    <a:pt x="336" y="68"/>
                  </a:lnTo>
                  <a:lnTo>
                    <a:pt x="336" y="69"/>
                  </a:lnTo>
                  <a:lnTo>
                    <a:pt x="336" y="71"/>
                  </a:lnTo>
                  <a:lnTo>
                    <a:pt x="336" y="72"/>
                  </a:lnTo>
                  <a:lnTo>
                    <a:pt x="339" y="73"/>
                  </a:lnTo>
                  <a:lnTo>
                    <a:pt x="343" y="75"/>
                  </a:lnTo>
                  <a:lnTo>
                    <a:pt x="345" y="77"/>
                  </a:lnTo>
                  <a:lnTo>
                    <a:pt x="345" y="79"/>
                  </a:lnTo>
                  <a:lnTo>
                    <a:pt x="347" y="81"/>
                  </a:lnTo>
                  <a:lnTo>
                    <a:pt x="349" y="83"/>
                  </a:lnTo>
                  <a:lnTo>
                    <a:pt x="351" y="83"/>
                  </a:lnTo>
                  <a:lnTo>
                    <a:pt x="354" y="83"/>
                  </a:lnTo>
                  <a:lnTo>
                    <a:pt x="356" y="86"/>
                  </a:lnTo>
                  <a:lnTo>
                    <a:pt x="357" y="90"/>
                  </a:lnTo>
                  <a:lnTo>
                    <a:pt x="361" y="92"/>
                  </a:lnTo>
                  <a:lnTo>
                    <a:pt x="364" y="92"/>
                  </a:lnTo>
                  <a:lnTo>
                    <a:pt x="366" y="95"/>
                  </a:lnTo>
                  <a:lnTo>
                    <a:pt x="366" y="97"/>
                  </a:lnTo>
                  <a:lnTo>
                    <a:pt x="365" y="100"/>
                  </a:lnTo>
                  <a:lnTo>
                    <a:pt x="364" y="102"/>
                  </a:lnTo>
                  <a:lnTo>
                    <a:pt x="368" y="102"/>
                  </a:lnTo>
                  <a:lnTo>
                    <a:pt x="370" y="103"/>
                  </a:lnTo>
                  <a:lnTo>
                    <a:pt x="372" y="105"/>
                  </a:lnTo>
                  <a:lnTo>
                    <a:pt x="374" y="107"/>
                  </a:lnTo>
                  <a:lnTo>
                    <a:pt x="375" y="110"/>
                  </a:lnTo>
                  <a:lnTo>
                    <a:pt x="376" y="112"/>
                  </a:lnTo>
                  <a:lnTo>
                    <a:pt x="378" y="114"/>
                  </a:lnTo>
                  <a:lnTo>
                    <a:pt x="381" y="115"/>
                  </a:lnTo>
                  <a:lnTo>
                    <a:pt x="381" y="119"/>
                  </a:lnTo>
                  <a:lnTo>
                    <a:pt x="382" y="121"/>
                  </a:lnTo>
                  <a:lnTo>
                    <a:pt x="384" y="123"/>
                  </a:lnTo>
                  <a:lnTo>
                    <a:pt x="386" y="124"/>
                  </a:lnTo>
                  <a:lnTo>
                    <a:pt x="389" y="126"/>
                  </a:lnTo>
                  <a:lnTo>
                    <a:pt x="391" y="128"/>
                  </a:lnTo>
                  <a:lnTo>
                    <a:pt x="393" y="130"/>
                  </a:lnTo>
                  <a:lnTo>
                    <a:pt x="393" y="133"/>
                  </a:lnTo>
                  <a:lnTo>
                    <a:pt x="395" y="134"/>
                  </a:lnTo>
                  <a:lnTo>
                    <a:pt x="397" y="136"/>
                  </a:lnTo>
                  <a:lnTo>
                    <a:pt x="398" y="138"/>
                  </a:lnTo>
                  <a:lnTo>
                    <a:pt x="399" y="139"/>
                  </a:lnTo>
                  <a:lnTo>
                    <a:pt x="399" y="142"/>
                  </a:lnTo>
                  <a:lnTo>
                    <a:pt x="400" y="144"/>
                  </a:lnTo>
                  <a:lnTo>
                    <a:pt x="402" y="146"/>
                  </a:lnTo>
                  <a:lnTo>
                    <a:pt x="404" y="148"/>
                  </a:lnTo>
                  <a:lnTo>
                    <a:pt x="402" y="151"/>
                  </a:lnTo>
                  <a:lnTo>
                    <a:pt x="402" y="153"/>
                  </a:lnTo>
                  <a:lnTo>
                    <a:pt x="403" y="156"/>
                  </a:lnTo>
                  <a:lnTo>
                    <a:pt x="404" y="158"/>
                  </a:lnTo>
                  <a:lnTo>
                    <a:pt x="406" y="161"/>
                  </a:lnTo>
                  <a:lnTo>
                    <a:pt x="406" y="163"/>
                  </a:lnTo>
                  <a:lnTo>
                    <a:pt x="406" y="165"/>
                  </a:lnTo>
                  <a:lnTo>
                    <a:pt x="404" y="168"/>
                  </a:lnTo>
                  <a:lnTo>
                    <a:pt x="404" y="171"/>
                  </a:lnTo>
                  <a:lnTo>
                    <a:pt x="404" y="174"/>
                  </a:lnTo>
                  <a:lnTo>
                    <a:pt x="404" y="176"/>
                  </a:lnTo>
                  <a:lnTo>
                    <a:pt x="404" y="180"/>
                  </a:lnTo>
                  <a:lnTo>
                    <a:pt x="403" y="182"/>
                  </a:lnTo>
                  <a:lnTo>
                    <a:pt x="402" y="184"/>
                  </a:lnTo>
                  <a:lnTo>
                    <a:pt x="400" y="186"/>
                  </a:lnTo>
                  <a:lnTo>
                    <a:pt x="396" y="188"/>
                  </a:lnTo>
                  <a:lnTo>
                    <a:pt x="398" y="190"/>
                  </a:lnTo>
                  <a:lnTo>
                    <a:pt x="398" y="193"/>
                  </a:lnTo>
                  <a:lnTo>
                    <a:pt x="397" y="195"/>
                  </a:lnTo>
                  <a:lnTo>
                    <a:pt x="396" y="197"/>
                  </a:lnTo>
                  <a:lnTo>
                    <a:pt x="394" y="199"/>
                  </a:lnTo>
                  <a:lnTo>
                    <a:pt x="394" y="200"/>
                  </a:lnTo>
                  <a:lnTo>
                    <a:pt x="394" y="202"/>
                  </a:lnTo>
                  <a:lnTo>
                    <a:pt x="394" y="203"/>
                  </a:lnTo>
                  <a:lnTo>
                    <a:pt x="394" y="205"/>
                  </a:lnTo>
                  <a:lnTo>
                    <a:pt x="393" y="207"/>
                  </a:lnTo>
                  <a:lnTo>
                    <a:pt x="392" y="208"/>
                  </a:lnTo>
                  <a:lnTo>
                    <a:pt x="389" y="209"/>
                  </a:lnTo>
                  <a:lnTo>
                    <a:pt x="387" y="212"/>
                  </a:lnTo>
                  <a:lnTo>
                    <a:pt x="386" y="214"/>
                  </a:lnTo>
                  <a:lnTo>
                    <a:pt x="385" y="217"/>
                  </a:lnTo>
                  <a:lnTo>
                    <a:pt x="385" y="219"/>
                  </a:lnTo>
                  <a:lnTo>
                    <a:pt x="383" y="222"/>
                  </a:lnTo>
                  <a:lnTo>
                    <a:pt x="382" y="224"/>
                  </a:lnTo>
                  <a:lnTo>
                    <a:pt x="380" y="226"/>
                  </a:lnTo>
                  <a:lnTo>
                    <a:pt x="377" y="227"/>
                  </a:lnTo>
                  <a:lnTo>
                    <a:pt x="377" y="229"/>
                  </a:lnTo>
                  <a:lnTo>
                    <a:pt x="377" y="231"/>
                  </a:lnTo>
                  <a:lnTo>
                    <a:pt x="377" y="233"/>
                  </a:lnTo>
                  <a:lnTo>
                    <a:pt x="377" y="235"/>
                  </a:lnTo>
                  <a:lnTo>
                    <a:pt x="377" y="237"/>
                  </a:lnTo>
                  <a:lnTo>
                    <a:pt x="375" y="238"/>
                  </a:lnTo>
                  <a:lnTo>
                    <a:pt x="374" y="240"/>
                  </a:lnTo>
                  <a:lnTo>
                    <a:pt x="372" y="241"/>
                  </a:lnTo>
                  <a:lnTo>
                    <a:pt x="372" y="254"/>
                  </a:lnTo>
                  <a:lnTo>
                    <a:pt x="369" y="255"/>
                  </a:lnTo>
                  <a:lnTo>
                    <a:pt x="368" y="256"/>
                  </a:lnTo>
                  <a:lnTo>
                    <a:pt x="366" y="258"/>
                  </a:lnTo>
                  <a:lnTo>
                    <a:pt x="364" y="260"/>
                  </a:lnTo>
                  <a:lnTo>
                    <a:pt x="362" y="260"/>
                  </a:lnTo>
                  <a:lnTo>
                    <a:pt x="361" y="262"/>
                  </a:lnTo>
                  <a:lnTo>
                    <a:pt x="359" y="262"/>
                  </a:lnTo>
                  <a:lnTo>
                    <a:pt x="356" y="262"/>
                  </a:lnTo>
                  <a:lnTo>
                    <a:pt x="353" y="261"/>
                  </a:lnTo>
                  <a:lnTo>
                    <a:pt x="353" y="262"/>
                  </a:lnTo>
                  <a:lnTo>
                    <a:pt x="351" y="263"/>
                  </a:lnTo>
                  <a:lnTo>
                    <a:pt x="349" y="264"/>
                  </a:lnTo>
                  <a:lnTo>
                    <a:pt x="348" y="266"/>
                  </a:lnTo>
                  <a:lnTo>
                    <a:pt x="347" y="267"/>
                  </a:lnTo>
                  <a:lnTo>
                    <a:pt x="345" y="268"/>
                  </a:lnTo>
                  <a:lnTo>
                    <a:pt x="342" y="268"/>
                  </a:lnTo>
                  <a:lnTo>
                    <a:pt x="341" y="270"/>
                  </a:lnTo>
                  <a:lnTo>
                    <a:pt x="340" y="272"/>
                  </a:lnTo>
                  <a:lnTo>
                    <a:pt x="338" y="274"/>
                  </a:lnTo>
                  <a:lnTo>
                    <a:pt x="337" y="276"/>
                  </a:lnTo>
                  <a:lnTo>
                    <a:pt x="336" y="276"/>
                  </a:lnTo>
                  <a:lnTo>
                    <a:pt x="334" y="275"/>
                  </a:lnTo>
                  <a:lnTo>
                    <a:pt x="332" y="274"/>
                  </a:lnTo>
                  <a:lnTo>
                    <a:pt x="331" y="274"/>
                  </a:lnTo>
                  <a:lnTo>
                    <a:pt x="331" y="271"/>
                  </a:lnTo>
                  <a:lnTo>
                    <a:pt x="330" y="268"/>
                  </a:lnTo>
                  <a:lnTo>
                    <a:pt x="329" y="266"/>
                  </a:lnTo>
                  <a:lnTo>
                    <a:pt x="326" y="265"/>
                  </a:lnTo>
                  <a:lnTo>
                    <a:pt x="325" y="264"/>
                  </a:lnTo>
                  <a:lnTo>
                    <a:pt x="323" y="263"/>
                  </a:lnTo>
                  <a:lnTo>
                    <a:pt x="321" y="261"/>
                  </a:lnTo>
                  <a:lnTo>
                    <a:pt x="320" y="261"/>
                  </a:lnTo>
                  <a:lnTo>
                    <a:pt x="314" y="268"/>
                  </a:lnTo>
                  <a:lnTo>
                    <a:pt x="313" y="268"/>
                  </a:lnTo>
                  <a:lnTo>
                    <a:pt x="311" y="268"/>
                  </a:lnTo>
                  <a:lnTo>
                    <a:pt x="308" y="268"/>
                  </a:lnTo>
                  <a:lnTo>
                    <a:pt x="306" y="268"/>
                  </a:lnTo>
                  <a:lnTo>
                    <a:pt x="304" y="268"/>
                  </a:lnTo>
                  <a:lnTo>
                    <a:pt x="302" y="268"/>
                  </a:lnTo>
                  <a:lnTo>
                    <a:pt x="300" y="269"/>
                  </a:lnTo>
                  <a:lnTo>
                    <a:pt x="297" y="268"/>
                  </a:lnTo>
                  <a:lnTo>
                    <a:pt x="295" y="268"/>
                  </a:lnTo>
                  <a:lnTo>
                    <a:pt x="293" y="266"/>
                  </a:lnTo>
                  <a:lnTo>
                    <a:pt x="290" y="266"/>
                  </a:lnTo>
                  <a:lnTo>
                    <a:pt x="288" y="265"/>
                  </a:lnTo>
                  <a:lnTo>
                    <a:pt x="286" y="264"/>
                  </a:lnTo>
                  <a:lnTo>
                    <a:pt x="283" y="264"/>
                  </a:lnTo>
                  <a:lnTo>
                    <a:pt x="280" y="264"/>
                  </a:lnTo>
                  <a:lnTo>
                    <a:pt x="279" y="263"/>
                  </a:lnTo>
                  <a:lnTo>
                    <a:pt x="275" y="260"/>
                  </a:lnTo>
                  <a:lnTo>
                    <a:pt x="273" y="258"/>
                  </a:lnTo>
                  <a:lnTo>
                    <a:pt x="272" y="255"/>
                  </a:lnTo>
                  <a:lnTo>
                    <a:pt x="270" y="253"/>
                  </a:lnTo>
                  <a:lnTo>
                    <a:pt x="268" y="250"/>
                  </a:lnTo>
                  <a:lnTo>
                    <a:pt x="268" y="247"/>
                  </a:lnTo>
                  <a:lnTo>
                    <a:pt x="268" y="244"/>
                  </a:lnTo>
                  <a:lnTo>
                    <a:pt x="264" y="242"/>
                  </a:lnTo>
                  <a:lnTo>
                    <a:pt x="261" y="239"/>
                  </a:lnTo>
                  <a:lnTo>
                    <a:pt x="259" y="236"/>
                  </a:lnTo>
                  <a:lnTo>
                    <a:pt x="257" y="235"/>
                  </a:lnTo>
                  <a:lnTo>
                    <a:pt x="255" y="236"/>
                  </a:lnTo>
                  <a:lnTo>
                    <a:pt x="255" y="237"/>
                  </a:lnTo>
                  <a:lnTo>
                    <a:pt x="253" y="239"/>
                  </a:lnTo>
                  <a:lnTo>
                    <a:pt x="251" y="239"/>
                  </a:lnTo>
                  <a:lnTo>
                    <a:pt x="249" y="241"/>
                  </a:lnTo>
                  <a:lnTo>
                    <a:pt x="247" y="241"/>
                  </a:lnTo>
                  <a:lnTo>
                    <a:pt x="245" y="241"/>
                  </a:lnTo>
                  <a:lnTo>
                    <a:pt x="243" y="242"/>
                  </a:lnTo>
                  <a:lnTo>
                    <a:pt x="242" y="242"/>
                  </a:lnTo>
                  <a:lnTo>
                    <a:pt x="240" y="241"/>
                  </a:lnTo>
                  <a:lnTo>
                    <a:pt x="239" y="241"/>
                  </a:lnTo>
                  <a:lnTo>
                    <a:pt x="238" y="241"/>
                  </a:lnTo>
                  <a:lnTo>
                    <a:pt x="239" y="239"/>
                  </a:lnTo>
                  <a:lnTo>
                    <a:pt x="240" y="237"/>
                  </a:lnTo>
                  <a:lnTo>
                    <a:pt x="242" y="236"/>
                  </a:lnTo>
                  <a:lnTo>
                    <a:pt x="244" y="235"/>
                  </a:lnTo>
                  <a:lnTo>
                    <a:pt x="246" y="234"/>
                  </a:lnTo>
                  <a:lnTo>
                    <a:pt x="247" y="232"/>
                  </a:lnTo>
                  <a:lnTo>
                    <a:pt x="248" y="231"/>
                  </a:lnTo>
                  <a:lnTo>
                    <a:pt x="249" y="229"/>
                  </a:lnTo>
                  <a:lnTo>
                    <a:pt x="250" y="228"/>
                  </a:lnTo>
                  <a:lnTo>
                    <a:pt x="252" y="226"/>
                  </a:lnTo>
                  <a:lnTo>
                    <a:pt x="253" y="225"/>
                  </a:lnTo>
                  <a:lnTo>
                    <a:pt x="252" y="224"/>
                  </a:lnTo>
                  <a:lnTo>
                    <a:pt x="249" y="226"/>
                  </a:lnTo>
                  <a:lnTo>
                    <a:pt x="247" y="227"/>
                  </a:lnTo>
                  <a:lnTo>
                    <a:pt x="244" y="229"/>
                  </a:lnTo>
                  <a:lnTo>
                    <a:pt x="240" y="230"/>
                  </a:lnTo>
                  <a:lnTo>
                    <a:pt x="240" y="226"/>
                  </a:lnTo>
                  <a:lnTo>
                    <a:pt x="241" y="224"/>
                  </a:lnTo>
                  <a:lnTo>
                    <a:pt x="242" y="221"/>
                  </a:lnTo>
                  <a:lnTo>
                    <a:pt x="239" y="220"/>
                  </a:lnTo>
                  <a:lnTo>
                    <a:pt x="237" y="220"/>
                  </a:lnTo>
                  <a:lnTo>
                    <a:pt x="236" y="222"/>
                  </a:lnTo>
                  <a:lnTo>
                    <a:pt x="234" y="224"/>
                  </a:lnTo>
                  <a:lnTo>
                    <a:pt x="234" y="226"/>
                  </a:lnTo>
                  <a:lnTo>
                    <a:pt x="233" y="227"/>
                  </a:lnTo>
                  <a:lnTo>
                    <a:pt x="232" y="228"/>
                  </a:lnTo>
                  <a:lnTo>
                    <a:pt x="230" y="228"/>
                  </a:lnTo>
                  <a:lnTo>
                    <a:pt x="227" y="227"/>
                  </a:lnTo>
                  <a:lnTo>
                    <a:pt x="224" y="226"/>
                  </a:lnTo>
                  <a:lnTo>
                    <a:pt x="223" y="222"/>
                  </a:lnTo>
                  <a:lnTo>
                    <a:pt x="221" y="220"/>
                  </a:lnTo>
                  <a:lnTo>
                    <a:pt x="219" y="218"/>
                  </a:lnTo>
                  <a:lnTo>
                    <a:pt x="218" y="216"/>
                  </a:lnTo>
                  <a:lnTo>
                    <a:pt x="217" y="213"/>
                  </a:lnTo>
                  <a:lnTo>
                    <a:pt x="217" y="209"/>
                  </a:lnTo>
                  <a:lnTo>
                    <a:pt x="217" y="207"/>
                  </a:lnTo>
                  <a:lnTo>
                    <a:pt x="215" y="207"/>
                  </a:lnTo>
                  <a:lnTo>
                    <a:pt x="210" y="207"/>
                  </a:lnTo>
                  <a:lnTo>
                    <a:pt x="208" y="205"/>
                  </a:lnTo>
                  <a:lnTo>
                    <a:pt x="206" y="203"/>
                  </a:lnTo>
                  <a:lnTo>
                    <a:pt x="205" y="201"/>
                  </a:lnTo>
                  <a:lnTo>
                    <a:pt x="202" y="199"/>
                  </a:lnTo>
                  <a:lnTo>
                    <a:pt x="200" y="197"/>
                  </a:lnTo>
                  <a:lnTo>
                    <a:pt x="196" y="197"/>
                  </a:lnTo>
                  <a:lnTo>
                    <a:pt x="192" y="196"/>
                  </a:lnTo>
                  <a:lnTo>
                    <a:pt x="189" y="197"/>
                  </a:lnTo>
                  <a:lnTo>
                    <a:pt x="186" y="197"/>
                  </a:lnTo>
                  <a:lnTo>
                    <a:pt x="183" y="198"/>
                  </a:lnTo>
                  <a:lnTo>
                    <a:pt x="180" y="199"/>
                  </a:lnTo>
                  <a:lnTo>
                    <a:pt x="177" y="199"/>
                  </a:lnTo>
                  <a:lnTo>
                    <a:pt x="174" y="198"/>
                  </a:lnTo>
                  <a:lnTo>
                    <a:pt x="171" y="197"/>
                  </a:lnTo>
                  <a:lnTo>
                    <a:pt x="164" y="198"/>
                  </a:lnTo>
                  <a:lnTo>
                    <a:pt x="157" y="199"/>
                  </a:lnTo>
                  <a:lnTo>
                    <a:pt x="150" y="201"/>
                  </a:lnTo>
                  <a:lnTo>
                    <a:pt x="142" y="203"/>
                  </a:lnTo>
                  <a:lnTo>
                    <a:pt x="136" y="205"/>
                  </a:lnTo>
                  <a:lnTo>
                    <a:pt x="129" y="207"/>
                  </a:lnTo>
                  <a:lnTo>
                    <a:pt x="123" y="209"/>
                  </a:lnTo>
                  <a:lnTo>
                    <a:pt x="116" y="211"/>
                  </a:lnTo>
                  <a:lnTo>
                    <a:pt x="113" y="214"/>
                  </a:lnTo>
                  <a:lnTo>
                    <a:pt x="110" y="218"/>
                  </a:lnTo>
                  <a:lnTo>
                    <a:pt x="106" y="220"/>
                  </a:lnTo>
                  <a:lnTo>
                    <a:pt x="102" y="222"/>
                  </a:lnTo>
                  <a:lnTo>
                    <a:pt x="100" y="221"/>
                  </a:lnTo>
                  <a:lnTo>
                    <a:pt x="95" y="220"/>
                  </a:lnTo>
                  <a:lnTo>
                    <a:pt x="93" y="220"/>
                  </a:lnTo>
                  <a:lnTo>
                    <a:pt x="90" y="219"/>
                  </a:lnTo>
                  <a:lnTo>
                    <a:pt x="87" y="219"/>
                  </a:lnTo>
                  <a:lnTo>
                    <a:pt x="85" y="219"/>
                  </a:lnTo>
                  <a:lnTo>
                    <a:pt x="82" y="221"/>
                  </a:lnTo>
                  <a:lnTo>
                    <a:pt x="80" y="223"/>
                  </a:lnTo>
                  <a:lnTo>
                    <a:pt x="77" y="224"/>
                  </a:lnTo>
                  <a:lnTo>
                    <a:pt x="75" y="223"/>
                  </a:lnTo>
                  <a:lnTo>
                    <a:pt x="72" y="222"/>
                  </a:lnTo>
                  <a:lnTo>
                    <a:pt x="70" y="222"/>
                  </a:lnTo>
                  <a:lnTo>
                    <a:pt x="68" y="226"/>
                  </a:lnTo>
                  <a:lnTo>
                    <a:pt x="66" y="229"/>
                  </a:lnTo>
                  <a:lnTo>
                    <a:pt x="61" y="230"/>
                  </a:lnTo>
                  <a:lnTo>
                    <a:pt x="56" y="230"/>
                  </a:lnTo>
                  <a:lnTo>
                    <a:pt x="50" y="230"/>
                  </a:lnTo>
                  <a:lnTo>
                    <a:pt x="44" y="230"/>
                  </a:lnTo>
                  <a:lnTo>
                    <a:pt x="39" y="230"/>
                  </a:lnTo>
                  <a:lnTo>
                    <a:pt x="35" y="232"/>
                  </a:lnTo>
                  <a:lnTo>
                    <a:pt x="31" y="232"/>
                  </a:lnTo>
                  <a:lnTo>
                    <a:pt x="29" y="231"/>
                  </a:lnTo>
                  <a:lnTo>
                    <a:pt x="28" y="230"/>
                  </a:lnTo>
                  <a:lnTo>
                    <a:pt x="28" y="227"/>
                  </a:lnTo>
                  <a:lnTo>
                    <a:pt x="27" y="226"/>
                  </a:lnTo>
                  <a:lnTo>
                    <a:pt x="26" y="223"/>
                  </a:lnTo>
                  <a:lnTo>
                    <a:pt x="25" y="222"/>
                  </a:lnTo>
                  <a:lnTo>
                    <a:pt x="22" y="220"/>
                  </a:lnTo>
                  <a:lnTo>
                    <a:pt x="24" y="218"/>
                  </a:lnTo>
                  <a:lnTo>
                    <a:pt x="27" y="216"/>
                  </a:lnTo>
                  <a:lnTo>
                    <a:pt x="28" y="214"/>
                  </a:lnTo>
                  <a:lnTo>
                    <a:pt x="29" y="212"/>
                  </a:lnTo>
                  <a:lnTo>
                    <a:pt x="31" y="209"/>
                  </a:lnTo>
                  <a:lnTo>
                    <a:pt x="31" y="207"/>
                  </a:lnTo>
                  <a:lnTo>
                    <a:pt x="31" y="205"/>
                  </a:lnTo>
                  <a:lnTo>
                    <a:pt x="30" y="203"/>
                  </a:lnTo>
                  <a:lnTo>
                    <a:pt x="31" y="199"/>
                  </a:lnTo>
                  <a:lnTo>
                    <a:pt x="30" y="197"/>
                  </a:lnTo>
                  <a:lnTo>
                    <a:pt x="28" y="195"/>
                  </a:lnTo>
                  <a:lnTo>
                    <a:pt x="26" y="193"/>
                  </a:lnTo>
                  <a:lnTo>
                    <a:pt x="24" y="192"/>
                  </a:lnTo>
                  <a:lnTo>
                    <a:pt x="22" y="189"/>
                  </a:lnTo>
                  <a:lnTo>
                    <a:pt x="22" y="187"/>
                  </a:lnTo>
                  <a:lnTo>
                    <a:pt x="24" y="184"/>
                  </a:lnTo>
                  <a:lnTo>
                    <a:pt x="23" y="181"/>
                  </a:lnTo>
                  <a:lnTo>
                    <a:pt x="22" y="179"/>
                  </a:lnTo>
                  <a:lnTo>
                    <a:pt x="21" y="176"/>
                  </a:lnTo>
                  <a:lnTo>
                    <a:pt x="20" y="174"/>
                  </a:lnTo>
                  <a:lnTo>
                    <a:pt x="20" y="171"/>
                  </a:lnTo>
                  <a:lnTo>
                    <a:pt x="19" y="168"/>
                  </a:lnTo>
                  <a:lnTo>
                    <a:pt x="19" y="165"/>
                  </a:lnTo>
                  <a:lnTo>
                    <a:pt x="19" y="163"/>
                  </a:lnTo>
                  <a:lnTo>
                    <a:pt x="15" y="160"/>
                  </a:lnTo>
                  <a:lnTo>
                    <a:pt x="12" y="157"/>
                  </a:lnTo>
                  <a:lnTo>
                    <a:pt x="10" y="152"/>
                  </a:lnTo>
                  <a:lnTo>
                    <a:pt x="9" y="148"/>
                  </a:lnTo>
                  <a:lnTo>
                    <a:pt x="8" y="145"/>
                  </a:lnTo>
                  <a:lnTo>
                    <a:pt x="6" y="142"/>
                  </a:lnTo>
                  <a:lnTo>
                    <a:pt x="4" y="138"/>
                  </a:lnTo>
                  <a:lnTo>
                    <a:pt x="0" y="135"/>
                  </a:lnTo>
                  <a:lnTo>
                    <a:pt x="0" y="133"/>
                  </a:lnTo>
                  <a:lnTo>
                    <a:pt x="1" y="131"/>
                  </a:lnTo>
                  <a:lnTo>
                    <a:pt x="2" y="130"/>
                  </a:lnTo>
                  <a:lnTo>
                    <a:pt x="4" y="130"/>
                  </a:lnTo>
                  <a:lnTo>
                    <a:pt x="5" y="132"/>
                  </a:lnTo>
                  <a:lnTo>
                    <a:pt x="6" y="134"/>
                  </a:lnTo>
                  <a:lnTo>
                    <a:pt x="8" y="136"/>
                  </a:lnTo>
                  <a:lnTo>
                    <a:pt x="9" y="138"/>
                  </a:lnTo>
                  <a:lnTo>
                    <a:pt x="10" y="139"/>
                  </a:lnTo>
                  <a:lnTo>
                    <a:pt x="12" y="142"/>
                  </a:lnTo>
                  <a:lnTo>
                    <a:pt x="14" y="142"/>
                  </a:lnTo>
                  <a:lnTo>
                    <a:pt x="17" y="143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5"/>
                  </a:lnTo>
                  <a:lnTo>
                    <a:pt x="15" y="134"/>
                  </a:lnTo>
                  <a:lnTo>
                    <a:pt x="13" y="133"/>
                  </a:lnTo>
                  <a:lnTo>
                    <a:pt x="12" y="130"/>
                  </a:lnTo>
                  <a:lnTo>
                    <a:pt x="12" y="128"/>
                  </a:lnTo>
                  <a:lnTo>
                    <a:pt x="12" y="125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2" y="119"/>
                  </a:lnTo>
                  <a:lnTo>
                    <a:pt x="12" y="115"/>
                  </a:lnTo>
                  <a:lnTo>
                    <a:pt x="13" y="114"/>
                  </a:lnTo>
                  <a:lnTo>
                    <a:pt x="14" y="111"/>
                  </a:lnTo>
                  <a:lnTo>
                    <a:pt x="13" y="109"/>
                  </a:lnTo>
                  <a:lnTo>
                    <a:pt x="12" y="108"/>
                  </a:lnTo>
                  <a:lnTo>
                    <a:pt x="12" y="107"/>
                  </a:lnTo>
                  <a:lnTo>
                    <a:pt x="10" y="105"/>
                  </a:lnTo>
                  <a:lnTo>
                    <a:pt x="10" y="104"/>
                  </a:lnTo>
                  <a:lnTo>
                    <a:pt x="12" y="103"/>
                  </a:lnTo>
                  <a:lnTo>
                    <a:pt x="13" y="102"/>
                  </a:lnTo>
                  <a:lnTo>
                    <a:pt x="15" y="102"/>
                  </a:lnTo>
                  <a:lnTo>
                    <a:pt x="17" y="102"/>
                  </a:lnTo>
                  <a:lnTo>
                    <a:pt x="20" y="106"/>
                  </a:lnTo>
                  <a:lnTo>
                    <a:pt x="24" y="102"/>
                  </a:lnTo>
                  <a:lnTo>
                    <a:pt x="28" y="100"/>
                  </a:lnTo>
                  <a:lnTo>
                    <a:pt x="33" y="96"/>
                  </a:lnTo>
                  <a:lnTo>
                    <a:pt x="38" y="95"/>
                  </a:lnTo>
                  <a:lnTo>
                    <a:pt x="44" y="93"/>
                  </a:lnTo>
                  <a:lnTo>
                    <a:pt x="49" y="91"/>
                  </a:lnTo>
                  <a:lnTo>
                    <a:pt x="54" y="90"/>
                  </a:lnTo>
                  <a:lnTo>
                    <a:pt x="59" y="87"/>
                  </a:lnTo>
                  <a:lnTo>
                    <a:pt x="63" y="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6" y="86"/>
                  </a:lnTo>
                  <a:lnTo>
                    <a:pt x="81" y="85"/>
                  </a:lnTo>
                  <a:lnTo>
                    <a:pt x="85" y="83"/>
                  </a:lnTo>
                  <a:lnTo>
                    <a:pt x="88" y="81"/>
                  </a:lnTo>
                  <a:lnTo>
                    <a:pt x="90" y="77"/>
                  </a:lnTo>
                  <a:lnTo>
                    <a:pt x="93" y="75"/>
                  </a:lnTo>
                  <a:lnTo>
                    <a:pt x="95" y="73"/>
                  </a:lnTo>
                  <a:lnTo>
                    <a:pt x="98" y="71"/>
                  </a:lnTo>
                  <a:lnTo>
                    <a:pt x="100" y="68"/>
                  </a:lnTo>
                  <a:lnTo>
                    <a:pt x="98" y="66"/>
                  </a:lnTo>
                  <a:lnTo>
                    <a:pt x="98" y="63"/>
                  </a:lnTo>
                  <a:lnTo>
                    <a:pt x="98" y="60"/>
                  </a:lnTo>
                  <a:lnTo>
                    <a:pt x="98" y="58"/>
                  </a:lnTo>
                  <a:lnTo>
                    <a:pt x="100" y="56"/>
                  </a:lnTo>
                  <a:lnTo>
                    <a:pt x="101" y="54"/>
                  </a:lnTo>
                  <a:lnTo>
                    <a:pt x="102" y="52"/>
                  </a:lnTo>
                  <a:lnTo>
                    <a:pt x="103" y="50"/>
                  </a:lnTo>
                  <a:lnTo>
                    <a:pt x="105" y="51"/>
                  </a:lnTo>
                  <a:lnTo>
                    <a:pt x="106" y="52"/>
                  </a:lnTo>
                  <a:lnTo>
                    <a:pt x="107" y="54"/>
                  </a:lnTo>
                  <a:lnTo>
                    <a:pt x="108" y="55"/>
                  </a:lnTo>
                  <a:lnTo>
                    <a:pt x="108" y="57"/>
                  </a:lnTo>
                  <a:lnTo>
                    <a:pt x="109" y="58"/>
                  </a:lnTo>
                  <a:lnTo>
                    <a:pt x="109" y="60"/>
                  </a:lnTo>
                  <a:lnTo>
                    <a:pt x="109" y="62"/>
                  </a:lnTo>
                  <a:lnTo>
                    <a:pt x="111" y="62"/>
                  </a:lnTo>
                  <a:lnTo>
                    <a:pt x="113" y="60"/>
                  </a:lnTo>
                  <a:lnTo>
                    <a:pt x="115" y="59"/>
                  </a:lnTo>
                  <a:lnTo>
                    <a:pt x="116" y="58"/>
                  </a:lnTo>
                  <a:lnTo>
                    <a:pt x="114" y="52"/>
                  </a:lnTo>
                  <a:lnTo>
                    <a:pt x="116" y="52"/>
                  </a:lnTo>
                  <a:lnTo>
                    <a:pt x="117" y="52"/>
                  </a:lnTo>
                  <a:lnTo>
                    <a:pt x="119" y="50"/>
                  </a:lnTo>
                  <a:lnTo>
                    <a:pt x="120" y="49"/>
                  </a:lnTo>
                  <a:lnTo>
                    <a:pt x="118" y="44"/>
                  </a:lnTo>
                  <a:lnTo>
                    <a:pt x="127" y="42"/>
                  </a:lnTo>
                  <a:lnTo>
                    <a:pt x="128" y="39"/>
                  </a:lnTo>
                  <a:lnTo>
                    <a:pt x="127" y="37"/>
                  </a:lnTo>
                  <a:lnTo>
                    <a:pt x="127" y="35"/>
                  </a:lnTo>
                  <a:lnTo>
                    <a:pt x="130" y="33"/>
                  </a:lnTo>
                  <a:lnTo>
                    <a:pt x="134" y="34"/>
                  </a:lnTo>
                  <a:lnTo>
                    <a:pt x="134" y="33"/>
                  </a:lnTo>
                  <a:lnTo>
                    <a:pt x="135" y="30"/>
                  </a:lnTo>
                  <a:lnTo>
                    <a:pt x="137" y="29"/>
                  </a:lnTo>
                  <a:lnTo>
                    <a:pt x="139" y="29"/>
                  </a:lnTo>
                  <a:lnTo>
                    <a:pt x="141" y="29"/>
                  </a:lnTo>
                  <a:lnTo>
                    <a:pt x="142" y="29"/>
                  </a:lnTo>
                  <a:lnTo>
                    <a:pt x="144" y="29"/>
                  </a:lnTo>
                  <a:lnTo>
                    <a:pt x="147" y="30"/>
                  </a:lnTo>
                  <a:lnTo>
                    <a:pt x="148" y="31"/>
                  </a:lnTo>
                  <a:lnTo>
                    <a:pt x="150" y="31"/>
                  </a:lnTo>
                  <a:lnTo>
                    <a:pt x="151" y="33"/>
                  </a:lnTo>
                  <a:lnTo>
                    <a:pt x="153" y="35"/>
                  </a:lnTo>
                  <a:lnTo>
                    <a:pt x="154" y="36"/>
                  </a:lnTo>
                  <a:lnTo>
                    <a:pt x="153" y="39"/>
                  </a:lnTo>
                  <a:lnTo>
                    <a:pt x="153" y="40"/>
                  </a:lnTo>
                  <a:lnTo>
                    <a:pt x="153" y="43"/>
                  </a:lnTo>
                  <a:lnTo>
                    <a:pt x="153" y="44"/>
                  </a:lnTo>
                  <a:lnTo>
                    <a:pt x="155" y="45"/>
                  </a:lnTo>
                  <a:lnTo>
                    <a:pt x="158" y="45"/>
                  </a:lnTo>
                  <a:lnTo>
                    <a:pt x="158" y="37"/>
                  </a:lnTo>
                  <a:lnTo>
                    <a:pt x="162" y="37"/>
                  </a:lnTo>
                  <a:lnTo>
                    <a:pt x="165" y="39"/>
                  </a:lnTo>
                  <a:lnTo>
                    <a:pt x="167" y="39"/>
                  </a:lnTo>
                  <a:lnTo>
                    <a:pt x="169" y="37"/>
                  </a:lnTo>
                  <a:lnTo>
                    <a:pt x="168" y="34"/>
                  </a:lnTo>
                  <a:lnTo>
                    <a:pt x="169" y="32"/>
                  </a:lnTo>
                  <a:lnTo>
                    <a:pt x="171" y="30"/>
                  </a:lnTo>
                  <a:lnTo>
                    <a:pt x="173" y="28"/>
                  </a:lnTo>
                  <a:lnTo>
                    <a:pt x="174" y="26"/>
                  </a:lnTo>
                  <a:lnTo>
                    <a:pt x="176" y="25"/>
                  </a:lnTo>
                  <a:lnTo>
                    <a:pt x="177" y="21"/>
                  </a:lnTo>
                  <a:lnTo>
                    <a:pt x="176" y="19"/>
                  </a:lnTo>
                  <a:lnTo>
                    <a:pt x="178" y="18"/>
                  </a:lnTo>
                  <a:lnTo>
                    <a:pt x="181" y="17"/>
                  </a:lnTo>
                  <a:lnTo>
                    <a:pt x="182" y="16"/>
                  </a:lnTo>
                  <a:lnTo>
                    <a:pt x="183" y="14"/>
                  </a:lnTo>
                  <a:lnTo>
                    <a:pt x="185" y="13"/>
                  </a:lnTo>
                  <a:lnTo>
                    <a:pt x="186" y="12"/>
                  </a:lnTo>
                  <a:lnTo>
                    <a:pt x="188" y="12"/>
                  </a:lnTo>
                  <a:lnTo>
                    <a:pt x="191" y="14"/>
                  </a:lnTo>
                  <a:lnTo>
                    <a:pt x="193" y="14"/>
                  </a:lnTo>
                  <a:lnTo>
                    <a:pt x="196" y="12"/>
                  </a:lnTo>
                  <a:lnTo>
                    <a:pt x="198" y="11"/>
                  </a:lnTo>
                  <a:lnTo>
                    <a:pt x="198" y="9"/>
                  </a:lnTo>
                  <a:lnTo>
                    <a:pt x="197" y="9"/>
                  </a:lnTo>
                  <a:lnTo>
                    <a:pt x="196" y="9"/>
                  </a:lnTo>
                  <a:lnTo>
                    <a:pt x="195" y="7"/>
                  </a:lnTo>
                  <a:lnTo>
                    <a:pt x="196" y="6"/>
                  </a:lnTo>
                  <a:lnTo>
                    <a:pt x="198" y="6"/>
                  </a:lnTo>
                  <a:lnTo>
                    <a:pt x="199" y="5"/>
                  </a:lnTo>
                  <a:lnTo>
                    <a:pt x="202" y="5"/>
                  </a:lnTo>
                  <a:lnTo>
                    <a:pt x="205" y="6"/>
                  </a:lnTo>
                  <a:lnTo>
                    <a:pt x="206" y="7"/>
                  </a:lnTo>
                  <a:lnTo>
                    <a:pt x="208" y="9"/>
                  </a:lnTo>
                  <a:lnTo>
                    <a:pt x="213" y="9"/>
                  </a:lnTo>
                  <a:lnTo>
                    <a:pt x="217" y="9"/>
                  </a:lnTo>
                  <a:lnTo>
                    <a:pt x="221" y="10"/>
                  </a:lnTo>
                  <a:lnTo>
                    <a:pt x="225" y="10"/>
                  </a:lnTo>
                  <a:lnTo>
                    <a:pt x="229" y="10"/>
                  </a:lnTo>
                  <a:lnTo>
                    <a:pt x="233" y="10"/>
                  </a:lnTo>
                  <a:lnTo>
                    <a:pt x="238" y="10"/>
                  </a:lnTo>
                  <a:lnTo>
                    <a:pt x="241" y="8"/>
                  </a:lnTo>
                  <a:lnTo>
                    <a:pt x="242" y="10"/>
                  </a:lnTo>
                  <a:lnTo>
                    <a:pt x="242" y="12"/>
                  </a:lnTo>
                  <a:lnTo>
                    <a:pt x="241" y="16"/>
                  </a:lnTo>
                  <a:lnTo>
                    <a:pt x="240" y="18"/>
                  </a:lnTo>
                  <a:lnTo>
                    <a:pt x="239" y="18"/>
                  </a:lnTo>
                  <a:lnTo>
                    <a:pt x="238" y="19"/>
                  </a:lnTo>
                  <a:lnTo>
                    <a:pt x="236" y="19"/>
                  </a:lnTo>
                  <a:lnTo>
                    <a:pt x="236" y="20"/>
                  </a:lnTo>
                  <a:lnTo>
                    <a:pt x="237" y="22"/>
                  </a:lnTo>
                  <a:lnTo>
                    <a:pt x="238" y="24"/>
                  </a:lnTo>
                  <a:lnTo>
                    <a:pt x="239" y="25"/>
                  </a:lnTo>
                  <a:lnTo>
                    <a:pt x="238" y="27"/>
                  </a:lnTo>
                  <a:lnTo>
                    <a:pt x="236" y="28"/>
                  </a:lnTo>
                  <a:lnTo>
                    <a:pt x="234" y="29"/>
                  </a:lnTo>
                  <a:lnTo>
                    <a:pt x="233" y="30"/>
                  </a:lnTo>
                  <a:lnTo>
                    <a:pt x="232" y="32"/>
                  </a:lnTo>
                  <a:lnTo>
                    <a:pt x="232" y="34"/>
                  </a:lnTo>
                  <a:lnTo>
                    <a:pt x="232" y="35"/>
                  </a:lnTo>
                  <a:lnTo>
                    <a:pt x="232" y="37"/>
                  </a:lnTo>
                  <a:lnTo>
                    <a:pt x="232" y="39"/>
                  </a:lnTo>
                  <a:lnTo>
                    <a:pt x="231" y="40"/>
                  </a:lnTo>
                  <a:lnTo>
                    <a:pt x="232" y="42"/>
                  </a:lnTo>
                  <a:lnTo>
                    <a:pt x="234" y="44"/>
                  </a:lnTo>
                  <a:lnTo>
                    <a:pt x="236" y="44"/>
                  </a:lnTo>
                  <a:lnTo>
                    <a:pt x="240" y="44"/>
                  </a:lnTo>
                  <a:lnTo>
                    <a:pt x="245" y="46"/>
                  </a:lnTo>
                  <a:lnTo>
                    <a:pt x="248" y="49"/>
                  </a:lnTo>
                  <a:lnTo>
                    <a:pt x="251" y="52"/>
                  </a:lnTo>
                  <a:lnTo>
                    <a:pt x="255" y="55"/>
                  </a:lnTo>
                  <a:lnTo>
                    <a:pt x="259" y="58"/>
                  </a:lnTo>
                  <a:lnTo>
                    <a:pt x="263" y="59"/>
                  </a:lnTo>
                  <a:lnTo>
                    <a:pt x="268" y="60"/>
                  </a:lnTo>
                  <a:lnTo>
                    <a:pt x="270" y="61"/>
                  </a:lnTo>
                  <a:lnTo>
                    <a:pt x="272" y="62"/>
                  </a:lnTo>
                  <a:lnTo>
                    <a:pt x="275" y="62"/>
                  </a:lnTo>
                  <a:lnTo>
                    <a:pt x="278" y="63"/>
                  </a:lnTo>
                  <a:lnTo>
                    <a:pt x="280" y="60"/>
                  </a:lnTo>
                  <a:lnTo>
                    <a:pt x="281" y="56"/>
                  </a:lnTo>
                  <a:lnTo>
                    <a:pt x="283" y="52"/>
                  </a:lnTo>
                  <a:lnTo>
                    <a:pt x="285" y="48"/>
                  </a:lnTo>
                  <a:lnTo>
                    <a:pt x="285" y="44"/>
                  </a:lnTo>
                  <a:lnTo>
                    <a:pt x="285" y="39"/>
                  </a:lnTo>
                  <a:lnTo>
                    <a:pt x="284" y="35"/>
                  </a:lnTo>
                  <a:lnTo>
                    <a:pt x="282" y="31"/>
                  </a:lnTo>
                  <a:lnTo>
                    <a:pt x="284" y="29"/>
                  </a:lnTo>
                  <a:lnTo>
                    <a:pt x="285" y="27"/>
                  </a:lnTo>
                  <a:lnTo>
                    <a:pt x="285" y="25"/>
                  </a:lnTo>
                  <a:lnTo>
                    <a:pt x="286" y="23"/>
                  </a:lnTo>
                  <a:lnTo>
                    <a:pt x="286" y="20"/>
                  </a:lnTo>
                  <a:lnTo>
                    <a:pt x="286" y="19"/>
                  </a:lnTo>
                  <a:lnTo>
                    <a:pt x="285" y="16"/>
                  </a:lnTo>
                  <a:lnTo>
                    <a:pt x="285" y="15"/>
                  </a:lnTo>
                  <a:lnTo>
                    <a:pt x="286" y="13"/>
                  </a:lnTo>
                  <a:lnTo>
                    <a:pt x="287" y="11"/>
                  </a:lnTo>
                  <a:lnTo>
                    <a:pt x="288" y="10"/>
                  </a:lnTo>
                  <a:lnTo>
                    <a:pt x="289" y="8"/>
                  </a:lnTo>
                  <a:lnTo>
                    <a:pt x="291" y="6"/>
                  </a:lnTo>
                  <a:lnTo>
                    <a:pt x="293" y="4"/>
                  </a:lnTo>
                  <a:lnTo>
                    <a:pt x="294" y="2"/>
                  </a:lnTo>
                  <a:lnTo>
                    <a:pt x="294" y="0"/>
                  </a:lnTo>
                  <a:lnTo>
                    <a:pt x="296" y="1"/>
                  </a:lnTo>
                  <a:lnTo>
                    <a:pt x="296" y="2"/>
                  </a:lnTo>
                  <a:lnTo>
                    <a:pt x="298" y="4"/>
                  </a:lnTo>
                  <a:lnTo>
                    <a:pt x="298" y="6"/>
                  </a:lnTo>
                  <a:lnTo>
                    <a:pt x="298" y="8"/>
                  </a:lnTo>
                  <a:lnTo>
                    <a:pt x="299" y="10"/>
                  </a:lnTo>
                  <a:lnTo>
                    <a:pt x="300" y="11"/>
                  </a:lnTo>
                  <a:lnTo>
                    <a:pt x="302" y="1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0" name="Freeform 635"/>
            <p:cNvSpPr>
              <a:spLocks/>
            </p:cNvSpPr>
            <p:nvPr/>
          </p:nvSpPr>
          <p:spPr bwMode="auto">
            <a:xfrm>
              <a:off x="1081088" y="3692525"/>
              <a:ext cx="36512" cy="30163"/>
            </a:xfrm>
            <a:custGeom>
              <a:avLst/>
              <a:gdLst>
                <a:gd name="T0" fmla="*/ 34364 w 17"/>
                <a:gd name="T1" fmla="*/ 15969 h 17"/>
                <a:gd name="T2" fmla="*/ 32216 w 17"/>
                <a:gd name="T3" fmla="*/ 19517 h 17"/>
                <a:gd name="T4" fmla="*/ 27921 w 17"/>
                <a:gd name="T5" fmla="*/ 23066 h 17"/>
                <a:gd name="T6" fmla="*/ 21478 w 17"/>
                <a:gd name="T7" fmla="*/ 23066 h 17"/>
                <a:gd name="T8" fmla="*/ 15034 w 17"/>
                <a:gd name="T9" fmla="*/ 28389 h 17"/>
                <a:gd name="T10" fmla="*/ 0 w 17"/>
                <a:gd name="T11" fmla="*/ 28389 h 17"/>
                <a:gd name="T12" fmla="*/ 2148 w 17"/>
                <a:gd name="T13" fmla="*/ 23066 h 17"/>
                <a:gd name="T14" fmla="*/ 2148 w 17"/>
                <a:gd name="T15" fmla="*/ 15969 h 17"/>
                <a:gd name="T16" fmla="*/ 4296 w 17"/>
                <a:gd name="T17" fmla="*/ 10646 h 17"/>
                <a:gd name="T18" fmla="*/ 6443 w 17"/>
                <a:gd name="T19" fmla="*/ 3549 h 17"/>
                <a:gd name="T20" fmla="*/ 15034 w 17"/>
                <a:gd name="T21" fmla="*/ 0 h 17"/>
                <a:gd name="T22" fmla="*/ 21478 w 17"/>
                <a:gd name="T23" fmla="*/ 3549 h 17"/>
                <a:gd name="T24" fmla="*/ 27921 w 17"/>
                <a:gd name="T25" fmla="*/ 7097 h 17"/>
                <a:gd name="T26" fmla="*/ 34364 w 17"/>
                <a:gd name="T27" fmla="*/ 1596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9"/>
                  </a:moveTo>
                  <a:lnTo>
                    <a:pt x="15" y="11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9"/>
                  </a:lnTo>
                  <a:lnTo>
                    <a:pt x="2" y="6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1" name="Freeform 636"/>
            <p:cNvSpPr>
              <a:spLocks/>
            </p:cNvSpPr>
            <p:nvPr/>
          </p:nvSpPr>
          <p:spPr bwMode="auto">
            <a:xfrm>
              <a:off x="1081088" y="3692525"/>
              <a:ext cx="38100" cy="30163"/>
            </a:xfrm>
            <a:custGeom>
              <a:avLst/>
              <a:gdLst>
                <a:gd name="T0" fmla="*/ 35983 w 18"/>
                <a:gd name="T1" fmla="*/ 14194 h 17"/>
                <a:gd name="T2" fmla="*/ 33867 w 18"/>
                <a:gd name="T3" fmla="*/ 17743 h 17"/>
                <a:gd name="T4" fmla="*/ 27517 w 18"/>
                <a:gd name="T5" fmla="*/ 21292 h 17"/>
                <a:gd name="T6" fmla="*/ 23283 w 18"/>
                <a:gd name="T7" fmla="*/ 23066 h 17"/>
                <a:gd name="T8" fmla="*/ 16933 w 18"/>
                <a:gd name="T9" fmla="*/ 28389 h 17"/>
                <a:gd name="T10" fmla="*/ 0 w 18"/>
                <a:gd name="T11" fmla="*/ 28389 h 17"/>
                <a:gd name="T12" fmla="*/ 2117 w 18"/>
                <a:gd name="T13" fmla="*/ 21292 h 17"/>
                <a:gd name="T14" fmla="*/ 4233 w 18"/>
                <a:gd name="T15" fmla="*/ 14194 h 17"/>
                <a:gd name="T16" fmla="*/ 4233 w 18"/>
                <a:gd name="T17" fmla="*/ 8871 h 17"/>
                <a:gd name="T18" fmla="*/ 8467 w 18"/>
                <a:gd name="T19" fmla="*/ 3549 h 17"/>
                <a:gd name="T20" fmla="*/ 16933 w 18"/>
                <a:gd name="T21" fmla="*/ 0 h 17"/>
                <a:gd name="T22" fmla="*/ 25400 w 18"/>
                <a:gd name="T23" fmla="*/ 1774 h 17"/>
                <a:gd name="T24" fmla="*/ 29633 w 18"/>
                <a:gd name="T25" fmla="*/ 7097 h 17"/>
                <a:gd name="T26" fmla="*/ 35983 w 18"/>
                <a:gd name="T27" fmla="*/ 14194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17"/>
                <a:gd name="T44" fmla="*/ 18 w 18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17">
                  <a:moveTo>
                    <a:pt x="17" y="8"/>
                  </a:moveTo>
                  <a:lnTo>
                    <a:pt x="16" y="10"/>
                  </a:lnTo>
                  <a:lnTo>
                    <a:pt x="13" y="12"/>
                  </a:lnTo>
                  <a:lnTo>
                    <a:pt x="11" y="13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2" y="8"/>
                  </a:lnTo>
                  <a:lnTo>
                    <a:pt x="2" y="5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7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2" name="Freeform 637"/>
            <p:cNvSpPr>
              <a:spLocks/>
            </p:cNvSpPr>
            <p:nvPr/>
          </p:nvSpPr>
          <p:spPr bwMode="auto">
            <a:xfrm>
              <a:off x="1584325" y="3981450"/>
              <a:ext cx="1588" cy="30163"/>
            </a:xfrm>
            <a:custGeom>
              <a:avLst/>
              <a:gdLst>
                <a:gd name="T0" fmla="*/ 0 w 1"/>
                <a:gd name="T1" fmla="*/ 28389 h 17"/>
                <a:gd name="T2" fmla="*/ 0 w 1"/>
                <a:gd name="T3" fmla="*/ 17743 h 17"/>
                <a:gd name="T4" fmla="*/ 0 w 1"/>
                <a:gd name="T5" fmla="*/ 8871 h 17"/>
                <a:gd name="T6" fmla="*/ 0 w 1"/>
                <a:gd name="T7" fmla="*/ 0 h 17"/>
                <a:gd name="T8" fmla="*/ 0 w 1"/>
                <a:gd name="T9" fmla="*/ 8871 h 17"/>
                <a:gd name="T10" fmla="*/ 0 w 1"/>
                <a:gd name="T11" fmla="*/ 17743 h 17"/>
                <a:gd name="T12" fmla="*/ 0 w 1"/>
                <a:gd name="T13" fmla="*/ 28389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16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3" name="Freeform 638"/>
            <p:cNvSpPr>
              <a:spLocks/>
            </p:cNvSpPr>
            <p:nvPr/>
          </p:nvSpPr>
          <p:spPr bwMode="auto">
            <a:xfrm>
              <a:off x="1584325" y="3692525"/>
              <a:ext cx="34925" cy="30163"/>
            </a:xfrm>
            <a:custGeom>
              <a:avLst/>
              <a:gdLst>
                <a:gd name="T0" fmla="*/ 24653 w 17"/>
                <a:gd name="T1" fmla="*/ 28389 h 17"/>
                <a:gd name="T2" fmla="*/ 18490 w 17"/>
                <a:gd name="T3" fmla="*/ 19517 h 17"/>
                <a:gd name="T4" fmla="*/ 6163 w 17"/>
                <a:gd name="T5" fmla="*/ 10646 h 17"/>
                <a:gd name="T6" fmla="*/ 0 w 17"/>
                <a:gd name="T7" fmla="*/ 7097 h 17"/>
                <a:gd name="T8" fmla="*/ 12326 w 17"/>
                <a:gd name="T9" fmla="*/ 0 h 17"/>
                <a:gd name="T10" fmla="*/ 12326 w 17"/>
                <a:gd name="T11" fmla="*/ 7097 h 17"/>
                <a:gd name="T12" fmla="*/ 18490 w 17"/>
                <a:gd name="T13" fmla="*/ 10646 h 17"/>
                <a:gd name="T14" fmla="*/ 32871 w 17"/>
                <a:gd name="T15" fmla="*/ 19517 h 17"/>
                <a:gd name="T16" fmla="*/ 24653 w 17"/>
                <a:gd name="T17" fmla="*/ 28389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2" y="16"/>
                  </a:moveTo>
                  <a:lnTo>
                    <a:pt x="9" y="11"/>
                  </a:lnTo>
                  <a:lnTo>
                    <a:pt x="3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4"/>
                  </a:lnTo>
                  <a:lnTo>
                    <a:pt x="9" y="6"/>
                  </a:lnTo>
                  <a:lnTo>
                    <a:pt x="16" y="11"/>
                  </a:lnTo>
                  <a:lnTo>
                    <a:pt x="12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4" name="Freeform 639"/>
            <p:cNvSpPr>
              <a:spLocks/>
            </p:cNvSpPr>
            <p:nvPr/>
          </p:nvSpPr>
          <p:spPr bwMode="auto">
            <a:xfrm>
              <a:off x="1562100" y="3694113"/>
              <a:ext cx="36513" cy="31750"/>
            </a:xfrm>
            <a:custGeom>
              <a:avLst/>
              <a:gdLst>
                <a:gd name="T0" fmla="*/ 34365 w 17"/>
                <a:gd name="T1" fmla="*/ 29882 h 17"/>
                <a:gd name="T2" fmla="*/ 34365 w 17"/>
                <a:gd name="T3" fmla="*/ 14941 h 17"/>
                <a:gd name="T4" fmla="*/ 34365 w 17"/>
                <a:gd name="T5" fmla="*/ 0 h 17"/>
                <a:gd name="T6" fmla="*/ 0 w 17"/>
                <a:gd name="T7" fmla="*/ 14941 h 17"/>
                <a:gd name="T8" fmla="*/ 0 w 17"/>
                <a:gd name="T9" fmla="*/ 29882 h 17"/>
                <a:gd name="T10" fmla="*/ 34365 w 17"/>
                <a:gd name="T11" fmla="*/ 2988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5" name="Freeform 640"/>
            <p:cNvSpPr>
              <a:spLocks/>
            </p:cNvSpPr>
            <p:nvPr/>
          </p:nvSpPr>
          <p:spPr bwMode="auto">
            <a:xfrm>
              <a:off x="1562100" y="3698875"/>
              <a:ext cx="36513" cy="30163"/>
            </a:xfrm>
            <a:custGeom>
              <a:avLst/>
              <a:gdLst>
                <a:gd name="T0" fmla="*/ 34365 w 17"/>
                <a:gd name="T1" fmla="*/ 0 h 17"/>
                <a:gd name="T2" fmla="*/ 27922 w 17"/>
                <a:gd name="T3" fmla="*/ 28389 h 17"/>
                <a:gd name="T4" fmla="*/ 23626 w 17"/>
                <a:gd name="T5" fmla="*/ 28389 h 17"/>
                <a:gd name="T6" fmla="*/ 12887 w 17"/>
                <a:gd name="T7" fmla="*/ 28389 h 17"/>
                <a:gd name="T8" fmla="*/ 0 w 17"/>
                <a:gd name="T9" fmla="*/ 28389 h 17"/>
                <a:gd name="T10" fmla="*/ 0 w 17"/>
                <a:gd name="T11" fmla="*/ 0 h 17"/>
                <a:gd name="T12" fmla="*/ 34365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3" y="16"/>
                  </a:lnTo>
                  <a:lnTo>
                    <a:pt x="11" y="16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6" name="Freeform 641"/>
            <p:cNvSpPr>
              <a:spLocks/>
            </p:cNvSpPr>
            <p:nvPr/>
          </p:nvSpPr>
          <p:spPr bwMode="auto">
            <a:xfrm>
              <a:off x="1295400" y="3987800"/>
              <a:ext cx="36513" cy="3175"/>
            </a:xfrm>
            <a:custGeom>
              <a:avLst/>
              <a:gdLst>
                <a:gd name="T0" fmla="*/ 34365 w 17"/>
                <a:gd name="T1" fmla="*/ 0 h 1"/>
                <a:gd name="T2" fmla="*/ 27922 w 17"/>
                <a:gd name="T3" fmla="*/ 0 h 1"/>
                <a:gd name="T4" fmla="*/ 21478 w 17"/>
                <a:gd name="T5" fmla="*/ 0 h 1"/>
                <a:gd name="T6" fmla="*/ 10739 w 17"/>
                <a:gd name="T7" fmla="*/ 0 h 1"/>
                <a:gd name="T8" fmla="*/ 0 w 17"/>
                <a:gd name="T9" fmla="*/ 0 h 1"/>
                <a:gd name="T10" fmla="*/ 10739 w 17"/>
                <a:gd name="T11" fmla="*/ 0 h 1"/>
                <a:gd name="T12" fmla="*/ 21478 w 17"/>
                <a:gd name="T13" fmla="*/ 0 h 1"/>
                <a:gd name="T14" fmla="*/ 27922 w 17"/>
                <a:gd name="T15" fmla="*/ 0 h 1"/>
                <a:gd name="T16" fmla="*/ 34365 w 17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"/>
                <a:gd name="T29" fmla="*/ 17 w 17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">
                  <a:moveTo>
                    <a:pt x="16" y="0"/>
                  </a:moveTo>
                  <a:lnTo>
                    <a:pt x="13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7" name="Freeform 642"/>
            <p:cNvSpPr>
              <a:spLocks/>
            </p:cNvSpPr>
            <p:nvPr/>
          </p:nvSpPr>
          <p:spPr bwMode="auto">
            <a:xfrm>
              <a:off x="1295400" y="3698875"/>
              <a:ext cx="36513" cy="31750"/>
            </a:xfrm>
            <a:custGeom>
              <a:avLst/>
              <a:gdLst>
                <a:gd name="T0" fmla="*/ 34365 w 17"/>
                <a:gd name="T1" fmla="*/ 16809 h 17"/>
                <a:gd name="T2" fmla="*/ 34365 w 17"/>
                <a:gd name="T3" fmla="*/ 22412 h 17"/>
                <a:gd name="T4" fmla="*/ 30070 w 17"/>
                <a:gd name="T5" fmla="*/ 22412 h 17"/>
                <a:gd name="T6" fmla="*/ 23626 w 17"/>
                <a:gd name="T7" fmla="*/ 29882 h 17"/>
                <a:gd name="T8" fmla="*/ 17183 w 17"/>
                <a:gd name="T9" fmla="*/ 29882 h 17"/>
                <a:gd name="T10" fmla="*/ 10739 w 17"/>
                <a:gd name="T11" fmla="*/ 29882 h 17"/>
                <a:gd name="T12" fmla="*/ 0 w 17"/>
                <a:gd name="T13" fmla="*/ 5603 h 17"/>
                <a:gd name="T14" fmla="*/ 8591 w 17"/>
                <a:gd name="T15" fmla="*/ 5603 h 17"/>
                <a:gd name="T16" fmla="*/ 17183 w 17"/>
                <a:gd name="T17" fmla="*/ 0 h 17"/>
                <a:gd name="T18" fmla="*/ 27922 w 17"/>
                <a:gd name="T19" fmla="*/ 5603 h 17"/>
                <a:gd name="T20" fmla="*/ 34365 w 17"/>
                <a:gd name="T21" fmla="*/ 16809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9"/>
                  </a:moveTo>
                  <a:lnTo>
                    <a:pt x="16" y="12"/>
                  </a:lnTo>
                  <a:lnTo>
                    <a:pt x="14" y="12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0"/>
                  </a:lnTo>
                  <a:lnTo>
                    <a:pt x="13" y="3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8" name="Freeform 643"/>
            <p:cNvSpPr>
              <a:spLocks/>
            </p:cNvSpPr>
            <p:nvPr/>
          </p:nvSpPr>
          <p:spPr bwMode="auto">
            <a:xfrm>
              <a:off x="1219200" y="3741738"/>
              <a:ext cx="36513" cy="30162"/>
            </a:xfrm>
            <a:custGeom>
              <a:avLst/>
              <a:gdLst>
                <a:gd name="T0" fmla="*/ 34365 w 17"/>
                <a:gd name="T1" fmla="*/ 0 h 17"/>
                <a:gd name="T2" fmla="*/ 34365 w 17"/>
                <a:gd name="T3" fmla="*/ 28388 h 17"/>
                <a:gd name="T4" fmla="*/ 17183 w 17"/>
                <a:gd name="T5" fmla="*/ 28388 h 17"/>
                <a:gd name="T6" fmla="*/ 0 w 17"/>
                <a:gd name="T7" fmla="*/ 28388 h 17"/>
                <a:gd name="T8" fmla="*/ 0 w 17"/>
                <a:gd name="T9" fmla="*/ 0 h 17"/>
                <a:gd name="T10" fmla="*/ 17183 w 17"/>
                <a:gd name="T11" fmla="*/ 0 h 17"/>
                <a:gd name="T12" fmla="*/ 34365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9" name="Freeform 644"/>
            <p:cNvSpPr>
              <a:spLocks/>
            </p:cNvSpPr>
            <p:nvPr/>
          </p:nvSpPr>
          <p:spPr bwMode="auto">
            <a:xfrm>
              <a:off x="1219200" y="3741738"/>
              <a:ext cx="36513" cy="30162"/>
            </a:xfrm>
            <a:custGeom>
              <a:avLst/>
              <a:gdLst>
                <a:gd name="T0" fmla="*/ 34365 w 17"/>
                <a:gd name="T1" fmla="*/ 8871 h 17"/>
                <a:gd name="T2" fmla="*/ 34365 w 17"/>
                <a:gd name="T3" fmla="*/ 14194 h 17"/>
                <a:gd name="T4" fmla="*/ 34365 w 17"/>
                <a:gd name="T5" fmla="*/ 17742 h 17"/>
                <a:gd name="T6" fmla="*/ 30070 w 17"/>
                <a:gd name="T7" fmla="*/ 23065 h 17"/>
                <a:gd name="T8" fmla="*/ 25774 w 17"/>
                <a:gd name="T9" fmla="*/ 28388 h 17"/>
                <a:gd name="T10" fmla="*/ 17183 w 17"/>
                <a:gd name="T11" fmla="*/ 28388 h 17"/>
                <a:gd name="T12" fmla="*/ 12887 w 17"/>
                <a:gd name="T13" fmla="*/ 28388 h 17"/>
                <a:gd name="T14" fmla="*/ 4296 w 17"/>
                <a:gd name="T15" fmla="*/ 23065 h 17"/>
                <a:gd name="T16" fmla="*/ 0 w 17"/>
                <a:gd name="T17" fmla="*/ 17742 h 17"/>
                <a:gd name="T18" fmla="*/ 0 w 17"/>
                <a:gd name="T19" fmla="*/ 8871 h 17"/>
                <a:gd name="T20" fmla="*/ 12887 w 17"/>
                <a:gd name="T21" fmla="*/ 3548 h 17"/>
                <a:gd name="T22" fmla="*/ 25774 w 17"/>
                <a:gd name="T23" fmla="*/ 0 h 17"/>
                <a:gd name="T24" fmla="*/ 34365 w 17"/>
                <a:gd name="T25" fmla="*/ 887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5"/>
                  </a:moveTo>
                  <a:lnTo>
                    <a:pt x="16" y="8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5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0" name="Freeform 645"/>
            <p:cNvSpPr>
              <a:spLocks/>
            </p:cNvSpPr>
            <p:nvPr/>
          </p:nvSpPr>
          <p:spPr bwMode="auto">
            <a:xfrm>
              <a:off x="1271588" y="3775075"/>
              <a:ext cx="38100" cy="31750"/>
            </a:xfrm>
            <a:custGeom>
              <a:avLst/>
              <a:gdLst>
                <a:gd name="T0" fmla="*/ 35859 w 17"/>
                <a:gd name="T1" fmla="*/ 7471 h 17"/>
                <a:gd name="T2" fmla="*/ 35859 w 17"/>
                <a:gd name="T3" fmla="*/ 14941 h 17"/>
                <a:gd name="T4" fmla="*/ 29135 w 17"/>
                <a:gd name="T5" fmla="*/ 22412 h 17"/>
                <a:gd name="T6" fmla="*/ 22412 w 17"/>
                <a:gd name="T7" fmla="*/ 29882 h 17"/>
                <a:gd name="T8" fmla="*/ 17929 w 17"/>
                <a:gd name="T9" fmla="*/ 29882 h 17"/>
                <a:gd name="T10" fmla="*/ 0 w 17"/>
                <a:gd name="T11" fmla="*/ 29882 h 17"/>
                <a:gd name="T12" fmla="*/ 0 w 17"/>
                <a:gd name="T13" fmla="*/ 22412 h 17"/>
                <a:gd name="T14" fmla="*/ 4482 w 17"/>
                <a:gd name="T15" fmla="*/ 14941 h 17"/>
                <a:gd name="T16" fmla="*/ 11206 w 17"/>
                <a:gd name="T17" fmla="*/ 0 h 17"/>
                <a:gd name="T18" fmla="*/ 17929 w 17"/>
                <a:gd name="T19" fmla="*/ 0 h 17"/>
                <a:gd name="T20" fmla="*/ 22412 w 17"/>
                <a:gd name="T21" fmla="*/ 0 h 17"/>
                <a:gd name="T22" fmla="*/ 29135 w 17"/>
                <a:gd name="T23" fmla="*/ 0 h 17"/>
                <a:gd name="T24" fmla="*/ 29135 w 17"/>
                <a:gd name="T25" fmla="*/ 7471 h 17"/>
                <a:gd name="T26" fmla="*/ 35859 w 17"/>
                <a:gd name="T27" fmla="*/ 747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4"/>
                  </a:moveTo>
                  <a:lnTo>
                    <a:pt x="16" y="8"/>
                  </a:lnTo>
                  <a:lnTo>
                    <a:pt x="13" y="12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1" name="Freeform 646"/>
            <p:cNvSpPr>
              <a:spLocks/>
            </p:cNvSpPr>
            <p:nvPr/>
          </p:nvSpPr>
          <p:spPr bwMode="auto">
            <a:xfrm>
              <a:off x="1271588" y="3775075"/>
              <a:ext cx="38100" cy="31750"/>
            </a:xfrm>
            <a:custGeom>
              <a:avLst/>
              <a:gdLst>
                <a:gd name="T0" fmla="*/ 31376 w 17"/>
                <a:gd name="T1" fmla="*/ 7471 h 17"/>
                <a:gd name="T2" fmla="*/ 35859 w 17"/>
                <a:gd name="T3" fmla="*/ 16809 h 17"/>
                <a:gd name="T4" fmla="*/ 29135 w 17"/>
                <a:gd name="T5" fmla="*/ 20544 h 17"/>
                <a:gd name="T6" fmla="*/ 22412 w 17"/>
                <a:gd name="T7" fmla="*/ 26147 h 17"/>
                <a:gd name="T8" fmla="*/ 17929 w 17"/>
                <a:gd name="T9" fmla="*/ 29882 h 17"/>
                <a:gd name="T10" fmla="*/ 2241 w 17"/>
                <a:gd name="T11" fmla="*/ 29882 h 17"/>
                <a:gd name="T12" fmla="*/ 0 w 17"/>
                <a:gd name="T13" fmla="*/ 20544 h 17"/>
                <a:gd name="T14" fmla="*/ 4482 w 17"/>
                <a:gd name="T15" fmla="*/ 11206 h 17"/>
                <a:gd name="T16" fmla="*/ 8965 w 17"/>
                <a:gd name="T17" fmla="*/ 1868 h 17"/>
                <a:gd name="T18" fmla="*/ 20171 w 17"/>
                <a:gd name="T19" fmla="*/ 0 h 17"/>
                <a:gd name="T20" fmla="*/ 26894 w 17"/>
                <a:gd name="T21" fmla="*/ 0 h 17"/>
                <a:gd name="T22" fmla="*/ 29135 w 17"/>
                <a:gd name="T23" fmla="*/ 1868 h 17"/>
                <a:gd name="T24" fmla="*/ 29135 w 17"/>
                <a:gd name="T25" fmla="*/ 5603 h 17"/>
                <a:gd name="T26" fmla="*/ 31376 w 17"/>
                <a:gd name="T27" fmla="*/ 747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4" y="4"/>
                  </a:moveTo>
                  <a:lnTo>
                    <a:pt x="16" y="9"/>
                  </a:lnTo>
                  <a:lnTo>
                    <a:pt x="13" y="11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2" y="6"/>
                  </a:lnTo>
                  <a:lnTo>
                    <a:pt x="4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4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2" name="Freeform 647"/>
            <p:cNvSpPr>
              <a:spLocks/>
            </p:cNvSpPr>
            <p:nvPr/>
          </p:nvSpPr>
          <p:spPr bwMode="auto">
            <a:xfrm>
              <a:off x="1962150" y="4087813"/>
              <a:ext cx="138113" cy="131762"/>
            </a:xfrm>
            <a:custGeom>
              <a:avLst/>
              <a:gdLst>
                <a:gd name="T0" fmla="*/ 55245 w 65"/>
                <a:gd name="T1" fmla="*/ 32489 h 73"/>
                <a:gd name="T2" fmla="*/ 57370 w 65"/>
                <a:gd name="T3" fmla="*/ 37904 h 73"/>
                <a:gd name="T4" fmla="*/ 65869 w 65"/>
                <a:gd name="T5" fmla="*/ 41514 h 73"/>
                <a:gd name="T6" fmla="*/ 65869 w 65"/>
                <a:gd name="T7" fmla="*/ 48734 h 73"/>
                <a:gd name="T8" fmla="*/ 74369 w 65"/>
                <a:gd name="T9" fmla="*/ 54149 h 73"/>
                <a:gd name="T10" fmla="*/ 82868 w 65"/>
                <a:gd name="T11" fmla="*/ 61369 h 73"/>
                <a:gd name="T12" fmla="*/ 87117 w 65"/>
                <a:gd name="T13" fmla="*/ 68588 h 73"/>
                <a:gd name="T14" fmla="*/ 89242 w 65"/>
                <a:gd name="T15" fmla="*/ 70393 h 73"/>
                <a:gd name="T16" fmla="*/ 99866 w 65"/>
                <a:gd name="T17" fmla="*/ 64979 h 73"/>
                <a:gd name="T18" fmla="*/ 108366 w 65"/>
                <a:gd name="T19" fmla="*/ 57759 h 73"/>
                <a:gd name="T20" fmla="*/ 118990 w 65"/>
                <a:gd name="T21" fmla="*/ 54149 h 73"/>
                <a:gd name="T22" fmla="*/ 131739 w 65"/>
                <a:gd name="T23" fmla="*/ 52344 h 73"/>
                <a:gd name="T24" fmla="*/ 135988 w 65"/>
                <a:gd name="T25" fmla="*/ 59564 h 73"/>
                <a:gd name="T26" fmla="*/ 131739 w 65"/>
                <a:gd name="T27" fmla="*/ 66783 h 73"/>
                <a:gd name="T28" fmla="*/ 127489 w 65"/>
                <a:gd name="T29" fmla="*/ 72198 h 73"/>
                <a:gd name="T30" fmla="*/ 123239 w 65"/>
                <a:gd name="T31" fmla="*/ 81223 h 73"/>
                <a:gd name="T32" fmla="*/ 114740 w 65"/>
                <a:gd name="T33" fmla="*/ 86638 h 73"/>
                <a:gd name="T34" fmla="*/ 104116 w 65"/>
                <a:gd name="T35" fmla="*/ 88443 h 73"/>
                <a:gd name="T36" fmla="*/ 93492 w 65"/>
                <a:gd name="T37" fmla="*/ 90248 h 73"/>
                <a:gd name="T38" fmla="*/ 91367 w 65"/>
                <a:gd name="T39" fmla="*/ 97468 h 73"/>
                <a:gd name="T40" fmla="*/ 99866 w 65"/>
                <a:gd name="T41" fmla="*/ 104688 h 73"/>
                <a:gd name="T42" fmla="*/ 93492 w 65"/>
                <a:gd name="T43" fmla="*/ 111907 h 73"/>
                <a:gd name="T44" fmla="*/ 84993 w 65"/>
                <a:gd name="T45" fmla="*/ 115517 h 73"/>
                <a:gd name="T46" fmla="*/ 78618 w 65"/>
                <a:gd name="T47" fmla="*/ 122737 h 73"/>
                <a:gd name="T48" fmla="*/ 72244 w 65"/>
                <a:gd name="T49" fmla="*/ 126347 h 73"/>
                <a:gd name="T50" fmla="*/ 59495 w 65"/>
                <a:gd name="T51" fmla="*/ 129957 h 73"/>
                <a:gd name="T52" fmla="*/ 53120 w 65"/>
                <a:gd name="T53" fmla="*/ 119127 h 73"/>
                <a:gd name="T54" fmla="*/ 55245 w 65"/>
                <a:gd name="T55" fmla="*/ 108298 h 73"/>
                <a:gd name="T56" fmla="*/ 50996 w 65"/>
                <a:gd name="T57" fmla="*/ 97468 h 73"/>
                <a:gd name="T58" fmla="*/ 33997 w 65"/>
                <a:gd name="T59" fmla="*/ 92053 h 73"/>
                <a:gd name="T60" fmla="*/ 33997 w 65"/>
                <a:gd name="T61" fmla="*/ 86638 h 73"/>
                <a:gd name="T62" fmla="*/ 40371 w 65"/>
                <a:gd name="T63" fmla="*/ 83028 h 73"/>
                <a:gd name="T64" fmla="*/ 44621 w 65"/>
                <a:gd name="T65" fmla="*/ 79418 h 73"/>
                <a:gd name="T66" fmla="*/ 46746 w 65"/>
                <a:gd name="T67" fmla="*/ 72198 h 73"/>
                <a:gd name="T68" fmla="*/ 38247 w 65"/>
                <a:gd name="T69" fmla="*/ 66783 h 73"/>
                <a:gd name="T70" fmla="*/ 38247 w 65"/>
                <a:gd name="T71" fmla="*/ 57759 h 73"/>
                <a:gd name="T72" fmla="*/ 36122 w 65"/>
                <a:gd name="T73" fmla="*/ 48734 h 73"/>
                <a:gd name="T74" fmla="*/ 27623 w 65"/>
                <a:gd name="T75" fmla="*/ 46929 h 73"/>
                <a:gd name="T76" fmla="*/ 31872 w 65"/>
                <a:gd name="T77" fmla="*/ 41514 h 73"/>
                <a:gd name="T78" fmla="*/ 33997 w 65"/>
                <a:gd name="T79" fmla="*/ 34294 h 73"/>
                <a:gd name="T80" fmla="*/ 23373 w 65"/>
                <a:gd name="T81" fmla="*/ 32489 h 73"/>
                <a:gd name="T82" fmla="*/ 19123 w 65"/>
                <a:gd name="T83" fmla="*/ 25269 h 73"/>
                <a:gd name="T84" fmla="*/ 16999 w 65"/>
                <a:gd name="T85" fmla="*/ 18050 h 73"/>
                <a:gd name="T86" fmla="*/ 4250 w 65"/>
                <a:gd name="T87" fmla="*/ 14440 h 73"/>
                <a:gd name="T88" fmla="*/ 0 w 65"/>
                <a:gd name="T89" fmla="*/ 7220 h 73"/>
                <a:gd name="T90" fmla="*/ 0 w 65"/>
                <a:gd name="T91" fmla="*/ 0 h 73"/>
                <a:gd name="T92" fmla="*/ 19123 w 65"/>
                <a:gd name="T93" fmla="*/ 1805 h 73"/>
                <a:gd name="T94" fmla="*/ 31872 w 65"/>
                <a:gd name="T95" fmla="*/ 10830 h 73"/>
                <a:gd name="T96" fmla="*/ 42496 w 65"/>
                <a:gd name="T97" fmla="*/ 19855 h 73"/>
                <a:gd name="T98" fmla="*/ 55245 w 65"/>
                <a:gd name="T99" fmla="*/ 30684 h 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"/>
                <a:gd name="T151" fmla="*/ 0 h 73"/>
                <a:gd name="T152" fmla="*/ 65 w 65"/>
                <a:gd name="T153" fmla="*/ 73 h 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" h="73">
                  <a:moveTo>
                    <a:pt x="26" y="17"/>
                  </a:moveTo>
                  <a:lnTo>
                    <a:pt x="26" y="18"/>
                  </a:lnTo>
                  <a:lnTo>
                    <a:pt x="26" y="20"/>
                  </a:lnTo>
                  <a:lnTo>
                    <a:pt x="27" y="21"/>
                  </a:lnTo>
                  <a:lnTo>
                    <a:pt x="30" y="21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35" y="30"/>
                  </a:lnTo>
                  <a:lnTo>
                    <a:pt x="38" y="32"/>
                  </a:lnTo>
                  <a:lnTo>
                    <a:pt x="39" y="34"/>
                  </a:lnTo>
                  <a:lnTo>
                    <a:pt x="40" y="38"/>
                  </a:lnTo>
                  <a:lnTo>
                    <a:pt x="41" y="38"/>
                  </a:lnTo>
                  <a:lnTo>
                    <a:pt x="42" y="38"/>
                  </a:lnTo>
                  <a:lnTo>
                    <a:pt x="42" y="39"/>
                  </a:lnTo>
                  <a:lnTo>
                    <a:pt x="45" y="38"/>
                  </a:lnTo>
                  <a:lnTo>
                    <a:pt x="47" y="36"/>
                  </a:lnTo>
                  <a:lnTo>
                    <a:pt x="49" y="34"/>
                  </a:lnTo>
                  <a:lnTo>
                    <a:pt x="51" y="32"/>
                  </a:lnTo>
                  <a:lnTo>
                    <a:pt x="53" y="31"/>
                  </a:lnTo>
                  <a:lnTo>
                    <a:pt x="56" y="30"/>
                  </a:lnTo>
                  <a:lnTo>
                    <a:pt x="58" y="29"/>
                  </a:lnTo>
                  <a:lnTo>
                    <a:pt x="62" y="29"/>
                  </a:lnTo>
                  <a:lnTo>
                    <a:pt x="63" y="31"/>
                  </a:lnTo>
                  <a:lnTo>
                    <a:pt x="64" y="33"/>
                  </a:lnTo>
                  <a:lnTo>
                    <a:pt x="63" y="35"/>
                  </a:lnTo>
                  <a:lnTo>
                    <a:pt x="62" y="37"/>
                  </a:lnTo>
                  <a:lnTo>
                    <a:pt x="61" y="38"/>
                  </a:lnTo>
                  <a:lnTo>
                    <a:pt x="60" y="40"/>
                  </a:lnTo>
                  <a:lnTo>
                    <a:pt x="59" y="43"/>
                  </a:lnTo>
                  <a:lnTo>
                    <a:pt x="58" y="45"/>
                  </a:lnTo>
                  <a:lnTo>
                    <a:pt x="56" y="47"/>
                  </a:lnTo>
                  <a:lnTo>
                    <a:pt x="54" y="48"/>
                  </a:lnTo>
                  <a:lnTo>
                    <a:pt x="51" y="49"/>
                  </a:lnTo>
                  <a:lnTo>
                    <a:pt x="49" y="49"/>
                  </a:lnTo>
                  <a:lnTo>
                    <a:pt x="47" y="49"/>
                  </a:lnTo>
                  <a:lnTo>
                    <a:pt x="44" y="50"/>
                  </a:lnTo>
                  <a:lnTo>
                    <a:pt x="43" y="51"/>
                  </a:lnTo>
                  <a:lnTo>
                    <a:pt x="43" y="54"/>
                  </a:lnTo>
                  <a:lnTo>
                    <a:pt x="46" y="56"/>
                  </a:lnTo>
                  <a:lnTo>
                    <a:pt x="47" y="58"/>
                  </a:lnTo>
                  <a:lnTo>
                    <a:pt x="45" y="60"/>
                  </a:lnTo>
                  <a:lnTo>
                    <a:pt x="44" y="62"/>
                  </a:lnTo>
                  <a:lnTo>
                    <a:pt x="42" y="62"/>
                  </a:lnTo>
                  <a:lnTo>
                    <a:pt x="40" y="64"/>
                  </a:lnTo>
                  <a:lnTo>
                    <a:pt x="38" y="66"/>
                  </a:lnTo>
                  <a:lnTo>
                    <a:pt x="37" y="68"/>
                  </a:lnTo>
                  <a:lnTo>
                    <a:pt x="35" y="70"/>
                  </a:lnTo>
                  <a:lnTo>
                    <a:pt x="34" y="70"/>
                  </a:lnTo>
                  <a:lnTo>
                    <a:pt x="31" y="72"/>
                  </a:lnTo>
                  <a:lnTo>
                    <a:pt x="28" y="72"/>
                  </a:lnTo>
                  <a:lnTo>
                    <a:pt x="26" y="70"/>
                  </a:lnTo>
                  <a:lnTo>
                    <a:pt x="25" y="66"/>
                  </a:lnTo>
                  <a:lnTo>
                    <a:pt x="25" y="63"/>
                  </a:lnTo>
                  <a:lnTo>
                    <a:pt x="26" y="60"/>
                  </a:lnTo>
                  <a:lnTo>
                    <a:pt x="25" y="57"/>
                  </a:lnTo>
                  <a:lnTo>
                    <a:pt x="24" y="54"/>
                  </a:lnTo>
                  <a:lnTo>
                    <a:pt x="21" y="52"/>
                  </a:lnTo>
                  <a:lnTo>
                    <a:pt x="16" y="51"/>
                  </a:lnTo>
                  <a:lnTo>
                    <a:pt x="16" y="49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9" y="46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2" y="42"/>
                  </a:lnTo>
                  <a:lnTo>
                    <a:pt x="22" y="40"/>
                  </a:lnTo>
                  <a:lnTo>
                    <a:pt x="19" y="39"/>
                  </a:lnTo>
                  <a:lnTo>
                    <a:pt x="18" y="37"/>
                  </a:lnTo>
                  <a:lnTo>
                    <a:pt x="17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11" y="18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2" y="3"/>
                  </a:lnTo>
                  <a:lnTo>
                    <a:pt x="15" y="6"/>
                  </a:lnTo>
                  <a:lnTo>
                    <a:pt x="17" y="8"/>
                  </a:lnTo>
                  <a:lnTo>
                    <a:pt x="20" y="11"/>
                  </a:lnTo>
                  <a:lnTo>
                    <a:pt x="22" y="14"/>
                  </a:lnTo>
                  <a:lnTo>
                    <a:pt x="26" y="17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3" name="Freeform 648"/>
            <p:cNvSpPr>
              <a:spLocks/>
            </p:cNvSpPr>
            <p:nvPr/>
          </p:nvSpPr>
          <p:spPr bwMode="auto">
            <a:xfrm>
              <a:off x="1962150" y="4087813"/>
              <a:ext cx="142875" cy="138112"/>
            </a:xfrm>
            <a:custGeom>
              <a:avLst/>
              <a:gdLst>
                <a:gd name="T0" fmla="*/ 57576 w 67"/>
                <a:gd name="T1" fmla="*/ 34080 h 77"/>
                <a:gd name="T2" fmla="*/ 61841 w 67"/>
                <a:gd name="T3" fmla="*/ 39461 h 77"/>
                <a:gd name="T4" fmla="*/ 68239 w 67"/>
                <a:gd name="T5" fmla="*/ 43048 h 77"/>
                <a:gd name="T6" fmla="*/ 66106 w 67"/>
                <a:gd name="T7" fmla="*/ 50223 h 77"/>
                <a:gd name="T8" fmla="*/ 76769 w 67"/>
                <a:gd name="T9" fmla="*/ 55604 h 77"/>
                <a:gd name="T10" fmla="*/ 85299 w 67"/>
                <a:gd name="T11" fmla="*/ 64572 h 77"/>
                <a:gd name="T12" fmla="*/ 89563 w 67"/>
                <a:gd name="T13" fmla="*/ 71746 h 77"/>
                <a:gd name="T14" fmla="*/ 91696 w 67"/>
                <a:gd name="T15" fmla="*/ 73540 h 77"/>
                <a:gd name="T16" fmla="*/ 102358 w 67"/>
                <a:gd name="T17" fmla="*/ 68159 h 77"/>
                <a:gd name="T18" fmla="*/ 113021 w 67"/>
                <a:gd name="T19" fmla="*/ 60985 h 77"/>
                <a:gd name="T20" fmla="*/ 121550 w 67"/>
                <a:gd name="T21" fmla="*/ 57397 h 77"/>
                <a:gd name="T22" fmla="*/ 136478 w 67"/>
                <a:gd name="T23" fmla="*/ 55604 h 77"/>
                <a:gd name="T24" fmla="*/ 140743 w 67"/>
                <a:gd name="T25" fmla="*/ 62778 h 77"/>
                <a:gd name="T26" fmla="*/ 136478 w 67"/>
                <a:gd name="T27" fmla="*/ 69953 h 77"/>
                <a:gd name="T28" fmla="*/ 132213 w 67"/>
                <a:gd name="T29" fmla="*/ 77127 h 77"/>
                <a:gd name="T30" fmla="*/ 127948 w 67"/>
                <a:gd name="T31" fmla="*/ 84302 h 77"/>
                <a:gd name="T32" fmla="*/ 119418 w 67"/>
                <a:gd name="T33" fmla="*/ 91477 h 77"/>
                <a:gd name="T34" fmla="*/ 106623 w 67"/>
                <a:gd name="T35" fmla="*/ 91477 h 77"/>
                <a:gd name="T36" fmla="*/ 98093 w 67"/>
                <a:gd name="T37" fmla="*/ 95064 h 77"/>
                <a:gd name="T38" fmla="*/ 95961 w 67"/>
                <a:gd name="T39" fmla="*/ 102239 h 77"/>
                <a:gd name="T40" fmla="*/ 102358 w 67"/>
                <a:gd name="T41" fmla="*/ 111207 h 77"/>
                <a:gd name="T42" fmla="*/ 98093 w 67"/>
                <a:gd name="T43" fmla="*/ 116588 h 77"/>
                <a:gd name="T44" fmla="*/ 87431 w 67"/>
                <a:gd name="T45" fmla="*/ 121969 h 77"/>
                <a:gd name="T46" fmla="*/ 78901 w 67"/>
                <a:gd name="T47" fmla="*/ 129144 h 77"/>
                <a:gd name="T48" fmla="*/ 74636 w 67"/>
                <a:gd name="T49" fmla="*/ 132731 h 77"/>
                <a:gd name="T50" fmla="*/ 61841 w 67"/>
                <a:gd name="T51" fmla="*/ 136318 h 77"/>
                <a:gd name="T52" fmla="*/ 55444 w 67"/>
                <a:gd name="T53" fmla="*/ 125556 h 77"/>
                <a:gd name="T54" fmla="*/ 57576 w 67"/>
                <a:gd name="T55" fmla="*/ 113001 h 77"/>
                <a:gd name="T56" fmla="*/ 53312 w 67"/>
                <a:gd name="T57" fmla="*/ 102239 h 77"/>
                <a:gd name="T58" fmla="*/ 34119 w 67"/>
                <a:gd name="T59" fmla="*/ 96858 h 77"/>
                <a:gd name="T60" fmla="*/ 34119 w 67"/>
                <a:gd name="T61" fmla="*/ 91477 h 77"/>
                <a:gd name="T62" fmla="*/ 42649 w 67"/>
                <a:gd name="T63" fmla="*/ 87889 h 77"/>
                <a:gd name="T64" fmla="*/ 44782 w 67"/>
                <a:gd name="T65" fmla="*/ 84302 h 77"/>
                <a:gd name="T66" fmla="*/ 46914 w 67"/>
                <a:gd name="T67" fmla="*/ 77127 h 77"/>
                <a:gd name="T68" fmla="*/ 40517 w 67"/>
                <a:gd name="T69" fmla="*/ 69953 h 77"/>
                <a:gd name="T70" fmla="*/ 40517 w 67"/>
                <a:gd name="T71" fmla="*/ 60985 h 77"/>
                <a:gd name="T72" fmla="*/ 38384 w 67"/>
                <a:gd name="T73" fmla="*/ 52016 h 77"/>
                <a:gd name="T74" fmla="*/ 27722 w 67"/>
                <a:gd name="T75" fmla="*/ 48429 h 77"/>
                <a:gd name="T76" fmla="*/ 31987 w 67"/>
                <a:gd name="T77" fmla="*/ 43048 h 77"/>
                <a:gd name="T78" fmla="*/ 34119 w 67"/>
                <a:gd name="T79" fmla="*/ 37667 h 77"/>
                <a:gd name="T80" fmla="*/ 23457 w 67"/>
                <a:gd name="T81" fmla="*/ 34080 h 77"/>
                <a:gd name="T82" fmla="*/ 21325 w 67"/>
                <a:gd name="T83" fmla="*/ 25111 h 77"/>
                <a:gd name="T84" fmla="*/ 17060 w 67"/>
                <a:gd name="T85" fmla="*/ 17937 h 77"/>
                <a:gd name="T86" fmla="*/ 4265 w 67"/>
                <a:gd name="T87" fmla="*/ 16143 h 77"/>
                <a:gd name="T88" fmla="*/ 0 w 67"/>
                <a:gd name="T89" fmla="*/ 7175 h 77"/>
                <a:gd name="T90" fmla="*/ 0 w 67"/>
                <a:gd name="T91" fmla="*/ 0 h 77"/>
                <a:gd name="T92" fmla="*/ 21325 w 67"/>
                <a:gd name="T93" fmla="*/ 1794 h 77"/>
                <a:gd name="T94" fmla="*/ 31987 w 67"/>
                <a:gd name="T95" fmla="*/ 10762 h 77"/>
                <a:gd name="T96" fmla="*/ 42649 w 67"/>
                <a:gd name="T97" fmla="*/ 21524 h 77"/>
                <a:gd name="T98" fmla="*/ 57576 w 67"/>
                <a:gd name="T99" fmla="*/ 30492 h 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"/>
                <a:gd name="T151" fmla="*/ 0 h 77"/>
                <a:gd name="T152" fmla="*/ 67 w 67"/>
                <a:gd name="T153" fmla="*/ 77 h 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" h="77">
                  <a:moveTo>
                    <a:pt x="27" y="17"/>
                  </a:moveTo>
                  <a:lnTo>
                    <a:pt x="27" y="19"/>
                  </a:lnTo>
                  <a:lnTo>
                    <a:pt x="27" y="21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2" y="24"/>
                  </a:lnTo>
                  <a:lnTo>
                    <a:pt x="32" y="26"/>
                  </a:lnTo>
                  <a:lnTo>
                    <a:pt x="31" y="28"/>
                  </a:lnTo>
                  <a:lnTo>
                    <a:pt x="31" y="31"/>
                  </a:lnTo>
                  <a:lnTo>
                    <a:pt x="36" y="31"/>
                  </a:lnTo>
                  <a:lnTo>
                    <a:pt x="39" y="34"/>
                  </a:lnTo>
                  <a:lnTo>
                    <a:pt x="40" y="36"/>
                  </a:lnTo>
                  <a:lnTo>
                    <a:pt x="41" y="40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41"/>
                  </a:lnTo>
                  <a:lnTo>
                    <a:pt x="46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3" y="34"/>
                  </a:lnTo>
                  <a:lnTo>
                    <a:pt x="55" y="32"/>
                  </a:lnTo>
                  <a:lnTo>
                    <a:pt x="57" y="32"/>
                  </a:lnTo>
                  <a:lnTo>
                    <a:pt x="60" y="31"/>
                  </a:lnTo>
                  <a:lnTo>
                    <a:pt x="64" y="31"/>
                  </a:lnTo>
                  <a:lnTo>
                    <a:pt x="65" y="32"/>
                  </a:lnTo>
                  <a:lnTo>
                    <a:pt x="66" y="35"/>
                  </a:lnTo>
                  <a:lnTo>
                    <a:pt x="65" y="37"/>
                  </a:lnTo>
                  <a:lnTo>
                    <a:pt x="64" y="39"/>
                  </a:lnTo>
                  <a:lnTo>
                    <a:pt x="62" y="40"/>
                  </a:lnTo>
                  <a:lnTo>
                    <a:pt x="62" y="43"/>
                  </a:lnTo>
                  <a:lnTo>
                    <a:pt x="61" y="45"/>
                  </a:lnTo>
                  <a:lnTo>
                    <a:pt x="60" y="47"/>
                  </a:lnTo>
                  <a:lnTo>
                    <a:pt x="58" y="50"/>
                  </a:lnTo>
                  <a:lnTo>
                    <a:pt x="56" y="51"/>
                  </a:lnTo>
                  <a:lnTo>
                    <a:pt x="54" y="51"/>
                  </a:lnTo>
                  <a:lnTo>
                    <a:pt x="50" y="51"/>
                  </a:lnTo>
                  <a:lnTo>
                    <a:pt x="48" y="52"/>
                  </a:lnTo>
                  <a:lnTo>
                    <a:pt x="46" y="53"/>
                  </a:lnTo>
                  <a:lnTo>
                    <a:pt x="45" y="55"/>
                  </a:lnTo>
                  <a:lnTo>
                    <a:pt x="45" y="57"/>
                  </a:lnTo>
                  <a:lnTo>
                    <a:pt x="47" y="59"/>
                  </a:lnTo>
                  <a:lnTo>
                    <a:pt x="48" y="62"/>
                  </a:lnTo>
                  <a:lnTo>
                    <a:pt x="46" y="64"/>
                  </a:lnTo>
                  <a:lnTo>
                    <a:pt x="46" y="65"/>
                  </a:lnTo>
                  <a:lnTo>
                    <a:pt x="43" y="66"/>
                  </a:lnTo>
                  <a:lnTo>
                    <a:pt x="41" y="68"/>
                  </a:lnTo>
                  <a:lnTo>
                    <a:pt x="39" y="69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35" y="74"/>
                  </a:lnTo>
                  <a:lnTo>
                    <a:pt x="32" y="76"/>
                  </a:lnTo>
                  <a:lnTo>
                    <a:pt x="29" y="76"/>
                  </a:lnTo>
                  <a:lnTo>
                    <a:pt x="27" y="74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7" y="63"/>
                  </a:lnTo>
                  <a:lnTo>
                    <a:pt x="26" y="59"/>
                  </a:lnTo>
                  <a:lnTo>
                    <a:pt x="25" y="57"/>
                  </a:lnTo>
                  <a:lnTo>
                    <a:pt x="21" y="55"/>
                  </a:lnTo>
                  <a:lnTo>
                    <a:pt x="16" y="54"/>
                  </a:lnTo>
                  <a:lnTo>
                    <a:pt x="16" y="52"/>
                  </a:lnTo>
                  <a:lnTo>
                    <a:pt x="16" y="51"/>
                  </a:lnTo>
                  <a:lnTo>
                    <a:pt x="18" y="50"/>
                  </a:lnTo>
                  <a:lnTo>
                    <a:pt x="20" y="49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45"/>
                  </a:lnTo>
                  <a:lnTo>
                    <a:pt x="22" y="43"/>
                  </a:lnTo>
                  <a:lnTo>
                    <a:pt x="20" y="41"/>
                  </a:lnTo>
                  <a:lnTo>
                    <a:pt x="19" y="39"/>
                  </a:lnTo>
                  <a:lnTo>
                    <a:pt x="18" y="36"/>
                  </a:lnTo>
                  <a:lnTo>
                    <a:pt x="19" y="34"/>
                  </a:lnTo>
                  <a:lnTo>
                    <a:pt x="19" y="32"/>
                  </a:lnTo>
                  <a:lnTo>
                    <a:pt x="18" y="29"/>
                  </a:lnTo>
                  <a:lnTo>
                    <a:pt x="16" y="28"/>
                  </a:lnTo>
                  <a:lnTo>
                    <a:pt x="13" y="27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2" y="20"/>
                  </a:lnTo>
                  <a:lnTo>
                    <a:pt x="11" y="19"/>
                  </a:lnTo>
                  <a:lnTo>
                    <a:pt x="10" y="17"/>
                  </a:lnTo>
                  <a:lnTo>
                    <a:pt x="10" y="14"/>
                  </a:lnTo>
                  <a:lnTo>
                    <a:pt x="9" y="12"/>
                  </a:lnTo>
                  <a:lnTo>
                    <a:pt x="8" y="10"/>
                  </a:lnTo>
                  <a:lnTo>
                    <a:pt x="6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5" y="6"/>
                  </a:lnTo>
                  <a:lnTo>
                    <a:pt x="18" y="9"/>
                  </a:lnTo>
                  <a:lnTo>
                    <a:pt x="20" y="12"/>
                  </a:lnTo>
                  <a:lnTo>
                    <a:pt x="23" y="14"/>
                  </a:lnTo>
                  <a:lnTo>
                    <a:pt x="27" y="17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4" name="Freeform 649"/>
            <p:cNvSpPr>
              <a:spLocks/>
            </p:cNvSpPr>
            <p:nvPr/>
          </p:nvSpPr>
          <p:spPr bwMode="auto">
            <a:xfrm>
              <a:off x="1371600" y="4191000"/>
              <a:ext cx="36513" cy="31750"/>
            </a:xfrm>
            <a:custGeom>
              <a:avLst/>
              <a:gdLst>
                <a:gd name="T0" fmla="*/ 34365 w 17"/>
                <a:gd name="T1" fmla="*/ 16809 h 17"/>
                <a:gd name="T2" fmla="*/ 34365 w 17"/>
                <a:gd name="T3" fmla="*/ 20544 h 17"/>
                <a:gd name="T4" fmla="*/ 21478 w 17"/>
                <a:gd name="T5" fmla="*/ 24279 h 17"/>
                <a:gd name="T6" fmla="*/ 21478 w 17"/>
                <a:gd name="T7" fmla="*/ 29882 h 17"/>
                <a:gd name="T8" fmla="*/ 10739 w 17"/>
                <a:gd name="T9" fmla="*/ 29882 h 17"/>
                <a:gd name="T10" fmla="*/ 10739 w 17"/>
                <a:gd name="T11" fmla="*/ 24279 h 17"/>
                <a:gd name="T12" fmla="*/ 0 w 17"/>
                <a:gd name="T13" fmla="*/ 20544 h 17"/>
                <a:gd name="T14" fmla="*/ 0 w 17"/>
                <a:gd name="T15" fmla="*/ 16809 h 17"/>
                <a:gd name="T16" fmla="*/ 0 w 17"/>
                <a:gd name="T17" fmla="*/ 11206 h 17"/>
                <a:gd name="T18" fmla="*/ 0 w 17"/>
                <a:gd name="T19" fmla="*/ 7471 h 17"/>
                <a:gd name="T20" fmla="*/ 0 w 17"/>
                <a:gd name="T21" fmla="*/ 3735 h 17"/>
                <a:gd name="T22" fmla="*/ 10739 w 17"/>
                <a:gd name="T23" fmla="*/ 0 h 17"/>
                <a:gd name="T24" fmla="*/ 21478 w 17"/>
                <a:gd name="T25" fmla="*/ 3735 h 17"/>
                <a:gd name="T26" fmla="*/ 34365 w 17"/>
                <a:gd name="T27" fmla="*/ 7471 h 17"/>
                <a:gd name="T28" fmla="*/ 34365 w 17"/>
                <a:gd name="T29" fmla="*/ 11206 h 17"/>
                <a:gd name="T30" fmla="*/ 34365 w 17"/>
                <a:gd name="T31" fmla="*/ 16809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9"/>
                  </a:moveTo>
                  <a:lnTo>
                    <a:pt x="16" y="11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5" name="Freeform 650"/>
            <p:cNvSpPr>
              <a:spLocks/>
            </p:cNvSpPr>
            <p:nvPr/>
          </p:nvSpPr>
          <p:spPr bwMode="auto">
            <a:xfrm>
              <a:off x="1371600" y="4191000"/>
              <a:ext cx="36513" cy="31750"/>
            </a:xfrm>
            <a:custGeom>
              <a:avLst/>
              <a:gdLst>
                <a:gd name="T0" fmla="*/ 34365 w 17"/>
                <a:gd name="T1" fmla="*/ 14941 h 17"/>
                <a:gd name="T2" fmla="*/ 34365 w 17"/>
                <a:gd name="T3" fmla="*/ 18676 h 17"/>
                <a:gd name="T4" fmla="*/ 34365 w 17"/>
                <a:gd name="T5" fmla="*/ 22412 h 17"/>
                <a:gd name="T6" fmla="*/ 25774 w 17"/>
                <a:gd name="T7" fmla="*/ 24279 h 17"/>
                <a:gd name="T8" fmla="*/ 25774 w 17"/>
                <a:gd name="T9" fmla="*/ 29882 h 17"/>
                <a:gd name="T10" fmla="*/ 15035 w 17"/>
                <a:gd name="T11" fmla="*/ 29882 h 17"/>
                <a:gd name="T12" fmla="*/ 6443 w 17"/>
                <a:gd name="T13" fmla="*/ 24279 h 17"/>
                <a:gd name="T14" fmla="*/ 2148 w 17"/>
                <a:gd name="T15" fmla="*/ 22412 h 17"/>
                <a:gd name="T16" fmla="*/ 0 w 17"/>
                <a:gd name="T17" fmla="*/ 16809 h 17"/>
                <a:gd name="T18" fmla="*/ 0 w 17"/>
                <a:gd name="T19" fmla="*/ 11206 h 17"/>
                <a:gd name="T20" fmla="*/ 0 w 17"/>
                <a:gd name="T21" fmla="*/ 7471 h 17"/>
                <a:gd name="T22" fmla="*/ 2148 w 17"/>
                <a:gd name="T23" fmla="*/ 3735 h 17"/>
                <a:gd name="T24" fmla="*/ 10739 w 17"/>
                <a:gd name="T25" fmla="*/ 0 h 17"/>
                <a:gd name="T26" fmla="*/ 21478 w 17"/>
                <a:gd name="T27" fmla="*/ 1868 h 17"/>
                <a:gd name="T28" fmla="*/ 30070 w 17"/>
                <a:gd name="T29" fmla="*/ 7471 h 17"/>
                <a:gd name="T30" fmla="*/ 34365 w 17"/>
                <a:gd name="T31" fmla="*/ 9338 h 17"/>
                <a:gd name="T32" fmla="*/ 34365 w 17"/>
                <a:gd name="T33" fmla="*/ 1494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8"/>
                  </a:moveTo>
                  <a:lnTo>
                    <a:pt x="16" y="10"/>
                  </a:lnTo>
                  <a:lnTo>
                    <a:pt x="16" y="12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7" y="16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10" y="1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6" name="Freeform 651"/>
            <p:cNvSpPr>
              <a:spLocks/>
            </p:cNvSpPr>
            <p:nvPr/>
          </p:nvSpPr>
          <p:spPr bwMode="auto">
            <a:xfrm>
              <a:off x="1462088" y="4197350"/>
              <a:ext cx="34925" cy="28575"/>
            </a:xfrm>
            <a:custGeom>
              <a:avLst/>
              <a:gdLst>
                <a:gd name="T0" fmla="*/ 28762 w 17"/>
                <a:gd name="T1" fmla="*/ 15128 h 17"/>
                <a:gd name="T2" fmla="*/ 28762 w 17"/>
                <a:gd name="T3" fmla="*/ 18490 h 17"/>
                <a:gd name="T4" fmla="*/ 32871 w 17"/>
                <a:gd name="T5" fmla="*/ 21851 h 17"/>
                <a:gd name="T6" fmla="*/ 28762 w 17"/>
                <a:gd name="T7" fmla="*/ 26894 h 17"/>
                <a:gd name="T8" fmla="*/ 18490 w 17"/>
                <a:gd name="T9" fmla="*/ 21851 h 17"/>
                <a:gd name="T10" fmla="*/ 8218 w 17"/>
                <a:gd name="T11" fmla="*/ 18490 h 17"/>
                <a:gd name="T12" fmla="*/ 2054 w 17"/>
                <a:gd name="T13" fmla="*/ 15128 h 17"/>
                <a:gd name="T14" fmla="*/ 0 w 17"/>
                <a:gd name="T15" fmla="*/ 6724 h 17"/>
                <a:gd name="T16" fmla="*/ 2054 w 17"/>
                <a:gd name="T17" fmla="*/ 0 h 17"/>
                <a:gd name="T18" fmla="*/ 12326 w 17"/>
                <a:gd name="T19" fmla="*/ 0 h 17"/>
                <a:gd name="T20" fmla="*/ 18490 w 17"/>
                <a:gd name="T21" fmla="*/ 3362 h 17"/>
                <a:gd name="T22" fmla="*/ 24653 w 17"/>
                <a:gd name="T23" fmla="*/ 6724 h 17"/>
                <a:gd name="T24" fmla="*/ 28762 w 17"/>
                <a:gd name="T25" fmla="*/ 15128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4" y="9"/>
                  </a:moveTo>
                  <a:lnTo>
                    <a:pt x="14" y="11"/>
                  </a:lnTo>
                  <a:lnTo>
                    <a:pt x="16" y="13"/>
                  </a:lnTo>
                  <a:lnTo>
                    <a:pt x="14" y="16"/>
                  </a:lnTo>
                  <a:lnTo>
                    <a:pt x="9" y="13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2" y="4"/>
                  </a:lnTo>
                  <a:lnTo>
                    <a:pt x="14" y="9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7" name="Freeform 652"/>
            <p:cNvSpPr>
              <a:spLocks/>
            </p:cNvSpPr>
            <p:nvPr/>
          </p:nvSpPr>
          <p:spPr bwMode="auto">
            <a:xfrm>
              <a:off x="1462088" y="4197350"/>
              <a:ext cx="34925" cy="28575"/>
            </a:xfrm>
            <a:custGeom>
              <a:avLst/>
              <a:gdLst>
                <a:gd name="T0" fmla="*/ 28762 w 17"/>
                <a:gd name="T1" fmla="*/ 13447 h 17"/>
                <a:gd name="T2" fmla="*/ 28762 w 17"/>
                <a:gd name="T3" fmla="*/ 18490 h 17"/>
                <a:gd name="T4" fmla="*/ 32871 w 17"/>
                <a:gd name="T5" fmla="*/ 20171 h 17"/>
                <a:gd name="T6" fmla="*/ 28762 w 17"/>
                <a:gd name="T7" fmla="*/ 23532 h 17"/>
                <a:gd name="T8" fmla="*/ 26707 w 17"/>
                <a:gd name="T9" fmla="*/ 26894 h 17"/>
                <a:gd name="T10" fmla="*/ 16435 w 17"/>
                <a:gd name="T11" fmla="*/ 21851 h 17"/>
                <a:gd name="T12" fmla="*/ 10272 w 17"/>
                <a:gd name="T13" fmla="*/ 18490 h 17"/>
                <a:gd name="T14" fmla="*/ 4109 w 17"/>
                <a:gd name="T15" fmla="*/ 13447 h 17"/>
                <a:gd name="T16" fmla="*/ 0 w 17"/>
                <a:gd name="T17" fmla="*/ 5043 h 17"/>
                <a:gd name="T18" fmla="*/ 4109 w 17"/>
                <a:gd name="T19" fmla="*/ 0 h 17"/>
                <a:gd name="T20" fmla="*/ 12326 w 17"/>
                <a:gd name="T21" fmla="*/ 1681 h 17"/>
                <a:gd name="T22" fmla="*/ 18490 w 17"/>
                <a:gd name="T23" fmla="*/ 5043 h 17"/>
                <a:gd name="T24" fmla="*/ 24653 w 17"/>
                <a:gd name="T25" fmla="*/ 6724 h 17"/>
                <a:gd name="T26" fmla="*/ 28762 w 17"/>
                <a:gd name="T27" fmla="*/ 13447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4" y="8"/>
                  </a:moveTo>
                  <a:lnTo>
                    <a:pt x="14" y="11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8" y="13"/>
                  </a:lnTo>
                  <a:lnTo>
                    <a:pt x="5" y="11"/>
                  </a:lnTo>
                  <a:lnTo>
                    <a:pt x="2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6" y="1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4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8" name="Freeform 653"/>
            <p:cNvSpPr>
              <a:spLocks/>
            </p:cNvSpPr>
            <p:nvPr/>
          </p:nvSpPr>
          <p:spPr bwMode="auto">
            <a:xfrm>
              <a:off x="1390650" y="4202113"/>
              <a:ext cx="79375" cy="61912"/>
            </a:xfrm>
            <a:custGeom>
              <a:avLst/>
              <a:gdLst>
                <a:gd name="T0" fmla="*/ 49341 w 37"/>
                <a:gd name="T1" fmla="*/ 7284 h 34"/>
                <a:gd name="T2" fmla="*/ 55777 w 37"/>
                <a:gd name="T3" fmla="*/ 7284 h 34"/>
                <a:gd name="T4" fmla="*/ 60068 w 37"/>
                <a:gd name="T5" fmla="*/ 9105 h 34"/>
                <a:gd name="T6" fmla="*/ 64358 w 37"/>
                <a:gd name="T7" fmla="*/ 10926 h 34"/>
                <a:gd name="T8" fmla="*/ 68649 w 37"/>
                <a:gd name="T9" fmla="*/ 14568 h 34"/>
                <a:gd name="T10" fmla="*/ 70794 w 37"/>
                <a:gd name="T11" fmla="*/ 18209 h 34"/>
                <a:gd name="T12" fmla="*/ 68649 w 37"/>
                <a:gd name="T13" fmla="*/ 20030 h 34"/>
                <a:gd name="T14" fmla="*/ 68649 w 37"/>
                <a:gd name="T15" fmla="*/ 25493 h 34"/>
                <a:gd name="T16" fmla="*/ 66503 w 37"/>
                <a:gd name="T17" fmla="*/ 27314 h 34"/>
                <a:gd name="T18" fmla="*/ 64358 w 37"/>
                <a:gd name="T19" fmla="*/ 29135 h 34"/>
                <a:gd name="T20" fmla="*/ 60068 w 37"/>
                <a:gd name="T21" fmla="*/ 32777 h 34"/>
                <a:gd name="T22" fmla="*/ 60068 w 37"/>
                <a:gd name="T23" fmla="*/ 36419 h 34"/>
                <a:gd name="T24" fmla="*/ 60068 w 37"/>
                <a:gd name="T25" fmla="*/ 40061 h 34"/>
                <a:gd name="T26" fmla="*/ 72939 w 37"/>
                <a:gd name="T27" fmla="*/ 32777 h 34"/>
                <a:gd name="T28" fmla="*/ 77230 w 37"/>
                <a:gd name="T29" fmla="*/ 36419 h 34"/>
                <a:gd name="T30" fmla="*/ 77230 w 37"/>
                <a:gd name="T31" fmla="*/ 40061 h 34"/>
                <a:gd name="T32" fmla="*/ 75084 w 37"/>
                <a:gd name="T33" fmla="*/ 41882 h 34"/>
                <a:gd name="T34" fmla="*/ 72939 w 37"/>
                <a:gd name="T35" fmla="*/ 43703 h 34"/>
                <a:gd name="T36" fmla="*/ 72939 w 37"/>
                <a:gd name="T37" fmla="*/ 47344 h 34"/>
                <a:gd name="T38" fmla="*/ 68649 w 37"/>
                <a:gd name="T39" fmla="*/ 49165 h 34"/>
                <a:gd name="T40" fmla="*/ 64358 w 37"/>
                <a:gd name="T41" fmla="*/ 52807 h 34"/>
                <a:gd name="T42" fmla="*/ 60068 w 37"/>
                <a:gd name="T43" fmla="*/ 54628 h 34"/>
                <a:gd name="T44" fmla="*/ 60068 w 37"/>
                <a:gd name="T45" fmla="*/ 50986 h 34"/>
                <a:gd name="T46" fmla="*/ 60068 w 37"/>
                <a:gd name="T47" fmla="*/ 47344 h 34"/>
                <a:gd name="T48" fmla="*/ 62213 w 37"/>
                <a:gd name="T49" fmla="*/ 43703 h 34"/>
                <a:gd name="T50" fmla="*/ 60068 w 37"/>
                <a:gd name="T51" fmla="*/ 40061 h 34"/>
                <a:gd name="T52" fmla="*/ 55777 w 37"/>
                <a:gd name="T53" fmla="*/ 43703 h 34"/>
                <a:gd name="T54" fmla="*/ 51486 w 37"/>
                <a:gd name="T55" fmla="*/ 45524 h 34"/>
                <a:gd name="T56" fmla="*/ 51486 w 37"/>
                <a:gd name="T57" fmla="*/ 47344 h 34"/>
                <a:gd name="T58" fmla="*/ 47196 w 37"/>
                <a:gd name="T59" fmla="*/ 50986 h 34"/>
                <a:gd name="T60" fmla="*/ 42905 w 37"/>
                <a:gd name="T61" fmla="*/ 54628 h 34"/>
                <a:gd name="T62" fmla="*/ 38615 w 37"/>
                <a:gd name="T63" fmla="*/ 58270 h 34"/>
                <a:gd name="T64" fmla="*/ 34324 w 37"/>
                <a:gd name="T65" fmla="*/ 58270 h 34"/>
                <a:gd name="T66" fmla="*/ 30034 w 37"/>
                <a:gd name="T67" fmla="*/ 60091 h 34"/>
                <a:gd name="T68" fmla="*/ 25743 w 37"/>
                <a:gd name="T69" fmla="*/ 58270 h 34"/>
                <a:gd name="T70" fmla="*/ 23598 w 37"/>
                <a:gd name="T71" fmla="*/ 54628 h 34"/>
                <a:gd name="T72" fmla="*/ 21453 w 37"/>
                <a:gd name="T73" fmla="*/ 52807 h 34"/>
                <a:gd name="T74" fmla="*/ 17162 w 37"/>
                <a:gd name="T75" fmla="*/ 49165 h 34"/>
                <a:gd name="T76" fmla="*/ 15017 w 37"/>
                <a:gd name="T77" fmla="*/ 47344 h 34"/>
                <a:gd name="T78" fmla="*/ 12872 w 37"/>
                <a:gd name="T79" fmla="*/ 43703 h 34"/>
                <a:gd name="T80" fmla="*/ 12872 w 37"/>
                <a:gd name="T81" fmla="*/ 40061 h 34"/>
                <a:gd name="T82" fmla="*/ 12872 w 37"/>
                <a:gd name="T83" fmla="*/ 36419 h 34"/>
                <a:gd name="T84" fmla="*/ 8581 w 37"/>
                <a:gd name="T85" fmla="*/ 30956 h 34"/>
                <a:gd name="T86" fmla="*/ 8581 w 37"/>
                <a:gd name="T87" fmla="*/ 27314 h 34"/>
                <a:gd name="T88" fmla="*/ 4291 w 37"/>
                <a:gd name="T89" fmla="*/ 21851 h 34"/>
                <a:gd name="T90" fmla="*/ 2145 w 37"/>
                <a:gd name="T91" fmla="*/ 18209 h 34"/>
                <a:gd name="T92" fmla="*/ 0 w 37"/>
                <a:gd name="T93" fmla="*/ 14568 h 34"/>
                <a:gd name="T94" fmla="*/ 0 w 37"/>
                <a:gd name="T95" fmla="*/ 9105 h 34"/>
                <a:gd name="T96" fmla="*/ 0 w 37"/>
                <a:gd name="T97" fmla="*/ 3642 h 34"/>
                <a:gd name="T98" fmla="*/ 0 w 37"/>
                <a:gd name="T99" fmla="*/ 0 h 34"/>
                <a:gd name="T100" fmla="*/ 6436 w 37"/>
                <a:gd name="T101" fmla="*/ 1821 h 34"/>
                <a:gd name="T102" fmla="*/ 10726 w 37"/>
                <a:gd name="T103" fmla="*/ 3642 h 34"/>
                <a:gd name="T104" fmla="*/ 17162 w 37"/>
                <a:gd name="T105" fmla="*/ 7284 h 34"/>
                <a:gd name="T106" fmla="*/ 23598 w 37"/>
                <a:gd name="T107" fmla="*/ 7284 h 34"/>
                <a:gd name="T108" fmla="*/ 30034 w 37"/>
                <a:gd name="T109" fmla="*/ 7284 h 34"/>
                <a:gd name="T110" fmla="*/ 38615 w 37"/>
                <a:gd name="T111" fmla="*/ 9105 h 34"/>
                <a:gd name="T112" fmla="*/ 42905 w 37"/>
                <a:gd name="T113" fmla="*/ 7284 h 34"/>
                <a:gd name="T114" fmla="*/ 49341 w 37"/>
                <a:gd name="T115" fmla="*/ 7284 h 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"/>
                <a:gd name="T175" fmla="*/ 0 h 34"/>
                <a:gd name="T176" fmla="*/ 37 w 37"/>
                <a:gd name="T177" fmla="*/ 34 h 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" h="34">
                  <a:moveTo>
                    <a:pt x="23" y="4"/>
                  </a:moveTo>
                  <a:lnTo>
                    <a:pt x="26" y="4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2" y="11"/>
                  </a:lnTo>
                  <a:lnTo>
                    <a:pt x="32" y="14"/>
                  </a:lnTo>
                  <a:lnTo>
                    <a:pt x="31" y="15"/>
                  </a:lnTo>
                  <a:lnTo>
                    <a:pt x="30" y="16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34" y="18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5" y="23"/>
                  </a:lnTo>
                  <a:lnTo>
                    <a:pt x="34" y="24"/>
                  </a:lnTo>
                  <a:lnTo>
                    <a:pt x="34" y="26"/>
                  </a:lnTo>
                  <a:lnTo>
                    <a:pt x="32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9" y="24"/>
                  </a:lnTo>
                  <a:lnTo>
                    <a:pt x="28" y="22"/>
                  </a:lnTo>
                  <a:lnTo>
                    <a:pt x="26" y="24"/>
                  </a:lnTo>
                  <a:lnTo>
                    <a:pt x="24" y="25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20" y="30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4" y="33"/>
                  </a:lnTo>
                  <a:lnTo>
                    <a:pt x="12" y="32"/>
                  </a:lnTo>
                  <a:lnTo>
                    <a:pt x="11" y="30"/>
                  </a:lnTo>
                  <a:lnTo>
                    <a:pt x="10" y="29"/>
                  </a:lnTo>
                  <a:lnTo>
                    <a:pt x="8" y="27"/>
                  </a:lnTo>
                  <a:lnTo>
                    <a:pt x="7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8" y="5"/>
                  </a:lnTo>
                  <a:lnTo>
                    <a:pt x="20" y="4"/>
                  </a:lnTo>
                  <a:lnTo>
                    <a:pt x="23" y="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9" name="Freeform 654"/>
            <p:cNvSpPr>
              <a:spLocks/>
            </p:cNvSpPr>
            <p:nvPr/>
          </p:nvSpPr>
          <p:spPr bwMode="auto">
            <a:xfrm>
              <a:off x="1390650" y="4202113"/>
              <a:ext cx="87313" cy="69850"/>
            </a:xfrm>
            <a:custGeom>
              <a:avLst/>
              <a:gdLst>
                <a:gd name="T0" fmla="*/ 53240 w 41"/>
                <a:gd name="T1" fmla="*/ 7164 h 39"/>
                <a:gd name="T2" fmla="*/ 61758 w 41"/>
                <a:gd name="T3" fmla="*/ 7164 h 39"/>
                <a:gd name="T4" fmla="*/ 66017 w 41"/>
                <a:gd name="T5" fmla="*/ 10746 h 39"/>
                <a:gd name="T6" fmla="*/ 72406 w 41"/>
                <a:gd name="T7" fmla="*/ 12537 h 39"/>
                <a:gd name="T8" fmla="*/ 76665 w 41"/>
                <a:gd name="T9" fmla="*/ 16119 h 39"/>
                <a:gd name="T10" fmla="*/ 76665 w 41"/>
                <a:gd name="T11" fmla="*/ 19701 h 39"/>
                <a:gd name="T12" fmla="*/ 76665 w 41"/>
                <a:gd name="T13" fmla="*/ 23283 h 39"/>
                <a:gd name="T14" fmla="*/ 76665 w 41"/>
                <a:gd name="T15" fmla="*/ 28656 h 39"/>
                <a:gd name="T16" fmla="*/ 72406 w 41"/>
                <a:gd name="T17" fmla="*/ 30447 h 39"/>
                <a:gd name="T18" fmla="*/ 70276 w 41"/>
                <a:gd name="T19" fmla="*/ 34029 h 39"/>
                <a:gd name="T20" fmla="*/ 68147 w 41"/>
                <a:gd name="T21" fmla="*/ 37612 h 39"/>
                <a:gd name="T22" fmla="*/ 66017 w 41"/>
                <a:gd name="T23" fmla="*/ 39403 h 39"/>
                <a:gd name="T24" fmla="*/ 63888 w 41"/>
                <a:gd name="T25" fmla="*/ 44776 h 39"/>
                <a:gd name="T26" fmla="*/ 80924 w 41"/>
                <a:gd name="T27" fmla="*/ 37612 h 39"/>
                <a:gd name="T28" fmla="*/ 85183 w 41"/>
                <a:gd name="T29" fmla="*/ 39403 h 39"/>
                <a:gd name="T30" fmla="*/ 85183 w 41"/>
                <a:gd name="T31" fmla="*/ 44776 h 39"/>
                <a:gd name="T32" fmla="*/ 83054 w 41"/>
                <a:gd name="T33" fmla="*/ 46567 h 39"/>
                <a:gd name="T34" fmla="*/ 80924 w 41"/>
                <a:gd name="T35" fmla="*/ 48358 h 39"/>
                <a:gd name="T36" fmla="*/ 78795 w 41"/>
                <a:gd name="T37" fmla="*/ 51940 h 39"/>
                <a:gd name="T38" fmla="*/ 76665 w 41"/>
                <a:gd name="T39" fmla="*/ 55522 h 39"/>
                <a:gd name="T40" fmla="*/ 72406 w 41"/>
                <a:gd name="T41" fmla="*/ 59104 h 39"/>
                <a:gd name="T42" fmla="*/ 66017 w 41"/>
                <a:gd name="T43" fmla="*/ 60895 h 39"/>
                <a:gd name="T44" fmla="*/ 63888 w 41"/>
                <a:gd name="T45" fmla="*/ 57313 h 39"/>
                <a:gd name="T46" fmla="*/ 66017 w 41"/>
                <a:gd name="T47" fmla="*/ 53731 h 39"/>
                <a:gd name="T48" fmla="*/ 68147 w 41"/>
                <a:gd name="T49" fmla="*/ 48358 h 39"/>
                <a:gd name="T50" fmla="*/ 63888 w 41"/>
                <a:gd name="T51" fmla="*/ 44776 h 39"/>
                <a:gd name="T52" fmla="*/ 63888 w 41"/>
                <a:gd name="T53" fmla="*/ 48358 h 39"/>
                <a:gd name="T54" fmla="*/ 59628 w 41"/>
                <a:gd name="T55" fmla="*/ 51940 h 39"/>
                <a:gd name="T56" fmla="*/ 55369 w 41"/>
                <a:gd name="T57" fmla="*/ 55522 h 39"/>
                <a:gd name="T58" fmla="*/ 51110 w 41"/>
                <a:gd name="T59" fmla="*/ 57313 h 39"/>
                <a:gd name="T60" fmla="*/ 46851 w 41"/>
                <a:gd name="T61" fmla="*/ 60895 h 39"/>
                <a:gd name="T62" fmla="*/ 42592 w 41"/>
                <a:gd name="T63" fmla="*/ 64477 h 39"/>
                <a:gd name="T64" fmla="*/ 38333 w 41"/>
                <a:gd name="T65" fmla="*/ 64477 h 39"/>
                <a:gd name="T66" fmla="*/ 31944 w 41"/>
                <a:gd name="T67" fmla="*/ 68059 h 39"/>
                <a:gd name="T68" fmla="*/ 29814 w 41"/>
                <a:gd name="T69" fmla="*/ 64477 h 39"/>
                <a:gd name="T70" fmla="*/ 25555 w 41"/>
                <a:gd name="T71" fmla="*/ 60895 h 39"/>
                <a:gd name="T72" fmla="*/ 21296 w 41"/>
                <a:gd name="T73" fmla="*/ 59104 h 39"/>
                <a:gd name="T74" fmla="*/ 19166 w 41"/>
                <a:gd name="T75" fmla="*/ 55522 h 39"/>
                <a:gd name="T76" fmla="*/ 17037 w 41"/>
                <a:gd name="T77" fmla="*/ 51940 h 39"/>
                <a:gd name="T78" fmla="*/ 14907 w 41"/>
                <a:gd name="T79" fmla="*/ 48358 h 39"/>
                <a:gd name="T80" fmla="*/ 12778 w 41"/>
                <a:gd name="T81" fmla="*/ 44776 h 39"/>
                <a:gd name="T82" fmla="*/ 12778 w 41"/>
                <a:gd name="T83" fmla="*/ 39403 h 39"/>
                <a:gd name="T84" fmla="*/ 10648 w 41"/>
                <a:gd name="T85" fmla="*/ 35821 h 39"/>
                <a:gd name="T86" fmla="*/ 8518 w 41"/>
                <a:gd name="T87" fmla="*/ 30447 h 39"/>
                <a:gd name="T88" fmla="*/ 4259 w 41"/>
                <a:gd name="T89" fmla="*/ 25074 h 39"/>
                <a:gd name="T90" fmla="*/ 4259 w 41"/>
                <a:gd name="T91" fmla="*/ 19701 h 39"/>
                <a:gd name="T92" fmla="*/ 0 w 41"/>
                <a:gd name="T93" fmla="*/ 16119 h 39"/>
                <a:gd name="T94" fmla="*/ 0 w 41"/>
                <a:gd name="T95" fmla="*/ 10746 h 39"/>
                <a:gd name="T96" fmla="*/ 0 w 41"/>
                <a:gd name="T97" fmla="*/ 3582 h 39"/>
                <a:gd name="T98" fmla="*/ 0 w 41"/>
                <a:gd name="T99" fmla="*/ 0 h 39"/>
                <a:gd name="T100" fmla="*/ 6389 w 41"/>
                <a:gd name="T101" fmla="*/ 3582 h 39"/>
                <a:gd name="T102" fmla="*/ 12778 w 41"/>
                <a:gd name="T103" fmla="*/ 3582 h 39"/>
                <a:gd name="T104" fmla="*/ 19166 w 41"/>
                <a:gd name="T105" fmla="*/ 7164 h 39"/>
                <a:gd name="T106" fmla="*/ 25555 w 41"/>
                <a:gd name="T107" fmla="*/ 7164 h 39"/>
                <a:gd name="T108" fmla="*/ 36203 w 41"/>
                <a:gd name="T109" fmla="*/ 8955 h 39"/>
                <a:gd name="T110" fmla="*/ 40462 w 41"/>
                <a:gd name="T111" fmla="*/ 10746 h 39"/>
                <a:gd name="T112" fmla="*/ 48980 w 41"/>
                <a:gd name="T113" fmla="*/ 8955 h 39"/>
                <a:gd name="T114" fmla="*/ 53240 w 41"/>
                <a:gd name="T115" fmla="*/ 7164 h 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1"/>
                <a:gd name="T175" fmla="*/ 0 h 39"/>
                <a:gd name="T176" fmla="*/ 41 w 41"/>
                <a:gd name="T177" fmla="*/ 39 h 3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1" h="39">
                  <a:moveTo>
                    <a:pt x="25" y="4"/>
                  </a:moveTo>
                  <a:lnTo>
                    <a:pt x="29" y="4"/>
                  </a:lnTo>
                  <a:lnTo>
                    <a:pt x="31" y="6"/>
                  </a:lnTo>
                  <a:lnTo>
                    <a:pt x="34" y="7"/>
                  </a:lnTo>
                  <a:lnTo>
                    <a:pt x="36" y="9"/>
                  </a:lnTo>
                  <a:lnTo>
                    <a:pt x="36" y="11"/>
                  </a:lnTo>
                  <a:lnTo>
                    <a:pt x="36" y="13"/>
                  </a:lnTo>
                  <a:lnTo>
                    <a:pt x="36" y="16"/>
                  </a:lnTo>
                  <a:lnTo>
                    <a:pt x="34" y="17"/>
                  </a:lnTo>
                  <a:lnTo>
                    <a:pt x="33" y="19"/>
                  </a:lnTo>
                  <a:lnTo>
                    <a:pt x="32" y="21"/>
                  </a:lnTo>
                  <a:lnTo>
                    <a:pt x="31" y="22"/>
                  </a:lnTo>
                  <a:lnTo>
                    <a:pt x="30" y="25"/>
                  </a:lnTo>
                  <a:lnTo>
                    <a:pt x="38" y="21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6" y="31"/>
                  </a:lnTo>
                  <a:lnTo>
                    <a:pt x="34" y="33"/>
                  </a:lnTo>
                  <a:lnTo>
                    <a:pt x="31" y="34"/>
                  </a:lnTo>
                  <a:lnTo>
                    <a:pt x="30" y="32"/>
                  </a:lnTo>
                  <a:lnTo>
                    <a:pt x="31" y="30"/>
                  </a:lnTo>
                  <a:lnTo>
                    <a:pt x="32" y="27"/>
                  </a:lnTo>
                  <a:lnTo>
                    <a:pt x="30" y="25"/>
                  </a:lnTo>
                  <a:lnTo>
                    <a:pt x="30" y="27"/>
                  </a:lnTo>
                  <a:lnTo>
                    <a:pt x="28" y="29"/>
                  </a:lnTo>
                  <a:lnTo>
                    <a:pt x="26" y="31"/>
                  </a:lnTo>
                  <a:lnTo>
                    <a:pt x="24" y="32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12" y="34"/>
                  </a:lnTo>
                  <a:lnTo>
                    <a:pt x="10" y="33"/>
                  </a:lnTo>
                  <a:lnTo>
                    <a:pt x="9" y="31"/>
                  </a:lnTo>
                  <a:lnTo>
                    <a:pt x="8" y="29"/>
                  </a:lnTo>
                  <a:lnTo>
                    <a:pt x="7" y="27"/>
                  </a:lnTo>
                  <a:lnTo>
                    <a:pt x="6" y="25"/>
                  </a:lnTo>
                  <a:lnTo>
                    <a:pt x="6" y="22"/>
                  </a:lnTo>
                  <a:lnTo>
                    <a:pt x="5" y="20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2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23" y="5"/>
                  </a:lnTo>
                  <a:lnTo>
                    <a:pt x="25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0" name="Freeform 655"/>
            <p:cNvSpPr>
              <a:spLocks/>
            </p:cNvSpPr>
            <p:nvPr/>
          </p:nvSpPr>
          <p:spPr bwMode="auto">
            <a:xfrm>
              <a:off x="1839913" y="4202113"/>
              <a:ext cx="163512" cy="114300"/>
            </a:xfrm>
            <a:custGeom>
              <a:avLst/>
              <a:gdLst>
                <a:gd name="T0" fmla="*/ 135906 w 77"/>
                <a:gd name="T1" fmla="*/ 12700 h 63"/>
                <a:gd name="T2" fmla="*/ 144400 w 77"/>
                <a:gd name="T3" fmla="*/ 10886 h 63"/>
                <a:gd name="T4" fmla="*/ 146524 w 77"/>
                <a:gd name="T5" fmla="*/ 7257 h 63"/>
                <a:gd name="T6" fmla="*/ 152894 w 77"/>
                <a:gd name="T7" fmla="*/ 3629 h 63"/>
                <a:gd name="T8" fmla="*/ 157141 w 77"/>
                <a:gd name="T9" fmla="*/ 1814 h 63"/>
                <a:gd name="T10" fmla="*/ 159265 w 77"/>
                <a:gd name="T11" fmla="*/ 3629 h 63"/>
                <a:gd name="T12" fmla="*/ 161388 w 77"/>
                <a:gd name="T13" fmla="*/ 7257 h 63"/>
                <a:gd name="T14" fmla="*/ 161388 w 77"/>
                <a:gd name="T15" fmla="*/ 9071 h 63"/>
                <a:gd name="T16" fmla="*/ 159265 w 77"/>
                <a:gd name="T17" fmla="*/ 12700 h 63"/>
                <a:gd name="T18" fmla="*/ 157141 w 77"/>
                <a:gd name="T19" fmla="*/ 14514 h 63"/>
                <a:gd name="T20" fmla="*/ 157141 w 77"/>
                <a:gd name="T21" fmla="*/ 18143 h 63"/>
                <a:gd name="T22" fmla="*/ 155018 w 77"/>
                <a:gd name="T23" fmla="*/ 21771 h 63"/>
                <a:gd name="T24" fmla="*/ 155018 w 77"/>
                <a:gd name="T25" fmla="*/ 23586 h 63"/>
                <a:gd name="T26" fmla="*/ 148647 w 77"/>
                <a:gd name="T27" fmla="*/ 27214 h 63"/>
                <a:gd name="T28" fmla="*/ 144400 w 77"/>
                <a:gd name="T29" fmla="*/ 30843 h 63"/>
                <a:gd name="T30" fmla="*/ 138030 w 77"/>
                <a:gd name="T31" fmla="*/ 34471 h 63"/>
                <a:gd name="T32" fmla="*/ 140153 w 77"/>
                <a:gd name="T33" fmla="*/ 39914 h 63"/>
                <a:gd name="T34" fmla="*/ 142277 w 77"/>
                <a:gd name="T35" fmla="*/ 43543 h 63"/>
                <a:gd name="T36" fmla="*/ 144400 w 77"/>
                <a:gd name="T37" fmla="*/ 45357 h 63"/>
                <a:gd name="T38" fmla="*/ 142277 w 77"/>
                <a:gd name="T39" fmla="*/ 48986 h 63"/>
                <a:gd name="T40" fmla="*/ 140153 w 77"/>
                <a:gd name="T41" fmla="*/ 52614 h 63"/>
                <a:gd name="T42" fmla="*/ 135906 w 77"/>
                <a:gd name="T43" fmla="*/ 54429 h 63"/>
                <a:gd name="T44" fmla="*/ 133783 w 77"/>
                <a:gd name="T45" fmla="*/ 58057 h 63"/>
                <a:gd name="T46" fmla="*/ 131659 w 77"/>
                <a:gd name="T47" fmla="*/ 59871 h 63"/>
                <a:gd name="T48" fmla="*/ 127412 w 77"/>
                <a:gd name="T49" fmla="*/ 63500 h 63"/>
                <a:gd name="T50" fmla="*/ 112547 w 77"/>
                <a:gd name="T51" fmla="*/ 67129 h 63"/>
                <a:gd name="T52" fmla="*/ 99806 w 77"/>
                <a:gd name="T53" fmla="*/ 76200 h 63"/>
                <a:gd name="T54" fmla="*/ 89188 w 77"/>
                <a:gd name="T55" fmla="*/ 83457 h 63"/>
                <a:gd name="T56" fmla="*/ 78571 w 77"/>
                <a:gd name="T57" fmla="*/ 96157 h 63"/>
                <a:gd name="T58" fmla="*/ 67953 w 77"/>
                <a:gd name="T59" fmla="*/ 105229 h 63"/>
                <a:gd name="T60" fmla="*/ 57335 w 77"/>
                <a:gd name="T61" fmla="*/ 110671 h 63"/>
                <a:gd name="T62" fmla="*/ 40347 w 77"/>
                <a:gd name="T63" fmla="*/ 112486 h 63"/>
                <a:gd name="T64" fmla="*/ 21235 w 77"/>
                <a:gd name="T65" fmla="*/ 105229 h 63"/>
                <a:gd name="T66" fmla="*/ 4247 w 77"/>
                <a:gd name="T67" fmla="*/ 108857 h 63"/>
                <a:gd name="T68" fmla="*/ 2124 w 77"/>
                <a:gd name="T69" fmla="*/ 105229 h 63"/>
                <a:gd name="T70" fmla="*/ 0 w 77"/>
                <a:gd name="T71" fmla="*/ 99786 h 63"/>
                <a:gd name="T72" fmla="*/ 0 w 77"/>
                <a:gd name="T73" fmla="*/ 94343 h 63"/>
                <a:gd name="T74" fmla="*/ 0 w 77"/>
                <a:gd name="T75" fmla="*/ 90714 h 63"/>
                <a:gd name="T76" fmla="*/ 8494 w 77"/>
                <a:gd name="T77" fmla="*/ 83457 h 63"/>
                <a:gd name="T78" fmla="*/ 21235 w 77"/>
                <a:gd name="T79" fmla="*/ 78014 h 63"/>
                <a:gd name="T80" fmla="*/ 33977 w 77"/>
                <a:gd name="T81" fmla="*/ 70757 h 63"/>
                <a:gd name="T82" fmla="*/ 46718 w 77"/>
                <a:gd name="T83" fmla="*/ 67129 h 63"/>
                <a:gd name="T84" fmla="*/ 57335 w 77"/>
                <a:gd name="T85" fmla="*/ 61686 h 63"/>
                <a:gd name="T86" fmla="*/ 67953 w 77"/>
                <a:gd name="T87" fmla="*/ 54429 h 63"/>
                <a:gd name="T88" fmla="*/ 78571 w 77"/>
                <a:gd name="T89" fmla="*/ 47171 h 63"/>
                <a:gd name="T90" fmla="*/ 82818 w 77"/>
                <a:gd name="T91" fmla="*/ 38100 h 63"/>
                <a:gd name="T92" fmla="*/ 87065 w 77"/>
                <a:gd name="T93" fmla="*/ 32657 h 63"/>
                <a:gd name="T94" fmla="*/ 91312 w 77"/>
                <a:gd name="T95" fmla="*/ 27214 h 63"/>
                <a:gd name="T96" fmla="*/ 95559 w 77"/>
                <a:gd name="T97" fmla="*/ 21771 h 63"/>
                <a:gd name="T98" fmla="*/ 99806 w 77"/>
                <a:gd name="T99" fmla="*/ 18143 h 63"/>
                <a:gd name="T100" fmla="*/ 104053 w 77"/>
                <a:gd name="T101" fmla="*/ 12700 h 63"/>
                <a:gd name="T102" fmla="*/ 110424 w 77"/>
                <a:gd name="T103" fmla="*/ 7257 h 63"/>
                <a:gd name="T104" fmla="*/ 114671 w 77"/>
                <a:gd name="T105" fmla="*/ 3629 h 63"/>
                <a:gd name="T106" fmla="*/ 121041 w 77"/>
                <a:gd name="T107" fmla="*/ 0 h 63"/>
                <a:gd name="T108" fmla="*/ 129535 w 77"/>
                <a:gd name="T109" fmla="*/ 0 h 63"/>
                <a:gd name="T110" fmla="*/ 133783 w 77"/>
                <a:gd name="T111" fmla="*/ 3629 h 63"/>
                <a:gd name="T112" fmla="*/ 135906 w 77"/>
                <a:gd name="T113" fmla="*/ 7257 h 63"/>
                <a:gd name="T114" fmla="*/ 135906 w 77"/>
                <a:gd name="T115" fmla="*/ 12700 h 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"/>
                <a:gd name="T175" fmla="*/ 0 h 63"/>
                <a:gd name="T176" fmla="*/ 77 w 77"/>
                <a:gd name="T177" fmla="*/ 63 h 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" h="63">
                  <a:moveTo>
                    <a:pt x="64" y="7"/>
                  </a:moveTo>
                  <a:lnTo>
                    <a:pt x="68" y="6"/>
                  </a:lnTo>
                  <a:lnTo>
                    <a:pt x="69" y="4"/>
                  </a:lnTo>
                  <a:lnTo>
                    <a:pt x="72" y="2"/>
                  </a:lnTo>
                  <a:lnTo>
                    <a:pt x="74" y="1"/>
                  </a:lnTo>
                  <a:lnTo>
                    <a:pt x="75" y="2"/>
                  </a:lnTo>
                  <a:lnTo>
                    <a:pt x="76" y="4"/>
                  </a:lnTo>
                  <a:lnTo>
                    <a:pt x="76" y="5"/>
                  </a:lnTo>
                  <a:lnTo>
                    <a:pt x="75" y="7"/>
                  </a:lnTo>
                  <a:lnTo>
                    <a:pt x="74" y="8"/>
                  </a:lnTo>
                  <a:lnTo>
                    <a:pt x="74" y="10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0" y="15"/>
                  </a:lnTo>
                  <a:lnTo>
                    <a:pt x="68" y="17"/>
                  </a:lnTo>
                  <a:lnTo>
                    <a:pt x="65" y="19"/>
                  </a:lnTo>
                  <a:lnTo>
                    <a:pt x="66" y="22"/>
                  </a:lnTo>
                  <a:lnTo>
                    <a:pt x="67" y="24"/>
                  </a:lnTo>
                  <a:lnTo>
                    <a:pt x="68" y="25"/>
                  </a:lnTo>
                  <a:lnTo>
                    <a:pt x="67" y="27"/>
                  </a:lnTo>
                  <a:lnTo>
                    <a:pt x="66" y="29"/>
                  </a:lnTo>
                  <a:lnTo>
                    <a:pt x="64" y="30"/>
                  </a:lnTo>
                  <a:lnTo>
                    <a:pt x="63" y="32"/>
                  </a:lnTo>
                  <a:lnTo>
                    <a:pt x="62" y="33"/>
                  </a:lnTo>
                  <a:lnTo>
                    <a:pt x="60" y="35"/>
                  </a:lnTo>
                  <a:lnTo>
                    <a:pt x="53" y="37"/>
                  </a:lnTo>
                  <a:lnTo>
                    <a:pt x="47" y="42"/>
                  </a:lnTo>
                  <a:lnTo>
                    <a:pt x="42" y="46"/>
                  </a:lnTo>
                  <a:lnTo>
                    <a:pt x="37" y="53"/>
                  </a:lnTo>
                  <a:lnTo>
                    <a:pt x="32" y="58"/>
                  </a:lnTo>
                  <a:lnTo>
                    <a:pt x="27" y="61"/>
                  </a:lnTo>
                  <a:lnTo>
                    <a:pt x="19" y="62"/>
                  </a:lnTo>
                  <a:lnTo>
                    <a:pt x="10" y="58"/>
                  </a:lnTo>
                  <a:lnTo>
                    <a:pt x="2" y="60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4" y="46"/>
                  </a:lnTo>
                  <a:lnTo>
                    <a:pt x="10" y="43"/>
                  </a:lnTo>
                  <a:lnTo>
                    <a:pt x="16" y="39"/>
                  </a:lnTo>
                  <a:lnTo>
                    <a:pt x="22" y="37"/>
                  </a:lnTo>
                  <a:lnTo>
                    <a:pt x="27" y="34"/>
                  </a:lnTo>
                  <a:lnTo>
                    <a:pt x="32" y="30"/>
                  </a:lnTo>
                  <a:lnTo>
                    <a:pt x="37" y="26"/>
                  </a:lnTo>
                  <a:lnTo>
                    <a:pt x="39" y="21"/>
                  </a:lnTo>
                  <a:lnTo>
                    <a:pt x="41" y="18"/>
                  </a:lnTo>
                  <a:lnTo>
                    <a:pt x="43" y="15"/>
                  </a:lnTo>
                  <a:lnTo>
                    <a:pt x="45" y="12"/>
                  </a:lnTo>
                  <a:lnTo>
                    <a:pt x="47" y="10"/>
                  </a:lnTo>
                  <a:lnTo>
                    <a:pt x="49" y="7"/>
                  </a:lnTo>
                  <a:lnTo>
                    <a:pt x="52" y="4"/>
                  </a:lnTo>
                  <a:lnTo>
                    <a:pt x="54" y="2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3" y="2"/>
                  </a:lnTo>
                  <a:lnTo>
                    <a:pt x="64" y="4"/>
                  </a:lnTo>
                  <a:lnTo>
                    <a:pt x="64" y="7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1" name="Freeform 656"/>
            <p:cNvSpPr>
              <a:spLocks/>
            </p:cNvSpPr>
            <p:nvPr/>
          </p:nvSpPr>
          <p:spPr bwMode="auto">
            <a:xfrm>
              <a:off x="1839913" y="4202113"/>
              <a:ext cx="174625" cy="117475"/>
            </a:xfrm>
            <a:custGeom>
              <a:avLst/>
              <a:gdLst>
                <a:gd name="T0" fmla="*/ 144811 w 82"/>
                <a:gd name="T1" fmla="*/ 12651 h 65"/>
                <a:gd name="T2" fmla="*/ 153329 w 82"/>
                <a:gd name="T3" fmla="*/ 10844 h 65"/>
                <a:gd name="T4" fmla="*/ 157588 w 82"/>
                <a:gd name="T5" fmla="*/ 7229 h 65"/>
                <a:gd name="T6" fmla="*/ 161848 w 82"/>
                <a:gd name="T7" fmla="*/ 3615 h 65"/>
                <a:gd name="T8" fmla="*/ 168236 w 82"/>
                <a:gd name="T9" fmla="*/ 1807 h 65"/>
                <a:gd name="T10" fmla="*/ 170366 w 82"/>
                <a:gd name="T11" fmla="*/ 3615 h 65"/>
                <a:gd name="T12" fmla="*/ 172495 w 82"/>
                <a:gd name="T13" fmla="*/ 7229 h 65"/>
                <a:gd name="T14" fmla="*/ 172495 w 82"/>
                <a:gd name="T15" fmla="*/ 10844 h 65"/>
                <a:gd name="T16" fmla="*/ 170366 w 82"/>
                <a:gd name="T17" fmla="*/ 12651 h 65"/>
                <a:gd name="T18" fmla="*/ 168236 w 82"/>
                <a:gd name="T19" fmla="*/ 16266 h 65"/>
                <a:gd name="T20" fmla="*/ 168236 w 82"/>
                <a:gd name="T21" fmla="*/ 18073 h 65"/>
                <a:gd name="T22" fmla="*/ 166107 w 82"/>
                <a:gd name="T23" fmla="*/ 21688 h 65"/>
                <a:gd name="T24" fmla="*/ 163977 w 82"/>
                <a:gd name="T25" fmla="*/ 25302 h 65"/>
                <a:gd name="T26" fmla="*/ 159718 w 82"/>
                <a:gd name="T27" fmla="*/ 27110 h 65"/>
                <a:gd name="T28" fmla="*/ 153329 w 82"/>
                <a:gd name="T29" fmla="*/ 32532 h 65"/>
                <a:gd name="T30" fmla="*/ 146941 w 82"/>
                <a:gd name="T31" fmla="*/ 36146 h 65"/>
                <a:gd name="T32" fmla="*/ 149070 w 82"/>
                <a:gd name="T33" fmla="*/ 41568 h 65"/>
                <a:gd name="T34" fmla="*/ 151200 w 82"/>
                <a:gd name="T35" fmla="*/ 45183 h 65"/>
                <a:gd name="T36" fmla="*/ 153329 w 82"/>
                <a:gd name="T37" fmla="*/ 48797 h 65"/>
                <a:gd name="T38" fmla="*/ 151200 w 82"/>
                <a:gd name="T39" fmla="*/ 50605 h 65"/>
                <a:gd name="T40" fmla="*/ 149070 w 82"/>
                <a:gd name="T41" fmla="*/ 54219 h 65"/>
                <a:gd name="T42" fmla="*/ 144811 w 82"/>
                <a:gd name="T43" fmla="*/ 56027 h 65"/>
                <a:gd name="T44" fmla="*/ 142681 w 82"/>
                <a:gd name="T45" fmla="*/ 59641 h 65"/>
                <a:gd name="T46" fmla="*/ 140552 w 82"/>
                <a:gd name="T47" fmla="*/ 63256 h 65"/>
                <a:gd name="T48" fmla="*/ 136293 w 82"/>
                <a:gd name="T49" fmla="*/ 65063 h 65"/>
                <a:gd name="T50" fmla="*/ 119256 w 82"/>
                <a:gd name="T51" fmla="*/ 68678 h 65"/>
                <a:gd name="T52" fmla="*/ 104349 w 82"/>
                <a:gd name="T53" fmla="*/ 77714 h 65"/>
                <a:gd name="T54" fmla="*/ 93701 w 82"/>
                <a:gd name="T55" fmla="*/ 86751 h 65"/>
                <a:gd name="T56" fmla="*/ 83053 w 82"/>
                <a:gd name="T57" fmla="*/ 97595 h 65"/>
                <a:gd name="T58" fmla="*/ 72405 w 82"/>
                <a:gd name="T59" fmla="*/ 108438 h 65"/>
                <a:gd name="T60" fmla="*/ 59628 w 82"/>
                <a:gd name="T61" fmla="*/ 113860 h 65"/>
                <a:gd name="T62" fmla="*/ 44721 w 82"/>
                <a:gd name="T63" fmla="*/ 115668 h 65"/>
                <a:gd name="T64" fmla="*/ 23425 w 82"/>
                <a:gd name="T65" fmla="*/ 108438 h 65"/>
                <a:gd name="T66" fmla="*/ 6389 w 82"/>
                <a:gd name="T67" fmla="*/ 112053 h 65"/>
                <a:gd name="T68" fmla="*/ 2130 w 82"/>
                <a:gd name="T69" fmla="*/ 108438 h 65"/>
                <a:gd name="T70" fmla="*/ 0 w 82"/>
                <a:gd name="T71" fmla="*/ 103017 h 65"/>
                <a:gd name="T72" fmla="*/ 0 w 82"/>
                <a:gd name="T73" fmla="*/ 97595 h 65"/>
                <a:gd name="T74" fmla="*/ 0 w 82"/>
                <a:gd name="T75" fmla="*/ 93980 h 65"/>
                <a:gd name="T76" fmla="*/ 8518 w 82"/>
                <a:gd name="T77" fmla="*/ 86751 h 65"/>
                <a:gd name="T78" fmla="*/ 23425 w 82"/>
                <a:gd name="T79" fmla="*/ 81329 h 65"/>
                <a:gd name="T80" fmla="*/ 36203 w 82"/>
                <a:gd name="T81" fmla="*/ 74100 h 65"/>
                <a:gd name="T82" fmla="*/ 48980 w 82"/>
                <a:gd name="T83" fmla="*/ 68678 h 65"/>
                <a:gd name="T84" fmla="*/ 61758 w 82"/>
                <a:gd name="T85" fmla="*/ 63256 h 65"/>
                <a:gd name="T86" fmla="*/ 72405 w 82"/>
                <a:gd name="T87" fmla="*/ 56027 h 65"/>
                <a:gd name="T88" fmla="*/ 83053 w 82"/>
                <a:gd name="T89" fmla="*/ 48797 h 65"/>
                <a:gd name="T90" fmla="*/ 89442 w 82"/>
                <a:gd name="T91" fmla="*/ 39761 h 65"/>
                <a:gd name="T92" fmla="*/ 93701 w 82"/>
                <a:gd name="T93" fmla="*/ 34339 h 65"/>
                <a:gd name="T94" fmla="*/ 97960 w 82"/>
                <a:gd name="T95" fmla="*/ 28917 h 65"/>
                <a:gd name="T96" fmla="*/ 102220 w 82"/>
                <a:gd name="T97" fmla="*/ 23495 h 65"/>
                <a:gd name="T98" fmla="*/ 106479 w 82"/>
                <a:gd name="T99" fmla="*/ 18073 h 65"/>
                <a:gd name="T100" fmla="*/ 112867 w 82"/>
                <a:gd name="T101" fmla="*/ 12651 h 65"/>
                <a:gd name="T102" fmla="*/ 117127 w 82"/>
                <a:gd name="T103" fmla="*/ 7229 h 65"/>
                <a:gd name="T104" fmla="*/ 123515 w 82"/>
                <a:gd name="T105" fmla="*/ 3615 h 65"/>
                <a:gd name="T106" fmla="*/ 129904 w 82"/>
                <a:gd name="T107" fmla="*/ 0 h 65"/>
                <a:gd name="T108" fmla="*/ 138422 w 82"/>
                <a:gd name="T109" fmla="*/ 0 h 65"/>
                <a:gd name="T110" fmla="*/ 142681 w 82"/>
                <a:gd name="T111" fmla="*/ 3615 h 65"/>
                <a:gd name="T112" fmla="*/ 144811 w 82"/>
                <a:gd name="T113" fmla="*/ 7229 h 65"/>
                <a:gd name="T114" fmla="*/ 144811 w 82"/>
                <a:gd name="T115" fmla="*/ 12651 h 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2"/>
                <a:gd name="T175" fmla="*/ 0 h 65"/>
                <a:gd name="T176" fmla="*/ 82 w 82"/>
                <a:gd name="T177" fmla="*/ 65 h 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2" h="65">
                  <a:moveTo>
                    <a:pt x="68" y="7"/>
                  </a:moveTo>
                  <a:lnTo>
                    <a:pt x="72" y="6"/>
                  </a:lnTo>
                  <a:lnTo>
                    <a:pt x="74" y="4"/>
                  </a:lnTo>
                  <a:lnTo>
                    <a:pt x="76" y="2"/>
                  </a:lnTo>
                  <a:lnTo>
                    <a:pt x="79" y="1"/>
                  </a:lnTo>
                  <a:lnTo>
                    <a:pt x="80" y="2"/>
                  </a:lnTo>
                  <a:lnTo>
                    <a:pt x="81" y="4"/>
                  </a:lnTo>
                  <a:lnTo>
                    <a:pt x="81" y="6"/>
                  </a:lnTo>
                  <a:lnTo>
                    <a:pt x="80" y="7"/>
                  </a:lnTo>
                  <a:lnTo>
                    <a:pt x="79" y="9"/>
                  </a:lnTo>
                  <a:lnTo>
                    <a:pt x="79" y="10"/>
                  </a:lnTo>
                  <a:lnTo>
                    <a:pt x="78" y="12"/>
                  </a:lnTo>
                  <a:lnTo>
                    <a:pt x="77" y="14"/>
                  </a:lnTo>
                  <a:lnTo>
                    <a:pt x="75" y="15"/>
                  </a:lnTo>
                  <a:lnTo>
                    <a:pt x="72" y="18"/>
                  </a:lnTo>
                  <a:lnTo>
                    <a:pt x="69" y="20"/>
                  </a:lnTo>
                  <a:lnTo>
                    <a:pt x="70" y="23"/>
                  </a:lnTo>
                  <a:lnTo>
                    <a:pt x="71" y="25"/>
                  </a:lnTo>
                  <a:lnTo>
                    <a:pt x="72" y="27"/>
                  </a:lnTo>
                  <a:lnTo>
                    <a:pt x="71" y="28"/>
                  </a:lnTo>
                  <a:lnTo>
                    <a:pt x="70" y="30"/>
                  </a:lnTo>
                  <a:lnTo>
                    <a:pt x="68" y="31"/>
                  </a:lnTo>
                  <a:lnTo>
                    <a:pt x="67" y="33"/>
                  </a:lnTo>
                  <a:lnTo>
                    <a:pt x="66" y="35"/>
                  </a:lnTo>
                  <a:lnTo>
                    <a:pt x="64" y="36"/>
                  </a:lnTo>
                  <a:lnTo>
                    <a:pt x="56" y="38"/>
                  </a:lnTo>
                  <a:lnTo>
                    <a:pt x="49" y="43"/>
                  </a:lnTo>
                  <a:lnTo>
                    <a:pt x="44" y="48"/>
                  </a:lnTo>
                  <a:lnTo>
                    <a:pt x="39" y="54"/>
                  </a:lnTo>
                  <a:lnTo>
                    <a:pt x="34" y="60"/>
                  </a:lnTo>
                  <a:lnTo>
                    <a:pt x="28" y="63"/>
                  </a:lnTo>
                  <a:lnTo>
                    <a:pt x="21" y="64"/>
                  </a:lnTo>
                  <a:lnTo>
                    <a:pt x="11" y="60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4" y="48"/>
                  </a:lnTo>
                  <a:lnTo>
                    <a:pt x="11" y="45"/>
                  </a:lnTo>
                  <a:lnTo>
                    <a:pt x="17" y="41"/>
                  </a:lnTo>
                  <a:lnTo>
                    <a:pt x="23" y="38"/>
                  </a:lnTo>
                  <a:lnTo>
                    <a:pt x="29" y="35"/>
                  </a:lnTo>
                  <a:lnTo>
                    <a:pt x="34" y="31"/>
                  </a:lnTo>
                  <a:lnTo>
                    <a:pt x="39" y="27"/>
                  </a:lnTo>
                  <a:lnTo>
                    <a:pt x="42" y="22"/>
                  </a:lnTo>
                  <a:lnTo>
                    <a:pt x="44" y="19"/>
                  </a:lnTo>
                  <a:lnTo>
                    <a:pt x="46" y="16"/>
                  </a:lnTo>
                  <a:lnTo>
                    <a:pt x="48" y="13"/>
                  </a:lnTo>
                  <a:lnTo>
                    <a:pt x="50" y="10"/>
                  </a:lnTo>
                  <a:lnTo>
                    <a:pt x="53" y="7"/>
                  </a:lnTo>
                  <a:lnTo>
                    <a:pt x="55" y="4"/>
                  </a:lnTo>
                  <a:lnTo>
                    <a:pt x="58" y="2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67" y="2"/>
                  </a:lnTo>
                  <a:lnTo>
                    <a:pt x="68" y="4"/>
                  </a:lnTo>
                  <a:lnTo>
                    <a:pt x="68" y="7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2" name="Freeform 657"/>
            <p:cNvSpPr>
              <a:spLocks/>
            </p:cNvSpPr>
            <p:nvPr/>
          </p:nvSpPr>
          <p:spPr bwMode="auto">
            <a:xfrm>
              <a:off x="1854200" y="4319588"/>
              <a:ext cx="36513" cy="30162"/>
            </a:xfrm>
            <a:custGeom>
              <a:avLst/>
              <a:gdLst>
                <a:gd name="T0" fmla="*/ 34365 w 17"/>
                <a:gd name="T1" fmla="*/ 14194 h 17"/>
                <a:gd name="T2" fmla="*/ 27922 w 17"/>
                <a:gd name="T3" fmla="*/ 21291 h 17"/>
                <a:gd name="T4" fmla="*/ 17183 w 17"/>
                <a:gd name="T5" fmla="*/ 24839 h 17"/>
                <a:gd name="T6" fmla="*/ 10739 w 17"/>
                <a:gd name="T7" fmla="*/ 28388 h 17"/>
                <a:gd name="T8" fmla="*/ 2148 w 17"/>
                <a:gd name="T9" fmla="*/ 24839 h 17"/>
                <a:gd name="T10" fmla="*/ 2148 w 17"/>
                <a:gd name="T11" fmla="*/ 17742 h 17"/>
                <a:gd name="T12" fmla="*/ 0 w 17"/>
                <a:gd name="T13" fmla="*/ 10645 h 17"/>
                <a:gd name="T14" fmla="*/ 2148 w 17"/>
                <a:gd name="T15" fmla="*/ 3548 h 17"/>
                <a:gd name="T16" fmla="*/ 4296 w 17"/>
                <a:gd name="T17" fmla="*/ 0 h 17"/>
                <a:gd name="T18" fmla="*/ 15035 w 17"/>
                <a:gd name="T19" fmla="*/ 3548 h 17"/>
                <a:gd name="T20" fmla="*/ 23626 w 17"/>
                <a:gd name="T21" fmla="*/ 3548 h 17"/>
                <a:gd name="T22" fmla="*/ 30070 w 17"/>
                <a:gd name="T23" fmla="*/ 7097 h 17"/>
                <a:gd name="T24" fmla="*/ 34365 w 17"/>
                <a:gd name="T25" fmla="*/ 14194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8"/>
                  </a:moveTo>
                  <a:lnTo>
                    <a:pt x="13" y="12"/>
                  </a:lnTo>
                  <a:lnTo>
                    <a:pt x="8" y="14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1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4" y="4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3" name="Freeform 658"/>
            <p:cNvSpPr>
              <a:spLocks/>
            </p:cNvSpPr>
            <p:nvPr/>
          </p:nvSpPr>
          <p:spPr bwMode="auto">
            <a:xfrm>
              <a:off x="1854200" y="4319588"/>
              <a:ext cx="36513" cy="30162"/>
            </a:xfrm>
            <a:custGeom>
              <a:avLst/>
              <a:gdLst>
                <a:gd name="T0" fmla="*/ 34365 w 17"/>
                <a:gd name="T1" fmla="*/ 14194 h 17"/>
                <a:gd name="T2" fmla="*/ 27922 w 17"/>
                <a:gd name="T3" fmla="*/ 19517 h 17"/>
                <a:gd name="T4" fmla="*/ 19330 w 17"/>
                <a:gd name="T5" fmla="*/ 24839 h 17"/>
                <a:gd name="T6" fmla="*/ 12887 w 17"/>
                <a:gd name="T7" fmla="*/ 28388 h 17"/>
                <a:gd name="T8" fmla="*/ 4296 w 17"/>
                <a:gd name="T9" fmla="*/ 23065 h 17"/>
                <a:gd name="T10" fmla="*/ 2148 w 17"/>
                <a:gd name="T11" fmla="*/ 15968 h 17"/>
                <a:gd name="T12" fmla="*/ 0 w 17"/>
                <a:gd name="T13" fmla="*/ 12420 h 17"/>
                <a:gd name="T14" fmla="*/ 2148 w 17"/>
                <a:gd name="T15" fmla="*/ 3548 h 17"/>
                <a:gd name="T16" fmla="*/ 6443 w 17"/>
                <a:gd name="T17" fmla="*/ 0 h 17"/>
                <a:gd name="T18" fmla="*/ 17183 w 17"/>
                <a:gd name="T19" fmla="*/ 3548 h 17"/>
                <a:gd name="T20" fmla="*/ 25774 w 17"/>
                <a:gd name="T21" fmla="*/ 3548 h 17"/>
                <a:gd name="T22" fmla="*/ 32217 w 17"/>
                <a:gd name="T23" fmla="*/ 7097 h 17"/>
                <a:gd name="T24" fmla="*/ 34365 w 17"/>
                <a:gd name="T25" fmla="*/ 14194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8"/>
                  </a:moveTo>
                  <a:lnTo>
                    <a:pt x="13" y="11"/>
                  </a:lnTo>
                  <a:lnTo>
                    <a:pt x="9" y="14"/>
                  </a:lnTo>
                  <a:lnTo>
                    <a:pt x="6" y="16"/>
                  </a:lnTo>
                  <a:lnTo>
                    <a:pt x="2" y="13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5" y="4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4" name="Freeform 659"/>
            <p:cNvSpPr>
              <a:spLocks/>
            </p:cNvSpPr>
            <p:nvPr/>
          </p:nvSpPr>
          <p:spPr bwMode="auto">
            <a:xfrm>
              <a:off x="1827213" y="4400550"/>
              <a:ext cx="36512" cy="30163"/>
            </a:xfrm>
            <a:custGeom>
              <a:avLst/>
              <a:gdLst>
                <a:gd name="T0" fmla="*/ 34364 w 17"/>
                <a:gd name="T1" fmla="*/ 14194 h 17"/>
                <a:gd name="T2" fmla="*/ 34364 w 17"/>
                <a:gd name="T3" fmla="*/ 28389 h 17"/>
                <a:gd name="T4" fmla="*/ 0 w 17"/>
                <a:gd name="T5" fmla="*/ 28389 h 17"/>
                <a:gd name="T6" fmla="*/ 0 w 17"/>
                <a:gd name="T7" fmla="*/ 14194 h 17"/>
                <a:gd name="T8" fmla="*/ 0 w 17"/>
                <a:gd name="T9" fmla="*/ 0 h 17"/>
                <a:gd name="T10" fmla="*/ 34364 w 17"/>
                <a:gd name="T11" fmla="*/ 0 h 17"/>
                <a:gd name="T12" fmla="*/ 34364 w 17"/>
                <a:gd name="T13" fmla="*/ 1419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8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5" name="Freeform 660"/>
            <p:cNvSpPr>
              <a:spLocks/>
            </p:cNvSpPr>
            <p:nvPr/>
          </p:nvSpPr>
          <p:spPr bwMode="auto">
            <a:xfrm>
              <a:off x="1827213" y="4400550"/>
              <a:ext cx="36512" cy="30163"/>
            </a:xfrm>
            <a:custGeom>
              <a:avLst/>
              <a:gdLst>
                <a:gd name="T0" fmla="*/ 34364 w 17"/>
                <a:gd name="T1" fmla="*/ 14194 h 17"/>
                <a:gd name="T2" fmla="*/ 34364 w 17"/>
                <a:gd name="T3" fmla="*/ 23066 h 17"/>
                <a:gd name="T4" fmla="*/ 23625 w 17"/>
                <a:gd name="T5" fmla="*/ 28389 h 17"/>
                <a:gd name="T6" fmla="*/ 19330 w 17"/>
                <a:gd name="T7" fmla="*/ 28389 h 17"/>
                <a:gd name="T8" fmla="*/ 4296 w 17"/>
                <a:gd name="T9" fmla="*/ 23066 h 17"/>
                <a:gd name="T10" fmla="*/ 0 w 17"/>
                <a:gd name="T11" fmla="*/ 17743 h 17"/>
                <a:gd name="T12" fmla="*/ 4296 w 17"/>
                <a:gd name="T13" fmla="*/ 8871 h 17"/>
                <a:gd name="T14" fmla="*/ 0 w 17"/>
                <a:gd name="T15" fmla="*/ 0 h 17"/>
                <a:gd name="T16" fmla="*/ 12887 w 17"/>
                <a:gd name="T17" fmla="*/ 0 h 17"/>
                <a:gd name="T18" fmla="*/ 23625 w 17"/>
                <a:gd name="T19" fmla="*/ 3549 h 17"/>
                <a:gd name="T20" fmla="*/ 34364 w 17"/>
                <a:gd name="T21" fmla="*/ 8871 h 17"/>
                <a:gd name="T22" fmla="*/ 34364 w 17"/>
                <a:gd name="T23" fmla="*/ 14194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8"/>
                  </a:moveTo>
                  <a:lnTo>
                    <a:pt x="16" y="13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2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6" y="5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6" name="Freeform 661"/>
            <p:cNvSpPr>
              <a:spLocks/>
            </p:cNvSpPr>
            <p:nvPr/>
          </p:nvSpPr>
          <p:spPr bwMode="auto">
            <a:xfrm>
              <a:off x="1876425" y="4435475"/>
              <a:ext cx="34925" cy="28575"/>
            </a:xfrm>
            <a:custGeom>
              <a:avLst/>
              <a:gdLst>
                <a:gd name="T0" fmla="*/ 32871 w 17"/>
                <a:gd name="T1" fmla="*/ 15128 h 17"/>
                <a:gd name="T2" fmla="*/ 32871 w 17"/>
                <a:gd name="T3" fmla="*/ 20171 h 17"/>
                <a:gd name="T4" fmla="*/ 24653 w 17"/>
                <a:gd name="T5" fmla="*/ 20171 h 17"/>
                <a:gd name="T6" fmla="*/ 24653 w 17"/>
                <a:gd name="T7" fmla="*/ 26894 h 17"/>
                <a:gd name="T8" fmla="*/ 18490 w 17"/>
                <a:gd name="T9" fmla="*/ 26894 h 17"/>
                <a:gd name="T10" fmla="*/ 12326 w 17"/>
                <a:gd name="T11" fmla="*/ 20171 h 17"/>
                <a:gd name="T12" fmla="*/ 6163 w 17"/>
                <a:gd name="T13" fmla="*/ 20171 h 17"/>
                <a:gd name="T14" fmla="*/ 0 w 17"/>
                <a:gd name="T15" fmla="*/ 15128 h 17"/>
                <a:gd name="T16" fmla="*/ 6163 w 17"/>
                <a:gd name="T17" fmla="*/ 0 h 17"/>
                <a:gd name="T18" fmla="*/ 18490 w 17"/>
                <a:gd name="T19" fmla="*/ 0 h 17"/>
                <a:gd name="T20" fmla="*/ 24653 w 17"/>
                <a:gd name="T21" fmla="*/ 5043 h 17"/>
                <a:gd name="T22" fmla="*/ 32871 w 17"/>
                <a:gd name="T23" fmla="*/ 10085 h 17"/>
                <a:gd name="T24" fmla="*/ 32871 w 17"/>
                <a:gd name="T25" fmla="*/ 15128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9"/>
                  </a:moveTo>
                  <a:lnTo>
                    <a:pt x="16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2"/>
                  </a:lnTo>
                  <a:lnTo>
                    <a:pt x="3" y="12"/>
                  </a:lnTo>
                  <a:lnTo>
                    <a:pt x="0" y="9"/>
                  </a:lnTo>
                  <a:lnTo>
                    <a:pt x="3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6" y="6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7" name="Freeform 662"/>
            <p:cNvSpPr>
              <a:spLocks/>
            </p:cNvSpPr>
            <p:nvPr/>
          </p:nvSpPr>
          <p:spPr bwMode="auto">
            <a:xfrm>
              <a:off x="1876425" y="4435475"/>
              <a:ext cx="34925" cy="28575"/>
            </a:xfrm>
            <a:custGeom>
              <a:avLst/>
              <a:gdLst>
                <a:gd name="T0" fmla="*/ 32871 w 17"/>
                <a:gd name="T1" fmla="*/ 13447 h 17"/>
                <a:gd name="T2" fmla="*/ 32871 w 17"/>
                <a:gd name="T3" fmla="*/ 16809 h 17"/>
                <a:gd name="T4" fmla="*/ 28762 w 17"/>
                <a:gd name="T5" fmla="*/ 18490 h 17"/>
                <a:gd name="T6" fmla="*/ 26707 w 17"/>
                <a:gd name="T7" fmla="*/ 21851 h 17"/>
                <a:gd name="T8" fmla="*/ 22599 w 17"/>
                <a:gd name="T9" fmla="*/ 26894 h 17"/>
                <a:gd name="T10" fmla="*/ 16435 w 17"/>
                <a:gd name="T11" fmla="*/ 23532 h 17"/>
                <a:gd name="T12" fmla="*/ 10272 w 17"/>
                <a:gd name="T13" fmla="*/ 21851 h 17"/>
                <a:gd name="T14" fmla="*/ 4109 w 17"/>
                <a:gd name="T15" fmla="*/ 18490 h 17"/>
                <a:gd name="T16" fmla="*/ 0 w 17"/>
                <a:gd name="T17" fmla="*/ 13447 h 17"/>
                <a:gd name="T18" fmla="*/ 8218 w 17"/>
                <a:gd name="T19" fmla="*/ 0 h 17"/>
                <a:gd name="T20" fmla="*/ 16435 w 17"/>
                <a:gd name="T21" fmla="*/ 1681 h 17"/>
                <a:gd name="T22" fmla="*/ 22599 w 17"/>
                <a:gd name="T23" fmla="*/ 6724 h 17"/>
                <a:gd name="T24" fmla="*/ 28762 w 17"/>
                <a:gd name="T25" fmla="*/ 11766 h 17"/>
                <a:gd name="T26" fmla="*/ 32871 w 17"/>
                <a:gd name="T27" fmla="*/ 13447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8"/>
                  </a:moveTo>
                  <a:lnTo>
                    <a:pt x="16" y="10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0" y="8"/>
                  </a:lnTo>
                  <a:lnTo>
                    <a:pt x="4" y="0"/>
                  </a:lnTo>
                  <a:lnTo>
                    <a:pt x="8" y="1"/>
                  </a:lnTo>
                  <a:lnTo>
                    <a:pt x="11" y="4"/>
                  </a:lnTo>
                  <a:lnTo>
                    <a:pt x="14" y="7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8" name="Freeform 663"/>
            <p:cNvSpPr>
              <a:spLocks/>
            </p:cNvSpPr>
            <p:nvPr/>
          </p:nvSpPr>
          <p:spPr bwMode="auto">
            <a:xfrm>
              <a:off x="1668463" y="4483100"/>
              <a:ext cx="36512" cy="28575"/>
            </a:xfrm>
            <a:custGeom>
              <a:avLst/>
              <a:gdLst>
                <a:gd name="T0" fmla="*/ 34364 w 17"/>
                <a:gd name="T1" fmla="*/ 3362 h 17"/>
                <a:gd name="T2" fmla="*/ 21478 w 17"/>
                <a:gd name="T3" fmla="*/ 10085 h 17"/>
                <a:gd name="T4" fmla="*/ 17182 w 17"/>
                <a:gd name="T5" fmla="*/ 16809 h 17"/>
                <a:gd name="T6" fmla="*/ 10739 w 17"/>
                <a:gd name="T7" fmla="*/ 20171 h 17"/>
                <a:gd name="T8" fmla="*/ 0 w 17"/>
                <a:gd name="T9" fmla="*/ 26894 h 17"/>
                <a:gd name="T10" fmla="*/ 0 w 17"/>
                <a:gd name="T11" fmla="*/ 16809 h 17"/>
                <a:gd name="T12" fmla="*/ 4296 w 17"/>
                <a:gd name="T13" fmla="*/ 6724 h 17"/>
                <a:gd name="T14" fmla="*/ 17182 w 17"/>
                <a:gd name="T15" fmla="*/ 0 h 17"/>
                <a:gd name="T16" fmla="*/ 34364 w 17"/>
                <a:gd name="T17" fmla="*/ 3362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2"/>
                  </a:moveTo>
                  <a:lnTo>
                    <a:pt x="10" y="6"/>
                  </a:lnTo>
                  <a:lnTo>
                    <a:pt x="8" y="10"/>
                  </a:lnTo>
                  <a:lnTo>
                    <a:pt x="5" y="1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8" y="0"/>
                  </a:lnTo>
                  <a:lnTo>
                    <a:pt x="16" y="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9" name="Freeform 664"/>
            <p:cNvSpPr>
              <a:spLocks/>
            </p:cNvSpPr>
            <p:nvPr/>
          </p:nvSpPr>
          <p:spPr bwMode="auto">
            <a:xfrm>
              <a:off x="1668463" y="4483100"/>
              <a:ext cx="36512" cy="28575"/>
            </a:xfrm>
            <a:custGeom>
              <a:avLst/>
              <a:gdLst>
                <a:gd name="T0" fmla="*/ 34364 w 17"/>
                <a:gd name="T1" fmla="*/ 3362 h 17"/>
                <a:gd name="T2" fmla="*/ 25773 w 17"/>
                <a:gd name="T3" fmla="*/ 10085 h 17"/>
                <a:gd name="T4" fmla="*/ 17182 w 17"/>
                <a:gd name="T5" fmla="*/ 13447 h 17"/>
                <a:gd name="T6" fmla="*/ 8591 w 17"/>
                <a:gd name="T7" fmla="*/ 20171 h 17"/>
                <a:gd name="T8" fmla="*/ 2148 w 17"/>
                <a:gd name="T9" fmla="*/ 26894 h 17"/>
                <a:gd name="T10" fmla="*/ 0 w 17"/>
                <a:gd name="T11" fmla="*/ 13447 h 17"/>
                <a:gd name="T12" fmla="*/ 4296 w 17"/>
                <a:gd name="T13" fmla="*/ 5043 h 17"/>
                <a:gd name="T14" fmla="*/ 17182 w 17"/>
                <a:gd name="T15" fmla="*/ 0 h 17"/>
                <a:gd name="T16" fmla="*/ 34364 w 17"/>
                <a:gd name="T17" fmla="*/ 3362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2"/>
                  </a:moveTo>
                  <a:lnTo>
                    <a:pt x="12" y="6"/>
                  </a:lnTo>
                  <a:lnTo>
                    <a:pt x="8" y="8"/>
                  </a:lnTo>
                  <a:lnTo>
                    <a:pt x="4" y="12"/>
                  </a:lnTo>
                  <a:lnTo>
                    <a:pt x="1" y="16"/>
                  </a:lnTo>
                  <a:lnTo>
                    <a:pt x="0" y="8"/>
                  </a:lnTo>
                  <a:lnTo>
                    <a:pt x="2" y="3"/>
                  </a:lnTo>
                  <a:lnTo>
                    <a:pt x="8" y="0"/>
                  </a:lnTo>
                  <a:lnTo>
                    <a:pt x="16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0" name="Freeform 665"/>
            <p:cNvSpPr>
              <a:spLocks/>
            </p:cNvSpPr>
            <p:nvPr/>
          </p:nvSpPr>
          <p:spPr bwMode="auto">
            <a:xfrm>
              <a:off x="5786438" y="1952625"/>
              <a:ext cx="2927350" cy="2124075"/>
            </a:xfrm>
            <a:custGeom>
              <a:avLst/>
              <a:gdLst>
                <a:gd name="T0" fmla="*/ 2863850 w 1383"/>
                <a:gd name="T1" fmla="*/ 879176 h 1179"/>
                <a:gd name="T2" fmla="*/ 2865967 w 1383"/>
                <a:gd name="T3" fmla="*/ 1059335 h 1179"/>
                <a:gd name="T4" fmla="*/ 2654300 w 1383"/>
                <a:gd name="T5" fmla="*/ 1169232 h 1179"/>
                <a:gd name="T6" fmla="*/ 2592917 w 1383"/>
                <a:gd name="T7" fmla="*/ 1252105 h 1179"/>
                <a:gd name="T8" fmla="*/ 2501900 w 1383"/>
                <a:gd name="T9" fmla="*/ 1340383 h 1179"/>
                <a:gd name="T10" fmla="*/ 2525183 w 1383"/>
                <a:gd name="T11" fmla="*/ 1488113 h 1179"/>
                <a:gd name="T12" fmla="*/ 2391834 w 1383"/>
                <a:gd name="T13" fmla="*/ 1300748 h 1179"/>
                <a:gd name="T14" fmla="*/ 2165350 w 1383"/>
                <a:gd name="T15" fmla="*/ 1167430 h 1179"/>
                <a:gd name="T16" fmla="*/ 1991783 w 1383"/>
                <a:gd name="T17" fmla="*/ 1372812 h 1179"/>
                <a:gd name="T18" fmla="*/ 1818217 w 1383"/>
                <a:gd name="T19" fmla="*/ 1165629 h 1179"/>
                <a:gd name="T20" fmla="*/ 1422400 w 1383"/>
                <a:gd name="T21" fmla="*/ 1035914 h 1179"/>
                <a:gd name="T22" fmla="*/ 1464733 w 1383"/>
                <a:gd name="T23" fmla="*/ 1113383 h 1179"/>
                <a:gd name="T24" fmla="*/ 1526117 w 1383"/>
                <a:gd name="T25" fmla="*/ 1232288 h 1179"/>
                <a:gd name="T26" fmla="*/ 1200150 w 1383"/>
                <a:gd name="T27" fmla="*/ 1187248 h 1179"/>
                <a:gd name="T28" fmla="*/ 1073150 w 1383"/>
                <a:gd name="T29" fmla="*/ 1073748 h 1179"/>
                <a:gd name="T30" fmla="*/ 1261533 w 1383"/>
                <a:gd name="T31" fmla="*/ 1311558 h 1179"/>
                <a:gd name="T32" fmla="*/ 1333500 w 1383"/>
                <a:gd name="T33" fmla="*/ 1468296 h 1179"/>
                <a:gd name="T34" fmla="*/ 1206500 w 1383"/>
                <a:gd name="T35" fmla="*/ 1724122 h 1179"/>
                <a:gd name="T36" fmla="*/ 1030817 w 1383"/>
                <a:gd name="T37" fmla="*/ 1958329 h 1179"/>
                <a:gd name="T38" fmla="*/ 738717 w 1383"/>
                <a:gd name="T39" fmla="*/ 2107861 h 1179"/>
                <a:gd name="T40" fmla="*/ 609600 w 1383"/>
                <a:gd name="T41" fmla="*/ 1832217 h 1179"/>
                <a:gd name="T42" fmla="*/ 594783 w 1383"/>
                <a:gd name="T43" fmla="*/ 1603415 h 1179"/>
                <a:gd name="T44" fmla="*/ 444500 w 1383"/>
                <a:gd name="T45" fmla="*/ 1419653 h 1179"/>
                <a:gd name="T46" fmla="*/ 88900 w 1383"/>
                <a:gd name="T47" fmla="*/ 1369209 h 1179"/>
                <a:gd name="T48" fmla="*/ 35983 w 1383"/>
                <a:gd name="T49" fmla="*/ 1118788 h 1179"/>
                <a:gd name="T50" fmla="*/ 306917 w 1383"/>
                <a:gd name="T51" fmla="*/ 917009 h 1179"/>
                <a:gd name="T52" fmla="*/ 596900 w 1383"/>
                <a:gd name="T53" fmla="*/ 909803 h 1179"/>
                <a:gd name="T54" fmla="*/ 772583 w 1383"/>
                <a:gd name="T55" fmla="*/ 972859 h 1179"/>
                <a:gd name="T56" fmla="*/ 1083733 w 1383"/>
                <a:gd name="T57" fmla="*/ 960248 h 1179"/>
                <a:gd name="T58" fmla="*/ 914400 w 1383"/>
                <a:gd name="T59" fmla="*/ 911605 h 1179"/>
                <a:gd name="T60" fmla="*/ 850900 w 1383"/>
                <a:gd name="T61" fmla="*/ 844946 h 1179"/>
                <a:gd name="T62" fmla="*/ 791633 w 1383"/>
                <a:gd name="T63" fmla="*/ 857557 h 1179"/>
                <a:gd name="T64" fmla="*/ 719667 w 1383"/>
                <a:gd name="T65" fmla="*/ 816120 h 1179"/>
                <a:gd name="T66" fmla="*/ 622300 w 1383"/>
                <a:gd name="T67" fmla="*/ 798104 h 1179"/>
                <a:gd name="T68" fmla="*/ 387350 w 1383"/>
                <a:gd name="T69" fmla="*/ 817922 h 1179"/>
                <a:gd name="T70" fmla="*/ 177800 w 1383"/>
                <a:gd name="T71" fmla="*/ 880978 h 1179"/>
                <a:gd name="T72" fmla="*/ 345017 w 1383"/>
                <a:gd name="T73" fmla="*/ 729644 h 1179"/>
                <a:gd name="T74" fmla="*/ 395817 w 1383"/>
                <a:gd name="T75" fmla="*/ 619747 h 1179"/>
                <a:gd name="T76" fmla="*/ 531283 w 1383"/>
                <a:gd name="T77" fmla="*/ 515255 h 1179"/>
                <a:gd name="T78" fmla="*/ 740833 w 1383"/>
                <a:gd name="T79" fmla="*/ 545882 h 1179"/>
                <a:gd name="T80" fmla="*/ 861483 w 1383"/>
                <a:gd name="T81" fmla="*/ 477421 h 1179"/>
                <a:gd name="T82" fmla="*/ 880533 w 1383"/>
                <a:gd name="T83" fmla="*/ 423374 h 1179"/>
                <a:gd name="T84" fmla="*/ 848783 w 1383"/>
                <a:gd name="T85" fmla="*/ 300866 h 1179"/>
                <a:gd name="T86" fmla="*/ 700617 w 1383"/>
                <a:gd name="T87" fmla="*/ 500842 h 1179"/>
                <a:gd name="T88" fmla="*/ 537633 w 1383"/>
                <a:gd name="T89" fmla="*/ 473818 h 1179"/>
                <a:gd name="T90" fmla="*/ 495300 w 1383"/>
                <a:gd name="T91" fmla="*/ 371128 h 1179"/>
                <a:gd name="T92" fmla="*/ 620183 w 1383"/>
                <a:gd name="T93" fmla="*/ 290056 h 1179"/>
                <a:gd name="T94" fmla="*/ 753533 w 1383"/>
                <a:gd name="T95" fmla="*/ 183762 h 1179"/>
                <a:gd name="T96" fmla="*/ 929217 w 1383"/>
                <a:gd name="T97" fmla="*/ 169349 h 1179"/>
                <a:gd name="T98" fmla="*/ 1193800 w 1383"/>
                <a:gd name="T99" fmla="*/ 239612 h 1179"/>
                <a:gd name="T100" fmla="*/ 1077383 w 1383"/>
                <a:gd name="T101" fmla="*/ 317080 h 1179"/>
                <a:gd name="T102" fmla="*/ 1272117 w 1383"/>
                <a:gd name="T103" fmla="*/ 266635 h 1179"/>
                <a:gd name="T104" fmla="*/ 1447800 w 1383"/>
                <a:gd name="T105" fmla="*/ 230604 h 1179"/>
                <a:gd name="T106" fmla="*/ 1602317 w 1383"/>
                <a:gd name="T107" fmla="*/ 190969 h 1179"/>
                <a:gd name="T108" fmla="*/ 1788583 w 1383"/>
                <a:gd name="T109" fmla="*/ 135119 h 1179"/>
                <a:gd name="T110" fmla="*/ 1809750 w 1383"/>
                <a:gd name="T111" fmla="*/ 282850 h 1179"/>
                <a:gd name="T112" fmla="*/ 1962150 w 1383"/>
                <a:gd name="T113" fmla="*/ 227000 h 1179"/>
                <a:gd name="T114" fmla="*/ 1932517 w 1383"/>
                <a:gd name="T115" fmla="*/ 160342 h 1179"/>
                <a:gd name="T116" fmla="*/ 2063750 w 1383"/>
                <a:gd name="T117" fmla="*/ 153135 h 1179"/>
                <a:gd name="T118" fmla="*/ 2154766 w 1383"/>
                <a:gd name="T119" fmla="*/ 64857 h 1179"/>
                <a:gd name="T120" fmla="*/ 2489200 w 1383"/>
                <a:gd name="T121" fmla="*/ 1802 h 1179"/>
                <a:gd name="T122" fmla="*/ 2643717 w 1383"/>
                <a:gd name="T123" fmla="*/ 82873 h 1179"/>
                <a:gd name="T124" fmla="*/ 2849033 w 1383"/>
                <a:gd name="T125" fmla="*/ 126111 h 11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83"/>
                <a:gd name="T190" fmla="*/ 0 h 1179"/>
                <a:gd name="T191" fmla="*/ 1383 w 1383"/>
                <a:gd name="T192" fmla="*/ 1179 h 117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83" h="1179">
                  <a:moveTo>
                    <a:pt x="1382" y="465"/>
                  </a:moveTo>
                  <a:lnTo>
                    <a:pt x="1378" y="467"/>
                  </a:lnTo>
                  <a:lnTo>
                    <a:pt x="1376" y="467"/>
                  </a:lnTo>
                  <a:lnTo>
                    <a:pt x="1373" y="467"/>
                  </a:lnTo>
                  <a:lnTo>
                    <a:pt x="1369" y="469"/>
                  </a:lnTo>
                  <a:lnTo>
                    <a:pt x="1366" y="469"/>
                  </a:lnTo>
                  <a:lnTo>
                    <a:pt x="1363" y="470"/>
                  </a:lnTo>
                  <a:lnTo>
                    <a:pt x="1361" y="472"/>
                  </a:lnTo>
                  <a:lnTo>
                    <a:pt x="1359" y="474"/>
                  </a:lnTo>
                  <a:lnTo>
                    <a:pt x="1357" y="475"/>
                  </a:lnTo>
                  <a:lnTo>
                    <a:pt x="1355" y="477"/>
                  </a:lnTo>
                  <a:lnTo>
                    <a:pt x="1353" y="477"/>
                  </a:lnTo>
                  <a:lnTo>
                    <a:pt x="1351" y="477"/>
                  </a:lnTo>
                  <a:lnTo>
                    <a:pt x="1349" y="475"/>
                  </a:lnTo>
                  <a:lnTo>
                    <a:pt x="1348" y="473"/>
                  </a:lnTo>
                  <a:lnTo>
                    <a:pt x="1349" y="472"/>
                  </a:lnTo>
                  <a:lnTo>
                    <a:pt x="1351" y="469"/>
                  </a:lnTo>
                  <a:lnTo>
                    <a:pt x="1352" y="467"/>
                  </a:lnTo>
                  <a:lnTo>
                    <a:pt x="1354" y="466"/>
                  </a:lnTo>
                  <a:lnTo>
                    <a:pt x="1356" y="464"/>
                  </a:lnTo>
                  <a:lnTo>
                    <a:pt x="1357" y="463"/>
                  </a:lnTo>
                  <a:lnTo>
                    <a:pt x="1359" y="460"/>
                  </a:lnTo>
                  <a:lnTo>
                    <a:pt x="1361" y="458"/>
                  </a:lnTo>
                  <a:lnTo>
                    <a:pt x="1363" y="456"/>
                  </a:lnTo>
                  <a:lnTo>
                    <a:pt x="1364" y="454"/>
                  </a:lnTo>
                  <a:lnTo>
                    <a:pt x="1363" y="454"/>
                  </a:lnTo>
                  <a:lnTo>
                    <a:pt x="1361" y="453"/>
                  </a:lnTo>
                  <a:lnTo>
                    <a:pt x="1359" y="453"/>
                  </a:lnTo>
                  <a:lnTo>
                    <a:pt x="1357" y="455"/>
                  </a:lnTo>
                  <a:lnTo>
                    <a:pt x="1353" y="457"/>
                  </a:lnTo>
                  <a:lnTo>
                    <a:pt x="1351" y="458"/>
                  </a:lnTo>
                  <a:lnTo>
                    <a:pt x="1349" y="460"/>
                  </a:lnTo>
                  <a:lnTo>
                    <a:pt x="1345" y="462"/>
                  </a:lnTo>
                  <a:lnTo>
                    <a:pt x="1342" y="464"/>
                  </a:lnTo>
                  <a:lnTo>
                    <a:pt x="1342" y="466"/>
                  </a:lnTo>
                  <a:lnTo>
                    <a:pt x="1341" y="469"/>
                  </a:lnTo>
                  <a:lnTo>
                    <a:pt x="1340" y="472"/>
                  </a:lnTo>
                  <a:lnTo>
                    <a:pt x="1337" y="472"/>
                  </a:lnTo>
                  <a:lnTo>
                    <a:pt x="1334" y="472"/>
                  </a:lnTo>
                  <a:lnTo>
                    <a:pt x="1330" y="472"/>
                  </a:lnTo>
                  <a:lnTo>
                    <a:pt x="1327" y="472"/>
                  </a:lnTo>
                  <a:lnTo>
                    <a:pt x="1323" y="472"/>
                  </a:lnTo>
                  <a:lnTo>
                    <a:pt x="1321" y="473"/>
                  </a:lnTo>
                  <a:lnTo>
                    <a:pt x="1320" y="477"/>
                  </a:lnTo>
                  <a:lnTo>
                    <a:pt x="1323" y="479"/>
                  </a:lnTo>
                  <a:lnTo>
                    <a:pt x="1325" y="480"/>
                  </a:lnTo>
                  <a:lnTo>
                    <a:pt x="1327" y="482"/>
                  </a:lnTo>
                  <a:lnTo>
                    <a:pt x="1330" y="483"/>
                  </a:lnTo>
                  <a:lnTo>
                    <a:pt x="1333" y="484"/>
                  </a:lnTo>
                  <a:lnTo>
                    <a:pt x="1336" y="487"/>
                  </a:lnTo>
                  <a:lnTo>
                    <a:pt x="1338" y="488"/>
                  </a:lnTo>
                  <a:lnTo>
                    <a:pt x="1340" y="490"/>
                  </a:lnTo>
                  <a:lnTo>
                    <a:pt x="1344" y="490"/>
                  </a:lnTo>
                  <a:lnTo>
                    <a:pt x="1349" y="489"/>
                  </a:lnTo>
                  <a:lnTo>
                    <a:pt x="1353" y="488"/>
                  </a:lnTo>
                  <a:lnTo>
                    <a:pt x="1357" y="486"/>
                  </a:lnTo>
                  <a:lnTo>
                    <a:pt x="1361" y="485"/>
                  </a:lnTo>
                  <a:lnTo>
                    <a:pt x="1366" y="486"/>
                  </a:lnTo>
                  <a:lnTo>
                    <a:pt x="1368" y="487"/>
                  </a:lnTo>
                  <a:lnTo>
                    <a:pt x="1372" y="492"/>
                  </a:lnTo>
                  <a:lnTo>
                    <a:pt x="1371" y="495"/>
                  </a:lnTo>
                  <a:lnTo>
                    <a:pt x="1369" y="497"/>
                  </a:lnTo>
                  <a:lnTo>
                    <a:pt x="1367" y="497"/>
                  </a:lnTo>
                  <a:lnTo>
                    <a:pt x="1364" y="498"/>
                  </a:lnTo>
                  <a:lnTo>
                    <a:pt x="1361" y="499"/>
                  </a:lnTo>
                  <a:lnTo>
                    <a:pt x="1358" y="499"/>
                  </a:lnTo>
                  <a:lnTo>
                    <a:pt x="1355" y="499"/>
                  </a:lnTo>
                  <a:lnTo>
                    <a:pt x="1352" y="501"/>
                  </a:lnTo>
                  <a:lnTo>
                    <a:pt x="1351" y="502"/>
                  </a:lnTo>
                  <a:lnTo>
                    <a:pt x="1349" y="504"/>
                  </a:lnTo>
                  <a:lnTo>
                    <a:pt x="1346" y="506"/>
                  </a:lnTo>
                  <a:lnTo>
                    <a:pt x="1345" y="508"/>
                  </a:lnTo>
                  <a:lnTo>
                    <a:pt x="1343" y="510"/>
                  </a:lnTo>
                  <a:lnTo>
                    <a:pt x="1342" y="512"/>
                  </a:lnTo>
                  <a:lnTo>
                    <a:pt x="1342" y="515"/>
                  </a:lnTo>
                  <a:lnTo>
                    <a:pt x="1341" y="516"/>
                  </a:lnTo>
                  <a:lnTo>
                    <a:pt x="1344" y="518"/>
                  </a:lnTo>
                  <a:lnTo>
                    <a:pt x="1348" y="520"/>
                  </a:lnTo>
                  <a:lnTo>
                    <a:pt x="1351" y="522"/>
                  </a:lnTo>
                  <a:lnTo>
                    <a:pt x="1353" y="524"/>
                  </a:lnTo>
                  <a:lnTo>
                    <a:pt x="1353" y="526"/>
                  </a:lnTo>
                  <a:lnTo>
                    <a:pt x="1353" y="530"/>
                  </a:lnTo>
                  <a:lnTo>
                    <a:pt x="1355" y="532"/>
                  </a:lnTo>
                  <a:lnTo>
                    <a:pt x="1358" y="534"/>
                  </a:lnTo>
                  <a:lnTo>
                    <a:pt x="1357" y="537"/>
                  </a:lnTo>
                  <a:lnTo>
                    <a:pt x="1357" y="539"/>
                  </a:lnTo>
                  <a:lnTo>
                    <a:pt x="1359" y="541"/>
                  </a:lnTo>
                  <a:lnTo>
                    <a:pt x="1361" y="543"/>
                  </a:lnTo>
                  <a:lnTo>
                    <a:pt x="1364" y="545"/>
                  </a:lnTo>
                  <a:lnTo>
                    <a:pt x="1366" y="548"/>
                  </a:lnTo>
                  <a:lnTo>
                    <a:pt x="1366" y="550"/>
                  </a:lnTo>
                  <a:lnTo>
                    <a:pt x="1364" y="554"/>
                  </a:lnTo>
                  <a:lnTo>
                    <a:pt x="1361" y="555"/>
                  </a:lnTo>
                  <a:lnTo>
                    <a:pt x="1359" y="556"/>
                  </a:lnTo>
                  <a:lnTo>
                    <a:pt x="1357" y="559"/>
                  </a:lnTo>
                  <a:lnTo>
                    <a:pt x="1357" y="561"/>
                  </a:lnTo>
                  <a:lnTo>
                    <a:pt x="1359" y="562"/>
                  </a:lnTo>
                  <a:lnTo>
                    <a:pt x="1361" y="563"/>
                  </a:lnTo>
                  <a:lnTo>
                    <a:pt x="1364" y="565"/>
                  </a:lnTo>
                  <a:lnTo>
                    <a:pt x="1366" y="566"/>
                  </a:lnTo>
                  <a:lnTo>
                    <a:pt x="1366" y="573"/>
                  </a:lnTo>
                  <a:lnTo>
                    <a:pt x="1360" y="574"/>
                  </a:lnTo>
                  <a:lnTo>
                    <a:pt x="1360" y="576"/>
                  </a:lnTo>
                  <a:lnTo>
                    <a:pt x="1361" y="578"/>
                  </a:lnTo>
                  <a:lnTo>
                    <a:pt x="1361" y="579"/>
                  </a:lnTo>
                  <a:lnTo>
                    <a:pt x="1362" y="582"/>
                  </a:lnTo>
                  <a:lnTo>
                    <a:pt x="1362" y="584"/>
                  </a:lnTo>
                  <a:lnTo>
                    <a:pt x="1361" y="585"/>
                  </a:lnTo>
                  <a:lnTo>
                    <a:pt x="1360" y="586"/>
                  </a:lnTo>
                  <a:lnTo>
                    <a:pt x="1358" y="587"/>
                  </a:lnTo>
                  <a:lnTo>
                    <a:pt x="1354" y="588"/>
                  </a:lnTo>
                  <a:lnTo>
                    <a:pt x="1352" y="590"/>
                  </a:lnTo>
                  <a:lnTo>
                    <a:pt x="1351" y="594"/>
                  </a:lnTo>
                  <a:lnTo>
                    <a:pt x="1350" y="596"/>
                  </a:lnTo>
                  <a:lnTo>
                    <a:pt x="1340" y="600"/>
                  </a:lnTo>
                  <a:lnTo>
                    <a:pt x="1341" y="601"/>
                  </a:lnTo>
                  <a:lnTo>
                    <a:pt x="1341" y="603"/>
                  </a:lnTo>
                  <a:lnTo>
                    <a:pt x="1341" y="605"/>
                  </a:lnTo>
                  <a:lnTo>
                    <a:pt x="1340" y="606"/>
                  </a:lnTo>
                  <a:lnTo>
                    <a:pt x="1340" y="608"/>
                  </a:lnTo>
                  <a:lnTo>
                    <a:pt x="1339" y="609"/>
                  </a:lnTo>
                  <a:lnTo>
                    <a:pt x="1338" y="611"/>
                  </a:lnTo>
                  <a:lnTo>
                    <a:pt x="1337" y="613"/>
                  </a:lnTo>
                  <a:lnTo>
                    <a:pt x="1335" y="613"/>
                  </a:lnTo>
                  <a:lnTo>
                    <a:pt x="1333" y="616"/>
                  </a:lnTo>
                  <a:lnTo>
                    <a:pt x="1332" y="617"/>
                  </a:lnTo>
                  <a:lnTo>
                    <a:pt x="1330" y="618"/>
                  </a:lnTo>
                  <a:lnTo>
                    <a:pt x="1328" y="620"/>
                  </a:lnTo>
                  <a:lnTo>
                    <a:pt x="1327" y="622"/>
                  </a:lnTo>
                  <a:lnTo>
                    <a:pt x="1325" y="624"/>
                  </a:lnTo>
                  <a:lnTo>
                    <a:pt x="1323" y="625"/>
                  </a:lnTo>
                  <a:lnTo>
                    <a:pt x="1324" y="628"/>
                  </a:lnTo>
                  <a:lnTo>
                    <a:pt x="1323" y="629"/>
                  </a:lnTo>
                  <a:lnTo>
                    <a:pt x="1322" y="631"/>
                  </a:lnTo>
                  <a:lnTo>
                    <a:pt x="1320" y="632"/>
                  </a:lnTo>
                  <a:lnTo>
                    <a:pt x="1317" y="633"/>
                  </a:lnTo>
                  <a:lnTo>
                    <a:pt x="1315" y="634"/>
                  </a:lnTo>
                  <a:lnTo>
                    <a:pt x="1315" y="636"/>
                  </a:lnTo>
                  <a:lnTo>
                    <a:pt x="1315" y="638"/>
                  </a:lnTo>
                  <a:lnTo>
                    <a:pt x="1312" y="637"/>
                  </a:lnTo>
                  <a:lnTo>
                    <a:pt x="1309" y="637"/>
                  </a:lnTo>
                  <a:lnTo>
                    <a:pt x="1306" y="637"/>
                  </a:lnTo>
                  <a:lnTo>
                    <a:pt x="1304" y="637"/>
                  </a:lnTo>
                  <a:lnTo>
                    <a:pt x="1301" y="637"/>
                  </a:lnTo>
                  <a:lnTo>
                    <a:pt x="1298" y="637"/>
                  </a:lnTo>
                  <a:lnTo>
                    <a:pt x="1295" y="637"/>
                  </a:lnTo>
                  <a:lnTo>
                    <a:pt x="1291" y="637"/>
                  </a:lnTo>
                  <a:lnTo>
                    <a:pt x="1287" y="637"/>
                  </a:lnTo>
                  <a:lnTo>
                    <a:pt x="1285" y="639"/>
                  </a:lnTo>
                  <a:lnTo>
                    <a:pt x="1282" y="642"/>
                  </a:lnTo>
                  <a:lnTo>
                    <a:pt x="1279" y="644"/>
                  </a:lnTo>
                  <a:lnTo>
                    <a:pt x="1280" y="645"/>
                  </a:lnTo>
                  <a:lnTo>
                    <a:pt x="1279" y="647"/>
                  </a:lnTo>
                  <a:lnTo>
                    <a:pt x="1278" y="647"/>
                  </a:lnTo>
                  <a:lnTo>
                    <a:pt x="1278" y="648"/>
                  </a:lnTo>
                  <a:lnTo>
                    <a:pt x="1276" y="647"/>
                  </a:lnTo>
                  <a:lnTo>
                    <a:pt x="1274" y="646"/>
                  </a:lnTo>
                  <a:lnTo>
                    <a:pt x="1272" y="645"/>
                  </a:lnTo>
                  <a:lnTo>
                    <a:pt x="1270" y="645"/>
                  </a:lnTo>
                  <a:lnTo>
                    <a:pt x="1269" y="644"/>
                  </a:lnTo>
                  <a:lnTo>
                    <a:pt x="1267" y="643"/>
                  </a:lnTo>
                  <a:lnTo>
                    <a:pt x="1265" y="643"/>
                  </a:lnTo>
                  <a:lnTo>
                    <a:pt x="1262" y="643"/>
                  </a:lnTo>
                  <a:lnTo>
                    <a:pt x="1261" y="645"/>
                  </a:lnTo>
                  <a:lnTo>
                    <a:pt x="1259" y="647"/>
                  </a:lnTo>
                  <a:lnTo>
                    <a:pt x="1258" y="649"/>
                  </a:lnTo>
                  <a:lnTo>
                    <a:pt x="1254" y="649"/>
                  </a:lnTo>
                  <a:lnTo>
                    <a:pt x="1254" y="651"/>
                  </a:lnTo>
                  <a:lnTo>
                    <a:pt x="1253" y="652"/>
                  </a:lnTo>
                  <a:lnTo>
                    <a:pt x="1253" y="653"/>
                  </a:lnTo>
                  <a:lnTo>
                    <a:pt x="1253" y="654"/>
                  </a:lnTo>
                  <a:lnTo>
                    <a:pt x="1255" y="655"/>
                  </a:lnTo>
                  <a:lnTo>
                    <a:pt x="1257" y="656"/>
                  </a:lnTo>
                  <a:lnTo>
                    <a:pt x="1258" y="657"/>
                  </a:lnTo>
                  <a:lnTo>
                    <a:pt x="1259" y="659"/>
                  </a:lnTo>
                  <a:lnTo>
                    <a:pt x="1259" y="661"/>
                  </a:lnTo>
                  <a:lnTo>
                    <a:pt x="1259" y="662"/>
                  </a:lnTo>
                  <a:lnTo>
                    <a:pt x="1259" y="664"/>
                  </a:lnTo>
                  <a:lnTo>
                    <a:pt x="1258" y="667"/>
                  </a:lnTo>
                  <a:lnTo>
                    <a:pt x="1255" y="667"/>
                  </a:lnTo>
                  <a:lnTo>
                    <a:pt x="1253" y="671"/>
                  </a:lnTo>
                  <a:lnTo>
                    <a:pt x="1252" y="672"/>
                  </a:lnTo>
                  <a:lnTo>
                    <a:pt x="1251" y="675"/>
                  </a:lnTo>
                  <a:lnTo>
                    <a:pt x="1249" y="677"/>
                  </a:lnTo>
                  <a:lnTo>
                    <a:pt x="1247" y="678"/>
                  </a:lnTo>
                  <a:lnTo>
                    <a:pt x="1243" y="678"/>
                  </a:lnTo>
                  <a:lnTo>
                    <a:pt x="1240" y="677"/>
                  </a:lnTo>
                  <a:lnTo>
                    <a:pt x="1236" y="676"/>
                  </a:lnTo>
                  <a:lnTo>
                    <a:pt x="1234" y="675"/>
                  </a:lnTo>
                  <a:lnTo>
                    <a:pt x="1232" y="674"/>
                  </a:lnTo>
                  <a:lnTo>
                    <a:pt x="1231" y="671"/>
                  </a:lnTo>
                  <a:lnTo>
                    <a:pt x="1231" y="668"/>
                  </a:lnTo>
                  <a:lnTo>
                    <a:pt x="1233" y="665"/>
                  </a:lnTo>
                  <a:lnTo>
                    <a:pt x="1236" y="662"/>
                  </a:lnTo>
                  <a:lnTo>
                    <a:pt x="1239" y="660"/>
                  </a:lnTo>
                  <a:lnTo>
                    <a:pt x="1242" y="658"/>
                  </a:lnTo>
                  <a:lnTo>
                    <a:pt x="1243" y="656"/>
                  </a:lnTo>
                  <a:lnTo>
                    <a:pt x="1243" y="652"/>
                  </a:lnTo>
                  <a:lnTo>
                    <a:pt x="1240" y="650"/>
                  </a:lnTo>
                  <a:lnTo>
                    <a:pt x="1238" y="648"/>
                  </a:lnTo>
                  <a:lnTo>
                    <a:pt x="1236" y="647"/>
                  </a:lnTo>
                  <a:lnTo>
                    <a:pt x="1234" y="645"/>
                  </a:lnTo>
                  <a:lnTo>
                    <a:pt x="1231" y="645"/>
                  </a:lnTo>
                  <a:lnTo>
                    <a:pt x="1227" y="647"/>
                  </a:lnTo>
                  <a:lnTo>
                    <a:pt x="1227" y="650"/>
                  </a:lnTo>
                  <a:lnTo>
                    <a:pt x="1226" y="652"/>
                  </a:lnTo>
                  <a:lnTo>
                    <a:pt x="1223" y="653"/>
                  </a:lnTo>
                  <a:lnTo>
                    <a:pt x="1207" y="665"/>
                  </a:lnTo>
                  <a:lnTo>
                    <a:pt x="1204" y="666"/>
                  </a:lnTo>
                  <a:lnTo>
                    <a:pt x="1203" y="667"/>
                  </a:lnTo>
                  <a:lnTo>
                    <a:pt x="1204" y="670"/>
                  </a:lnTo>
                  <a:lnTo>
                    <a:pt x="1206" y="671"/>
                  </a:lnTo>
                  <a:lnTo>
                    <a:pt x="1207" y="673"/>
                  </a:lnTo>
                  <a:lnTo>
                    <a:pt x="1207" y="675"/>
                  </a:lnTo>
                  <a:lnTo>
                    <a:pt x="1207" y="677"/>
                  </a:lnTo>
                  <a:lnTo>
                    <a:pt x="1211" y="679"/>
                  </a:lnTo>
                  <a:lnTo>
                    <a:pt x="1213" y="681"/>
                  </a:lnTo>
                  <a:lnTo>
                    <a:pt x="1216" y="685"/>
                  </a:lnTo>
                  <a:lnTo>
                    <a:pt x="1217" y="687"/>
                  </a:lnTo>
                  <a:lnTo>
                    <a:pt x="1220" y="690"/>
                  </a:lnTo>
                  <a:lnTo>
                    <a:pt x="1222" y="693"/>
                  </a:lnTo>
                  <a:lnTo>
                    <a:pt x="1225" y="695"/>
                  </a:lnTo>
                  <a:lnTo>
                    <a:pt x="1229" y="698"/>
                  </a:lnTo>
                  <a:lnTo>
                    <a:pt x="1231" y="701"/>
                  </a:lnTo>
                  <a:lnTo>
                    <a:pt x="1232" y="703"/>
                  </a:lnTo>
                  <a:lnTo>
                    <a:pt x="1233" y="706"/>
                  </a:lnTo>
                  <a:lnTo>
                    <a:pt x="1236" y="708"/>
                  </a:lnTo>
                  <a:lnTo>
                    <a:pt x="1236" y="710"/>
                  </a:lnTo>
                  <a:lnTo>
                    <a:pt x="1236" y="713"/>
                  </a:lnTo>
                  <a:lnTo>
                    <a:pt x="1236" y="715"/>
                  </a:lnTo>
                  <a:lnTo>
                    <a:pt x="1237" y="718"/>
                  </a:lnTo>
                  <a:lnTo>
                    <a:pt x="1238" y="720"/>
                  </a:lnTo>
                  <a:lnTo>
                    <a:pt x="1238" y="722"/>
                  </a:lnTo>
                  <a:lnTo>
                    <a:pt x="1238" y="724"/>
                  </a:lnTo>
                  <a:lnTo>
                    <a:pt x="1237" y="726"/>
                  </a:lnTo>
                  <a:lnTo>
                    <a:pt x="1238" y="728"/>
                  </a:lnTo>
                  <a:lnTo>
                    <a:pt x="1240" y="730"/>
                  </a:lnTo>
                  <a:lnTo>
                    <a:pt x="1241" y="733"/>
                  </a:lnTo>
                  <a:lnTo>
                    <a:pt x="1240" y="735"/>
                  </a:lnTo>
                  <a:lnTo>
                    <a:pt x="1238" y="737"/>
                  </a:lnTo>
                  <a:lnTo>
                    <a:pt x="1235" y="739"/>
                  </a:lnTo>
                  <a:lnTo>
                    <a:pt x="1233" y="741"/>
                  </a:lnTo>
                  <a:lnTo>
                    <a:pt x="1231" y="743"/>
                  </a:lnTo>
                  <a:lnTo>
                    <a:pt x="1228" y="744"/>
                  </a:lnTo>
                  <a:lnTo>
                    <a:pt x="1225" y="746"/>
                  </a:lnTo>
                  <a:lnTo>
                    <a:pt x="1223" y="748"/>
                  </a:lnTo>
                  <a:lnTo>
                    <a:pt x="1220" y="749"/>
                  </a:lnTo>
                  <a:lnTo>
                    <a:pt x="1219" y="749"/>
                  </a:lnTo>
                  <a:lnTo>
                    <a:pt x="1218" y="748"/>
                  </a:lnTo>
                  <a:lnTo>
                    <a:pt x="1217" y="747"/>
                  </a:lnTo>
                  <a:lnTo>
                    <a:pt x="1216" y="747"/>
                  </a:lnTo>
                  <a:lnTo>
                    <a:pt x="1215" y="749"/>
                  </a:lnTo>
                  <a:lnTo>
                    <a:pt x="1215" y="752"/>
                  </a:lnTo>
                  <a:lnTo>
                    <a:pt x="1216" y="754"/>
                  </a:lnTo>
                  <a:lnTo>
                    <a:pt x="1217" y="756"/>
                  </a:lnTo>
                  <a:lnTo>
                    <a:pt x="1214" y="757"/>
                  </a:lnTo>
                  <a:lnTo>
                    <a:pt x="1211" y="759"/>
                  </a:lnTo>
                  <a:lnTo>
                    <a:pt x="1208" y="760"/>
                  </a:lnTo>
                  <a:lnTo>
                    <a:pt x="1204" y="759"/>
                  </a:lnTo>
                  <a:lnTo>
                    <a:pt x="1202" y="761"/>
                  </a:lnTo>
                  <a:lnTo>
                    <a:pt x="1200" y="762"/>
                  </a:lnTo>
                  <a:lnTo>
                    <a:pt x="1198" y="762"/>
                  </a:lnTo>
                  <a:lnTo>
                    <a:pt x="1196" y="762"/>
                  </a:lnTo>
                  <a:lnTo>
                    <a:pt x="1193" y="760"/>
                  </a:lnTo>
                  <a:lnTo>
                    <a:pt x="1193" y="758"/>
                  </a:lnTo>
                  <a:lnTo>
                    <a:pt x="1193" y="756"/>
                  </a:lnTo>
                  <a:lnTo>
                    <a:pt x="1195" y="755"/>
                  </a:lnTo>
                  <a:lnTo>
                    <a:pt x="1197" y="754"/>
                  </a:lnTo>
                  <a:lnTo>
                    <a:pt x="1197" y="752"/>
                  </a:lnTo>
                  <a:lnTo>
                    <a:pt x="1196" y="750"/>
                  </a:lnTo>
                  <a:lnTo>
                    <a:pt x="1193" y="749"/>
                  </a:lnTo>
                  <a:lnTo>
                    <a:pt x="1188" y="749"/>
                  </a:lnTo>
                  <a:lnTo>
                    <a:pt x="1188" y="747"/>
                  </a:lnTo>
                  <a:lnTo>
                    <a:pt x="1189" y="745"/>
                  </a:lnTo>
                  <a:lnTo>
                    <a:pt x="1189" y="744"/>
                  </a:lnTo>
                  <a:lnTo>
                    <a:pt x="1187" y="743"/>
                  </a:lnTo>
                  <a:lnTo>
                    <a:pt x="1185" y="743"/>
                  </a:lnTo>
                  <a:lnTo>
                    <a:pt x="1182" y="744"/>
                  </a:lnTo>
                  <a:lnTo>
                    <a:pt x="1180" y="745"/>
                  </a:lnTo>
                  <a:lnTo>
                    <a:pt x="1179" y="743"/>
                  </a:lnTo>
                  <a:lnTo>
                    <a:pt x="1179" y="741"/>
                  </a:lnTo>
                  <a:lnTo>
                    <a:pt x="1178" y="739"/>
                  </a:lnTo>
                  <a:lnTo>
                    <a:pt x="1176" y="736"/>
                  </a:lnTo>
                  <a:lnTo>
                    <a:pt x="1174" y="734"/>
                  </a:lnTo>
                  <a:lnTo>
                    <a:pt x="1173" y="734"/>
                  </a:lnTo>
                  <a:lnTo>
                    <a:pt x="1172" y="734"/>
                  </a:lnTo>
                  <a:lnTo>
                    <a:pt x="1171" y="734"/>
                  </a:lnTo>
                  <a:lnTo>
                    <a:pt x="1171" y="735"/>
                  </a:lnTo>
                  <a:lnTo>
                    <a:pt x="1170" y="732"/>
                  </a:lnTo>
                  <a:lnTo>
                    <a:pt x="1170" y="729"/>
                  </a:lnTo>
                  <a:lnTo>
                    <a:pt x="1168" y="726"/>
                  </a:lnTo>
                  <a:lnTo>
                    <a:pt x="1165" y="724"/>
                  </a:lnTo>
                  <a:lnTo>
                    <a:pt x="1163" y="724"/>
                  </a:lnTo>
                  <a:lnTo>
                    <a:pt x="1162" y="724"/>
                  </a:lnTo>
                  <a:lnTo>
                    <a:pt x="1159" y="725"/>
                  </a:lnTo>
                  <a:lnTo>
                    <a:pt x="1157" y="725"/>
                  </a:lnTo>
                  <a:lnTo>
                    <a:pt x="1157" y="720"/>
                  </a:lnTo>
                  <a:lnTo>
                    <a:pt x="1155" y="720"/>
                  </a:lnTo>
                  <a:lnTo>
                    <a:pt x="1153" y="720"/>
                  </a:lnTo>
                  <a:lnTo>
                    <a:pt x="1152" y="720"/>
                  </a:lnTo>
                  <a:lnTo>
                    <a:pt x="1151" y="721"/>
                  </a:lnTo>
                  <a:lnTo>
                    <a:pt x="1152" y="726"/>
                  </a:lnTo>
                  <a:lnTo>
                    <a:pt x="1151" y="730"/>
                  </a:lnTo>
                  <a:lnTo>
                    <a:pt x="1149" y="734"/>
                  </a:lnTo>
                  <a:lnTo>
                    <a:pt x="1147" y="738"/>
                  </a:lnTo>
                  <a:lnTo>
                    <a:pt x="1145" y="741"/>
                  </a:lnTo>
                  <a:lnTo>
                    <a:pt x="1143" y="745"/>
                  </a:lnTo>
                  <a:lnTo>
                    <a:pt x="1142" y="749"/>
                  </a:lnTo>
                  <a:lnTo>
                    <a:pt x="1143" y="754"/>
                  </a:lnTo>
                  <a:lnTo>
                    <a:pt x="1148" y="756"/>
                  </a:lnTo>
                  <a:lnTo>
                    <a:pt x="1151" y="758"/>
                  </a:lnTo>
                  <a:lnTo>
                    <a:pt x="1152" y="762"/>
                  </a:lnTo>
                  <a:lnTo>
                    <a:pt x="1153" y="766"/>
                  </a:lnTo>
                  <a:lnTo>
                    <a:pt x="1154" y="769"/>
                  </a:lnTo>
                  <a:lnTo>
                    <a:pt x="1156" y="773"/>
                  </a:lnTo>
                  <a:lnTo>
                    <a:pt x="1159" y="776"/>
                  </a:lnTo>
                  <a:lnTo>
                    <a:pt x="1164" y="778"/>
                  </a:lnTo>
                  <a:lnTo>
                    <a:pt x="1166" y="782"/>
                  </a:lnTo>
                  <a:lnTo>
                    <a:pt x="1168" y="783"/>
                  </a:lnTo>
                  <a:lnTo>
                    <a:pt x="1171" y="786"/>
                  </a:lnTo>
                  <a:lnTo>
                    <a:pt x="1175" y="788"/>
                  </a:lnTo>
                  <a:lnTo>
                    <a:pt x="1179" y="789"/>
                  </a:lnTo>
                  <a:lnTo>
                    <a:pt x="1181" y="791"/>
                  </a:lnTo>
                  <a:lnTo>
                    <a:pt x="1183" y="794"/>
                  </a:lnTo>
                  <a:lnTo>
                    <a:pt x="1183" y="797"/>
                  </a:lnTo>
                  <a:lnTo>
                    <a:pt x="1183" y="801"/>
                  </a:lnTo>
                  <a:lnTo>
                    <a:pt x="1184" y="805"/>
                  </a:lnTo>
                  <a:lnTo>
                    <a:pt x="1185" y="808"/>
                  </a:lnTo>
                  <a:lnTo>
                    <a:pt x="1186" y="812"/>
                  </a:lnTo>
                  <a:lnTo>
                    <a:pt x="1187" y="815"/>
                  </a:lnTo>
                  <a:lnTo>
                    <a:pt x="1189" y="818"/>
                  </a:lnTo>
                  <a:lnTo>
                    <a:pt x="1191" y="821"/>
                  </a:lnTo>
                  <a:lnTo>
                    <a:pt x="1193" y="824"/>
                  </a:lnTo>
                  <a:lnTo>
                    <a:pt x="1193" y="826"/>
                  </a:lnTo>
                  <a:lnTo>
                    <a:pt x="1193" y="828"/>
                  </a:lnTo>
                  <a:lnTo>
                    <a:pt x="1191" y="831"/>
                  </a:lnTo>
                  <a:lnTo>
                    <a:pt x="1189" y="832"/>
                  </a:lnTo>
                  <a:lnTo>
                    <a:pt x="1185" y="830"/>
                  </a:lnTo>
                  <a:lnTo>
                    <a:pt x="1180" y="828"/>
                  </a:lnTo>
                  <a:lnTo>
                    <a:pt x="1175" y="826"/>
                  </a:lnTo>
                  <a:lnTo>
                    <a:pt x="1171" y="824"/>
                  </a:lnTo>
                  <a:lnTo>
                    <a:pt x="1167" y="822"/>
                  </a:lnTo>
                  <a:lnTo>
                    <a:pt x="1164" y="818"/>
                  </a:lnTo>
                  <a:lnTo>
                    <a:pt x="1162" y="815"/>
                  </a:lnTo>
                  <a:lnTo>
                    <a:pt x="1161" y="811"/>
                  </a:lnTo>
                  <a:lnTo>
                    <a:pt x="1158" y="809"/>
                  </a:lnTo>
                  <a:lnTo>
                    <a:pt x="1155" y="806"/>
                  </a:lnTo>
                  <a:lnTo>
                    <a:pt x="1153" y="803"/>
                  </a:lnTo>
                  <a:lnTo>
                    <a:pt x="1153" y="800"/>
                  </a:lnTo>
                  <a:lnTo>
                    <a:pt x="1152" y="797"/>
                  </a:lnTo>
                  <a:lnTo>
                    <a:pt x="1151" y="794"/>
                  </a:lnTo>
                  <a:lnTo>
                    <a:pt x="1151" y="790"/>
                  </a:lnTo>
                  <a:lnTo>
                    <a:pt x="1151" y="788"/>
                  </a:lnTo>
                  <a:lnTo>
                    <a:pt x="1151" y="787"/>
                  </a:lnTo>
                  <a:lnTo>
                    <a:pt x="1150" y="786"/>
                  </a:lnTo>
                  <a:lnTo>
                    <a:pt x="1149" y="786"/>
                  </a:lnTo>
                  <a:lnTo>
                    <a:pt x="1148" y="786"/>
                  </a:lnTo>
                  <a:lnTo>
                    <a:pt x="1145" y="786"/>
                  </a:lnTo>
                  <a:lnTo>
                    <a:pt x="1144" y="784"/>
                  </a:lnTo>
                  <a:lnTo>
                    <a:pt x="1142" y="783"/>
                  </a:lnTo>
                  <a:lnTo>
                    <a:pt x="1142" y="779"/>
                  </a:lnTo>
                  <a:lnTo>
                    <a:pt x="1142" y="778"/>
                  </a:lnTo>
                  <a:lnTo>
                    <a:pt x="1142" y="775"/>
                  </a:lnTo>
                  <a:lnTo>
                    <a:pt x="1141" y="773"/>
                  </a:lnTo>
                  <a:lnTo>
                    <a:pt x="1140" y="771"/>
                  </a:lnTo>
                  <a:lnTo>
                    <a:pt x="1137" y="769"/>
                  </a:lnTo>
                  <a:lnTo>
                    <a:pt x="1135" y="770"/>
                  </a:lnTo>
                  <a:lnTo>
                    <a:pt x="1134" y="771"/>
                  </a:lnTo>
                  <a:lnTo>
                    <a:pt x="1132" y="773"/>
                  </a:lnTo>
                  <a:lnTo>
                    <a:pt x="1130" y="775"/>
                  </a:lnTo>
                  <a:lnTo>
                    <a:pt x="1128" y="776"/>
                  </a:lnTo>
                  <a:lnTo>
                    <a:pt x="1126" y="777"/>
                  </a:lnTo>
                  <a:lnTo>
                    <a:pt x="1124" y="777"/>
                  </a:lnTo>
                  <a:lnTo>
                    <a:pt x="1121" y="777"/>
                  </a:lnTo>
                  <a:lnTo>
                    <a:pt x="1125" y="774"/>
                  </a:lnTo>
                  <a:lnTo>
                    <a:pt x="1126" y="773"/>
                  </a:lnTo>
                  <a:lnTo>
                    <a:pt x="1128" y="769"/>
                  </a:lnTo>
                  <a:lnTo>
                    <a:pt x="1130" y="767"/>
                  </a:lnTo>
                  <a:lnTo>
                    <a:pt x="1131" y="764"/>
                  </a:lnTo>
                  <a:lnTo>
                    <a:pt x="1132" y="762"/>
                  </a:lnTo>
                  <a:lnTo>
                    <a:pt x="1132" y="758"/>
                  </a:lnTo>
                  <a:lnTo>
                    <a:pt x="1132" y="756"/>
                  </a:lnTo>
                  <a:lnTo>
                    <a:pt x="1132" y="752"/>
                  </a:lnTo>
                  <a:lnTo>
                    <a:pt x="1134" y="748"/>
                  </a:lnTo>
                  <a:lnTo>
                    <a:pt x="1134" y="743"/>
                  </a:lnTo>
                  <a:lnTo>
                    <a:pt x="1134" y="739"/>
                  </a:lnTo>
                  <a:lnTo>
                    <a:pt x="1133" y="735"/>
                  </a:lnTo>
                  <a:lnTo>
                    <a:pt x="1132" y="730"/>
                  </a:lnTo>
                  <a:lnTo>
                    <a:pt x="1131" y="726"/>
                  </a:lnTo>
                  <a:lnTo>
                    <a:pt x="1130" y="722"/>
                  </a:lnTo>
                  <a:lnTo>
                    <a:pt x="1128" y="720"/>
                  </a:lnTo>
                  <a:lnTo>
                    <a:pt x="1126" y="717"/>
                  </a:lnTo>
                  <a:lnTo>
                    <a:pt x="1126" y="715"/>
                  </a:lnTo>
                  <a:lnTo>
                    <a:pt x="1126" y="711"/>
                  </a:lnTo>
                  <a:lnTo>
                    <a:pt x="1125" y="709"/>
                  </a:lnTo>
                  <a:lnTo>
                    <a:pt x="1125" y="707"/>
                  </a:lnTo>
                  <a:lnTo>
                    <a:pt x="1125" y="705"/>
                  </a:lnTo>
                  <a:lnTo>
                    <a:pt x="1125" y="702"/>
                  </a:lnTo>
                  <a:lnTo>
                    <a:pt x="1125" y="700"/>
                  </a:lnTo>
                  <a:lnTo>
                    <a:pt x="1123" y="698"/>
                  </a:lnTo>
                  <a:lnTo>
                    <a:pt x="1122" y="695"/>
                  </a:lnTo>
                  <a:lnTo>
                    <a:pt x="1119" y="694"/>
                  </a:lnTo>
                  <a:lnTo>
                    <a:pt x="1116" y="694"/>
                  </a:lnTo>
                  <a:lnTo>
                    <a:pt x="1112" y="694"/>
                  </a:lnTo>
                  <a:lnTo>
                    <a:pt x="1108" y="694"/>
                  </a:lnTo>
                  <a:lnTo>
                    <a:pt x="1106" y="693"/>
                  </a:lnTo>
                  <a:lnTo>
                    <a:pt x="1104" y="695"/>
                  </a:lnTo>
                  <a:lnTo>
                    <a:pt x="1101" y="698"/>
                  </a:lnTo>
                  <a:lnTo>
                    <a:pt x="1099" y="700"/>
                  </a:lnTo>
                  <a:lnTo>
                    <a:pt x="1096" y="701"/>
                  </a:lnTo>
                  <a:lnTo>
                    <a:pt x="1092" y="698"/>
                  </a:lnTo>
                  <a:lnTo>
                    <a:pt x="1091" y="695"/>
                  </a:lnTo>
                  <a:lnTo>
                    <a:pt x="1090" y="693"/>
                  </a:lnTo>
                  <a:lnTo>
                    <a:pt x="1090" y="690"/>
                  </a:lnTo>
                  <a:lnTo>
                    <a:pt x="1090" y="687"/>
                  </a:lnTo>
                  <a:lnTo>
                    <a:pt x="1091" y="684"/>
                  </a:lnTo>
                  <a:lnTo>
                    <a:pt x="1091" y="681"/>
                  </a:lnTo>
                  <a:lnTo>
                    <a:pt x="1091" y="677"/>
                  </a:lnTo>
                  <a:lnTo>
                    <a:pt x="1089" y="673"/>
                  </a:lnTo>
                  <a:lnTo>
                    <a:pt x="1087" y="669"/>
                  </a:lnTo>
                  <a:lnTo>
                    <a:pt x="1085" y="665"/>
                  </a:lnTo>
                  <a:lnTo>
                    <a:pt x="1082" y="661"/>
                  </a:lnTo>
                  <a:lnTo>
                    <a:pt x="1080" y="656"/>
                  </a:lnTo>
                  <a:lnTo>
                    <a:pt x="1076" y="652"/>
                  </a:lnTo>
                  <a:lnTo>
                    <a:pt x="1072" y="649"/>
                  </a:lnTo>
                  <a:lnTo>
                    <a:pt x="1068" y="646"/>
                  </a:lnTo>
                  <a:lnTo>
                    <a:pt x="1067" y="644"/>
                  </a:lnTo>
                  <a:lnTo>
                    <a:pt x="1066" y="642"/>
                  </a:lnTo>
                  <a:lnTo>
                    <a:pt x="1065" y="641"/>
                  </a:lnTo>
                  <a:lnTo>
                    <a:pt x="1064" y="639"/>
                  </a:lnTo>
                  <a:lnTo>
                    <a:pt x="1063" y="637"/>
                  </a:lnTo>
                  <a:lnTo>
                    <a:pt x="1061" y="636"/>
                  </a:lnTo>
                  <a:lnTo>
                    <a:pt x="1058" y="635"/>
                  </a:lnTo>
                  <a:lnTo>
                    <a:pt x="1055" y="634"/>
                  </a:lnTo>
                  <a:lnTo>
                    <a:pt x="1054" y="637"/>
                  </a:lnTo>
                  <a:lnTo>
                    <a:pt x="1052" y="640"/>
                  </a:lnTo>
                  <a:lnTo>
                    <a:pt x="1049" y="642"/>
                  </a:lnTo>
                  <a:lnTo>
                    <a:pt x="1045" y="642"/>
                  </a:lnTo>
                  <a:lnTo>
                    <a:pt x="1042" y="643"/>
                  </a:lnTo>
                  <a:lnTo>
                    <a:pt x="1037" y="643"/>
                  </a:lnTo>
                  <a:lnTo>
                    <a:pt x="1034" y="645"/>
                  </a:lnTo>
                  <a:lnTo>
                    <a:pt x="1031" y="647"/>
                  </a:lnTo>
                  <a:lnTo>
                    <a:pt x="1029" y="643"/>
                  </a:lnTo>
                  <a:lnTo>
                    <a:pt x="1028" y="644"/>
                  </a:lnTo>
                  <a:lnTo>
                    <a:pt x="1026" y="646"/>
                  </a:lnTo>
                  <a:lnTo>
                    <a:pt x="1023" y="648"/>
                  </a:lnTo>
                  <a:lnTo>
                    <a:pt x="1023" y="650"/>
                  </a:lnTo>
                  <a:lnTo>
                    <a:pt x="1022" y="652"/>
                  </a:lnTo>
                  <a:lnTo>
                    <a:pt x="1022" y="655"/>
                  </a:lnTo>
                  <a:lnTo>
                    <a:pt x="1021" y="657"/>
                  </a:lnTo>
                  <a:lnTo>
                    <a:pt x="1022" y="659"/>
                  </a:lnTo>
                  <a:lnTo>
                    <a:pt x="1019" y="661"/>
                  </a:lnTo>
                  <a:lnTo>
                    <a:pt x="1017" y="662"/>
                  </a:lnTo>
                  <a:lnTo>
                    <a:pt x="1013" y="663"/>
                  </a:lnTo>
                  <a:lnTo>
                    <a:pt x="1009" y="664"/>
                  </a:lnTo>
                  <a:lnTo>
                    <a:pt x="1007" y="666"/>
                  </a:lnTo>
                  <a:lnTo>
                    <a:pt x="1004" y="667"/>
                  </a:lnTo>
                  <a:lnTo>
                    <a:pt x="1002" y="670"/>
                  </a:lnTo>
                  <a:lnTo>
                    <a:pt x="1000" y="672"/>
                  </a:lnTo>
                  <a:lnTo>
                    <a:pt x="996" y="674"/>
                  </a:lnTo>
                  <a:lnTo>
                    <a:pt x="994" y="677"/>
                  </a:lnTo>
                  <a:lnTo>
                    <a:pt x="992" y="679"/>
                  </a:lnTo>
                  <a:lnTo>
                    <a:pt x="988" y="682"/>
                  </a:lnTo>
                  <a:lnTo>
                    <a:pt x="985" y="686"/>
                  </a:lnTo>
                  <a:lnTo>
                    <a:pt x="983" y="688"/>
                  </a:lnTo>
                  <a:lnTo>
                    <a:pt x="979" y="690"/>
                  </a:lnTo>
                  <a:lnTo>
                    <a:pt x="975" y="692"/>
                  </a:lnTo>
                  <a:lnTo>
                    <a:pt x="974" y="694"/>
                  </a:lnTo>
                  <a:lnTo>
                    <a:pt x="973" y="695"/>
                  </a:lnTo>
                  <a:lnTo>
                    <a:pt x="971" y="696"/>
                  </a:lnTo>
                  <a:lnTo>
                    <a:pt x="969" y="698"/>
                  </a:lnTo>
                  <a:lnTo>
                    <a:pt x="966" y="698"/>
                  </a:lnTo>
                  <a:lnTo>
                    <a:pt x="964" y="700"/>
                  </a:lnTo>
                  <a:lnTo>
                    <a:pt x="962" y="701"/>
                  </a:lnTo>
                  <a:lnTo>
                    <a:pt x="960" y="703"/>
                  </a:lnTo>
                  <a:lnTo>
                    <a:pt x="962" y="704"/>
                  </a:lnTo>
                  <a:lnTo>
                    <a:pt x="962" y="705"/>
                  </a:lnTo>
                  <a:lnTo>
                    <a:pt x="958" y="704"/>
                  </a:lnTo>
                  <a:lnTo>
                    <a:pt x="958" y="707"/>
                  </a:lnTo>
                  <a:lnTo>
                    <a:pt x="958" y="711"/>
                  </a:lnTo>
                  <a:lnTo>
                    <a:pt x="960" y="715"/>
                  </a:lnTo>
                  <a:lnTo>
                    <a:pt x="960" y="718"/>
                  </a:lnTo>
                  <a:lnTo>
                    <a:pt x="960" y="722"/>
                  </a:lnTo>
                  <a:lnTo>
                    <a:pt x="958" y="724"/>
                  </a:lnTo>
                  <a:lnTo>
                    <a:pt x="956" y="728"/>
                  </a:lnTo>
                  <a:lnTo>
                    <a:pt x="953" y="730"/>
                  </a:lnTo>
                  <a:lnTo>
                    <a:pt x="953" y="733"/>
                  </a:lnTo>
                  <a:lnTo>
                    <a:pt x="953" y="736"/>
                  </a:lnTo>
                  <a:lnTo>
                    <a:pt x="953" y="739"/>
                  </a:lnTo>
                  <a:lnTo>
                    <a:pt x="953" y="741"/>
                  </a:lnTo>
                  <a:lnTo>
                    <a:pt x="953" y="744"/>
                  </a:lnTo>
                  <a:lnTo>
                    <a:pt x="951" y="747"/>
                  </a:lnTo>
                  <a:lnTo>
                    <a:pt x="951" y="749"/>
                  </a:lnTo>
                  <a:lnTo>
                    <a:pt x="949" y="751"/>
                  </a:lnTo>
                  <a:lnTo>
                    <a:pt x="947" y="754"/>
                  </a:lnTo>
                  <a:lnTo>
                    <a:pt x="946" y="756"/>
                  </a:lnTo>
                  <a:lnTo>
                    <a:pt x="945" y="758"/>
                  </a:lnTo>
                  <a:lnTo>
                    <a:pt x="943" y="760"/>
                  </a:lnTo>
                  <a:lnTo>
                    <a:pt x="942" y="762"/>
                  </a:lnTo>
                  <a:lnTo>
                    <a:pt x="941" y="762"/>
                  </a:lnTo>
                  <a:lnTo>
                    <a:pt x="938" y="762"/>
                  </a:lnTo>
                  <a:lnTo>
                    <a:pt x="937" y="761"/>
                  </a:lnTo>
                  <a:lnTo>
                    <a:pt x="935" y="764"/>
                  </a:lnTo>
                  <a:lnTo>
                    <a:pt x="934" y="767"/>
                  </a:lnTo>
                  <a:lnTo>
                    <a:pt x="932" y="769"/>
                  </a:lnTo>
                  <a:lnTo>
                    <a:pt x="928" y="770"/>
                  </a:lnTo>
                  <a:lnTo>
                    <a:pt x="926" y="767"/>
                  </a:lnTo>
                  <a:lnTo>
                    <a:pt x="924" y="764"/>
                  </a:lnTo>
                  <a:lnTo>
                    <a:pt x="922" y="760"/>
                  </a:lnTo>
                  <a:lnTo>
                    <a:pt x="920" y="758"/>
                  </a:lnTo>
                  <a:lnTo>
                    <a:pt x="919" y="754"/>
                  </a:lnTo>
                  <a:lnTo>
                    <a:pt x="917" y="751"/>
                  </a:lnTo>
                  <a:lnTo>
                    <a:pt x="915" y="748"/>
                  </a:lnTo>
                  <a:lnTo>
                    <a:pt x="913" y="745"/>
                  </a:lnTo>
                  <a:lnTo>
                    <a:pt x="911" y="741"/>
                  </a:lnTo>
                  <a:lnTo>
                    <a:pt x="911" y="738"/>
                  </a:lnTo>
                  <a:lnTo>
                    <a:pt x="909" y="734"/>
                  </a:lnTo>
                  <a:lnTo>
                    <a:pt x="907" y="730"/>
                  </a:lnTo>
                  <a:lnTo>
                    <a:pt x="905" y="727"/>
                  </a:lnTo>
                  <a:lnTo>
                    <a:pt x="903" y="724"/>
                  </a:lnTo>
                  <a:lnTo>
                    <a:pt x="901" y="720"/>
                  </a:lnTo>
                  <a:lnTo>
                    <a:pt x="899" y="716"/>
                  </a:lnTo>
                  <a:lnTo>
                    <a:pt x="897" y="713"/>
                  </a:lnTo>
                  <a:lnTo>
                    <a:pt x="896" y="709"/>
                  </a:lnTo>
                  <a:lnTo>
                    <a:pt x="894" y="705"/>
                  </a:lnTo>
                  <a:lnTo>
                    <a:pt x="892" y="701"/>
                  </a:lnTo>
                  <a:lnTo>
                    <a:pt x="892" y="698"/>
                  </a:lnTo>
                  <a:lnTo>
                    <a:pt x="890" y="694"/>
                  </a:lnTo>
                  <a:lnTo>
                    <a:pt x="890" y="690"/>
                  </a:lnTo>
                  <a:lnTo>
                    <a:pt x="890" y="686"/>
                  </a:lnTo>
                  <a:lnTo>
                    <a:pt x="888" y="681"/>
                  </a:lnTo>
                  <a:lnTo>
                    <a:pt x="886" y="677"/>
                  </a:lnTo>
                  <a:lnTo>
                    <a:pt x="884" y="673"/>
                  </a:lnTo>
                  <a:lnTo>
                    <a:pt x="884" y="669"/>
                  </a:lnTo>
                  <a:lnTo>
                    <a:pt x="883" y="664"/>
                  </a:lnTo>
                  <a:lnTo>
                    <a:pt x="883" y="659"/>
                  </a:lnTo>
                  <a:lnTo>
                    <a:pt x="882" y="655"/>
                  </a:lnTo>
                  <a:lnTo>
                    <a:pt x="881" y="651"/>
                  </a:lnTo>
                  <a:lnTo>
                    <a:pt x="881" y="650"/>
                  </a:lnTo>
                  <a:lnTo>
                    <a:pt x="882" y="648"/>
                  </a:lnTo>
                  <a:lnTo>
                    <a:pt x="882" y="647"/>
                  </a:lnTo>
                  <a:lnTo>
                    <a:pt x="882" y="645"/>
                  </a:lnTo>
                  <a:lnTo>
                    <a:pt x="882" y="643"/>
                  </a:lnTo>
                  <a:lnTo>
                    <a:pt x="881" y="642"/>
                  </a:lnTo>
                  <a:lnTo>
                    <a:pt x="881" y="641"/>
                  </a:lnTo>
                  <a:lnTo>
                    <a:pt x="881" y="639"/>
                  </a:lnTo>
                  <a:lnTo>
                    <a:pt x="878" y="641"/>
                  </a:lnTo>
                  <a:lnTo>
                    <a:pt x="876" y="642"/>
                  </a:lnTo>
                  <a:lnTo>
                    <a:pt x="875" y="643"/>
                  </a:lnTo>
                  <a:lnTo>
                    <a:pt x="874" y="645"/>
                  </a:lnTo>
                  <a:lnTo>
                    <a:pt x="872" y="646"/>
                  </a:lnTo>
                  <a:lnTo>
                    <a:pt x="870" y="647"/>
                  </a:lnTo>
                  <a:lnTo>
                    <a:pt x="867" y="647"/>
                  </a:lnTo>
                  <a:lnTo>
                    <a:pt x="865" y="647"/>
                  </a:lnTo>
                  <a:lnTo>
                    <a:pt x="862" y="647"/>
                  </a:lnTo>
                  <a:lnTo>
                    <a:pt x="859" y="647"/>
                  </a:lnTo>
                  <a:lnTo>
                    <a:pt x="858" y="646"/>
                  </a:lnTo>
                  <a:lnTo>
                    <a:pt x="856" y="644"/>
                  </a:lnTo>
                  <a:lnTo>
                    <a:pt x="854" y="643"/>
                  </a:lnTo>
                  <a:lnTo>
                    <a:pt x="853" y="642"/>
                  </a:lnTo>
                  <a:lnTo>
                    <a:pt x="851" y="640"/>
                  </a:lnTo>
                  <a:lnTo>
                    <a:pt x="849" y="639"/>
                  </a:lnTo>
                  <a:lnTo>
                    <a:pt x="850" y="637"/>
                  </a:lnTo>
                  <a:lnTo>
                    <a:pt x="853" y="635"/>
                  </a:lnTo>
                  <a:lnTo>
                    <a:pt x="856" y="634"/>
                  </a:lnTo>
                  <a:lnTo>
                    <a:pt x="858" y="633"/>
                  </a:lnTo>
                  <a:lnTo>
                    <a:pt x="856" y="632"/>
                  </a:lnTo>
                  <a:lnTo>
                    <a:pt x="854" y="630"/>
                  </a:lnTo>
                  <a:lnTo>
                    <a:pt x="852" y="630"/>
                  </a:lnTo>
                  <a:lnTo>
                    <a:pt x="850" y="630"/>
                  </a:lnTo>
                  <a:lnTo>
                    <a:pt x="848" y="630"/>
                  </a:lnTo>
                  <a:lnTo>
                    <a:pt x="846" y="630"/>
                  </a:lnTo>
                  <a:lnTo>
                    <a:pt x="843" y="630"/>
                  </a:lnTo>
                  <a:lnTo>
                    <a:pt x="841" y="629"/>
                  </a:lnTo>
                  <a:lnTo>
                    <a:pt x="837" y="625"/>
                  </a:lnTo>
                  <a:lnTo>
                    <a:pt x="830" y="621"/>
                  </a:lnTo>
                  <a:lnTo>
                    <a:pt x="825" y="617"/>
                  </a:lnTo>
                  <a:lnTo>
                    <a:pt x="818" y="613"/>
                  </a:lnTo>
                  <a:lnTo>
                    <a:pt x="812" y="611"/>
                  </a:lnTo>
                  <a:lnTo>
                    <a:pt x="804" y="609"/>
                  </a:lnTo>
                  <a:lnTo>
                    <a:pt x="796" y="609"/>
                  </a:lnTo>
                  <a:lnTo>
                    <a:pt x="788" y="611"/>
                  </a:lnTo>
                  <a:lnTo>
                    <a:pt x="782" y="611"/>
                  </a:lnTo>
                  <a:lnTo>
                    <a:pt x="776" y="611"/>
                  </a:lnTo>
                  <a:lnTo>
                    <a:pt x="770" y="611"/>
                  </a:lnTo>
                  <a:lnTo>
                    <a:pt x="764" y="611"/>
                  </a:lnTo>
                  <a:lnTo>
                    <a:pt x="758" y="609"/>
                  </a:lnTo>
                  <a:lnTo>
                    <a:pt x="753" y="609"/>
                  </a:lnTo>
                  <a:lnTo>
                    <a:pt x="747" y="608"/>
                  </a:lnTo>
                  <a:lnTo>
                    <a:pt x="742" y="606"/>
                  </a:lnTo>
                  <a:lnTo>
                    <a:pt x="739" y="604"/>
                  </a:lnTo>
                  <a:lnTo>
                    <a:pt x="738" y="601"/>
                  </a:lnTo>
                  <a:lnTo>
                    <a:pt x="737" y="598"/>
                  </a:lnTo>
                  <a:lnTo>
                    <a:pt x="736" y="594"/>
                  </a:lnTo>
                  <a:lnTo>
                    <a:pt x="735" y="591"/>
                  </a:lnTo>
                  <a:lnTo>
                    <a:pt x="732" y="589"/>
                  </a:lnTo>
                  <a:lnTo>
                    <a:pt x="728" y="589"/>
                  </a:lnTo>
                  <a:lnTo>
                    <a:pt x="722" y="590"/>
                  </a:lnTo>
                  <a:lnTo>
                    <a:pt x="720" y="591"/>
                  </a:lnTo>
                  <a:lnTo>
                    <a:pt x="717" y="592"/>
                  </a:lnTo>
                  <a:lnTo>
                    <a:pt x="714" y="593"/>
                  </a:lnTo>
                  <a:lnTo>
                    <a:pt x="711" y="593"/>
                  </a:lnTo>
                  <a:lnTo>
                    <a:pt x="708" y="593"/>
                  </a:lnTo>
                  <a:lnTo>
                    <a:pt x="705" y="593"/>
                  </a:lnTo>
                  <a:lnTo>
                    <a:pt x="702" y="594"/>
                  </a:lnTo>
                  <a:lnTo>
                    <a:pt x="698" y="594"/>
                  </a:lnTo>
                  <a:lnTo>
                    <a:pt x="694" y="592"/>
                  </a:lnTo>
                  <a:lnTo>
                    <a:pt x="688" y="589"/>
                  </a:lnTo>
                  <a:lnTo>
                    <a:pt x="684" y="586"/>
                  </a:lnTo>
                  <a:lnTo>
                    <a:pt x="679" y="583"/>
                  </a:lnTo>
                  <a:lnTo>
                    <a:pt x="676" y="579"/>
                  </a:lnTo>
                  <a:lnTo>
                    <a:pt x="672" y="575"/>
                  </a:lnTo>
                  <a:lnTo>
                    <a:pt x="668" y="571"/>
                  </a:lnTo>
                  <a:lnTo>
                    <a:pt x="663" y="568"/>
                  </a:lnTo>
                  <a:lnTo>
                    <a:pt x="661" y="557"/>
                  </a:lnTo>
                  <a:lnTo>
                    <a:pt x="659" y="557"/>
                  </a:lnTo>
                  <a:lnTo>
                    <a:pt x="656" y="559"/>
                  </a:lnTo>
                  <a:lnTo>
                    <a:pt x="654" y="560"/>
                  </a:lnTo>
                  <a:lnTo>
                    <a:pt x="651" y="562"/>
                  </a:lnTo>
                  <a:lnTo>
                    <a:pt x="647" y="561"/>
                  </a:lnTo>
                  <a:lnTo>
                    <a:pt x="643" y="560"/>
                  </a:lnTo>
                  <a:lnTo>
                    <a:pt x="641" y="559"/>
                  </a:lnTo>
                  <a:lnTo>
                    <a:pt x="639" y="562"/>
                  </a:lnTo>
                  <a:lnTo>
                    <a:pt x="640" y="565"/>
                  </a:lnTo>
                  <a:lnTo>
                    <a:pt x="641" y="566"/>
                  </a:lnTo>
                  <a:lnTo>
                    <a:pt x="643" y="568"/>
                  </a:lnTo>
                  <a:lnTo>
                    <a:pt x="645" y="569"/>
                  </a:lnTo>
                  <a:lnTo>
                    <a:pt x="647" y="571"/>
                  </a:lnTo>
                  <a:lnTo>
                    <a:pt x="648" y="573"/>
                  </a:lnTo>
                  <a:lnTo>
                    <a:pt x="649" y="575"/>
                  </a:lnTo>
                  <a:lnTo>
                    <a:pt x="650" y="578"/>
                  </a:lnTo>
                  <a:lnTo>
                    <a:pt x="651" y="579"/>
                  </a:lnTo>
                  <a:lnTo>
                    <a:pt x="653" y="582"/>
                  </a:lnTo>
                  <a:lnTo>
                    <a:pt x="654" y="584"/>
                  </a:lnTo>
                  <a:lnTo>
                    <a:pt x="655" y="586"/>
                  </a:lnTo>
                  <a:lnTo>
                    <a:pt x="656" y="589"/>
                  </a:lnTo>
                  <a:lnTo>
                    <a:pt x="658" y="591"/>
                  </a:lnTo>
                  <a:lnTo>
                    <a:pt x="660" y="592"/>
                  </a:lnTo>
                  <a:lnTo>
                    <a:pt x="664" y="593"/>
                  </a:lnTo>
                  <a:lnTo>
                    <a:pt x="664" y="594"/>
                  </a:lnTo>
                  <a:lnTo>
                    <a:pt x="664" y="596"/>
                  </a:lnTo>
                  <a:lnTo>
                    <a:pt x="664" y="598"/>
                  </a:lnTo>
                  <a:lnTo>
                    <a:pt x="663" y="599"/>
                  </a:lnTo>
                  <a:lnTo>
                    <a:pt x="662" y="601"/>
                  </a:lnTo>
                  <a:lnTo>
                    <a:pt x="663" y="602"/>
                  </a:lnTo>
                  <a:lnTo>
                    <a:pt x="664" y="603"/>
                  </a:lnTo>
                  <a:lnTo>
                    <a:pt x="665" y="604"/>
                  </a:lnTo>
                  <a:lnTo>
                    <a:pt x="667" y="603"/>
                  </a:lnTo>
                  <a:lnTo>
                    <a:pt x="667" y="601"/>
                  </a:lnTo>
                  <a:lnTo>
                    <a:pt x="668" y="599"/>
                  </a:lnTo>
                  <a:lnTo>
                    <a:pt x="669" y="597"/>
                  </a:lnTo>
                  <a:lnTo>
                    <a:pt x="670" y="596"/>
                  </a:lnTo>
                  <a:lnTo>
                    <a:pt x="671" y="594"/>
                  </a:lnTo>
                  <a:lnTo>
                    <a:pt x="674" y="594"/>
                  </a:lnTo>
                  <a:lnTo>
                    <a:pt x="677" y="593"/>
                  </a:lnTo>
                  <a:lnTo>
                    <a:pt x="677" y="596"/>
                  </a:lnTo>
                  <a:lnTo>
                    <a:pt x="676" y="599"/>
                  </a:lnTo>
                  <a:lnTo>
                    <a:pt x="675" y="603"/>
                  </a:lnTo>
                  <a:lnTo>
                    <a:pt x="675" y="606"/>
                  </a:lnTo>
                  <a:lnTo>
                    <a:pt x="675" y="609"/>
                  </a:lnTo>
                  <a:lnTo>
                    <a:pt x="675" y="612"/>
                  </a:lnTo>
                  <a:lnTo>
                    <a:pt x="677" y="615"/>
                  </a:lnTo>
                  <a:lnTo>
                    <a:pt x="679" y="618"/>
                  </a:lnTo>
                  <a:lnTo>
                    <a:pt x="681" y="618"/>
                  </a:lnTo>
                  <a:lnTo>
                    <a:pt x="684" y="619"/>
                  </a:lnTo>
                  <a:lnTo>
                    <a:pt x="686" y="619"/>
                  </a:lnTo>
                  <a:lnTo>
                    <a:pt x="688" y="619"/>
                  </a:lnTo>
                  <a:lnTo>
                    <a:pt x="692" y="618"/>
                  </a:lnTo>
                  <a:lnTo>
                    <a:pt x="694" y="618"/>
                  </a:lnTo>
                  <a:lnTo>
                    <a:pt x="696" y="618"/>
                  </a:lnTo>
                  <a:lnTo>
                    <a:pt x="698" y="618"/>
                  </a:lnTo>
                  <a:lnTo>
                    <a:pt x="703" y="616"/>
                  </a:lnTo>
                  <a:lnTo>
                    <a:pt x="706" y="613"/>
                  </a:lnTo>
                  <a:lnTo>
                    <a:pt x="709" y="611"/>
                  </a:lnTo>
                  <a:lnTo>
                    <a:pt x="711" y="608"/>
                  </a:lnTo>
                  <a:lnTo>
                    <a:pt x="713" y="605"/>
                  </a:lnTo>
                  <a:lnTo>
                    <a:pt x="717" y="601"/>
                  </a:lnTo>
                  <a:lnTo>
                    <a:pt x="719" y="599"/>
                  </a:lnTo>
                  <a:lnTo>
                    <a:pt x="722" y="596"/>
                  </a:lnTo>
                  <a:lnTo>
                    <a:pt x="724" y="596"/>
                  </a:lnTo>
                  <a:lnTo>
                    <a:pt x="724" y="599"/>
                  </a:lnTo>
                  <a:lnTo>
                    <a:pt x="724" y="601"/>
                  </a:lnTo>
                  <a:lnTo>
                    <a:pt x="724" y="603"/>
                  </a:lnTo>
                  <a:lnTo>
                    <a:pt x="726" y="606"/>
                  </a:lnTo>
                  <a:lnTo>
                    <a:pt x="727" y="609"/>
                  </a:lnTo>
                  <a:lnTo>
                    <a:pt x="728" y="611"/>
                  </a:lnTo>
                  <a:lnTo>
                    <a:pt x="730" y="614"/>
                  </a:lnTo>
                  <a:lnTo>
                    <a:pt x="730" y="617"/>
                  </a:lnTo>
                  <a:lnTo>
                    <a:pt x="733" y="618"/>
                  </a:lnTo>
                  <a:lnTo>
                    <a:pt x="736" y="619"/>
                  </a:lnTo>
                  <a:lnTo>
                    <a:pt x="738" y="621"/>
                  </a:lnTo>
                  <a:lnTo>
                    <a:pt x="740" y="622"/>
                  </a:lnTo>
                  <a:lnTo>
                    <a:pt x="741" y="626"/>
                  </a:lnTo>
                  <a:lnTo>
                    <a:pt x="743" y="628"/>
                  </a:lnTo>
                  <a:lnTo>
                    <a:pt x="746" y="629"/>
                  </a:lnTo>
                  <a:lnTo>
                    <a:pt x="749" y="630"/>
                  </a:lnTo>
                  <a:lnTo>
                    <a:pt x="751" y="631"/>
                  </a:lnTo>
                  <a:lnTo>
                    <a:pt x="753" y="631"/>
                  </a:lnTo>
                  <a:lnTo>
                    <a:pt x="755" y="631"/>
                  </a:lnTo>
                  <a:lnTo>
                    <a:pt x="757" y="633"/>
                  </a:lnTo>
                  <a:lnTo>
                    <a:pt x="757" y="635"/>
                  </a:lnTo>
                  <a:lnTo>
                    <a:pt x="756" y="637"/>
                  </a:lnTo>
                  <a:lnTo>
                    <a:pt x="756" y="640"/>
                  </a:lnTo>
                  <a:lnTo>
                    <a:pt x="754" y="642"/>
                  </a:lnTo>
                  <a:lnTo>
                    <a:pt x="753" y="644"/>
                  </a:lnTo>
                  <a:lnTo>
                    <a:pt x="753" y="647"/>
                  </a:lnTo>
                  <a:lnTo>
                    <a:pt x="753" y="649"/>
                  </a:lnTo>
                  <a:lnTo>
                    <a:pt x="753" y="652"/>
                  </a:lnTo>
                  <a:lnTo>
                    <a:pt x="751" y="652"/>
                  </a:lnTo>
                  <a:lnTo>
                    <a:pt x="749" y="653"/>
                  </a:lnTo>
                  <a:lnTo>
                    <a:pt x="746" y="653"/>
                  </a:lnTo>
                  <a:lnTo>
                    <a:pt x="744" y="652"/>
                  </a:lnTo>
                  <a:lnTo>
                    <a:pt x="741" y="652"/>
                  </a:lnTo>
                  <a:lnTo>
                    <a:pt x="740" y="653"/>
                  </a:lnTo>
                  <a:lnTo>
                    <a:pt x="738" y="655"/>
                  </a:lnTo>
                  <a:lnTo>
                    <a:pt x="737" y="657"/>
                  </a:lnTo>
                  <a:lnTo>
                    <a:pt x="740" y="661"/>
                  </a:lnTo>
                  <a:lnTo>
                    <a:pt x="739" y="665"/>
                  </a:lnTo>
                  <a:lnTo>
                    <a:pt x="736" y="667"/>
                  </a:lnTo>
                  <a:lnTo>
                    <a:pt x="731" y="671"/>
                  </a:lnTo>
                  <a:lnTo>
                    <a:pt x="727" y="673"/>
                  </a:lnTo>
                  <a:lnTo>
                    <a:pt x="722" y="676"/>
                  </a:lnTo>
                  <a:lnTo>
                    <a:pt x="721" y="679"/>
                  </a:lnTo>
                  <a:lnTo>
                    <a:pt x="721" y="684"/>
                  </a:lnTo>
                  <a:lnTo>
                    <a:pt x="720" y="685"/>
                  </a:lnTo>
                  <a:lnTo>
                    <a:pt x="718" y="686"/>
                  </a:lnTo>
                  <a:lnTo>
                    <a:pt x="717" y="686"/>
                  </a:lnTo>
                  <a:lnTo>
                    <a:pt x="715" y="686"/>
                  </a:lnTo>
                  <a:lnTo>
                    <a:pt x="713" y="686"/>
                  </a:lnTo>
                  <a:lnTo>
                    <a:pt x="711" y="686"/>
                  </a:lnTo>
                  <a:lnTo>
                    <a:pt x="709" y="686"/>
                  </a:lnTo>
                  <a:lnTo>
                    <a:pt x="707" y="686"/>
                  </a:lnTo>
                  <a:lnTo>
                    <a:pt x="704" y="689"/>
                  </a:lnTo>
                  <a:lnTo>
                    <a:pt x="701" y="690"/>
                  </a:lnTo>
                  <a:lnTo>
                    <a:pt x="698" y="692"/>
                  </a:lnTo>
                  <a:lnTo>
                    <a:pt x="694" y="694"/>
                  </a:lnTo>
                  <a:lnTo>
                    <a:pt x="691" y="695"/>
                  </a:lnTo>
                  <a:lnTo>
                    <a:pt x="688" y="697"/>
                  </a:lnTo>
                  <a:lnTo>
                    <a:pt x="685" y="699"/>
                  </a:lnTo>
                  <a:lnTo>
                    <a:pt x="681" y="702"/>
                  </a:lnTo>
                  <a:lnTo>
                    <a:pt x="677" y="703"/>
                  </a:lnTo>
                  <a:lnTo>
                    <a:pt x="676" y="705"/>
                  </a:lnTo>
                  <a:lnTo>
                    <a:pt x="674" y="708"/>
                  </a:lnTo>
                  <a:lnTo>
                    <a:pt x="670" y="709"/>
                  </a:lnTo>
                  <a:lnTo>
                    <a:pt x="665" y="709"/>
                  </a:lnTo>
                  <a:lnTo>
                    <a:pt x="660" y="710"/>
                  </a:lnTo>
                  <a:lnTo>
                    <a:pt x="657" y="712"/>
                  </a:lnTo>
                  <a:lnTo>
                    <a:pt x="653" y="715"/>
                  </a:lnTo>
                  <a:lnTo>
                    <a:pt x="650" y="717"/>
                  </a:lnTo>
                  <a:lnTo>
                    <a:pt x="645" y="719"/>
                  </a:lnTo>
                  <a:lnTo>
                    <a:pt x="641" y="720"/>
                  </a:lnTo>
                  <a:lnTo>
                    <a:pt x="636" y="720"/>
                  </a:lnTo>
                  <a:lnTo>
                    <a:pt x="632" y="721"/>
                  </a:lnTo>
                  <a:lnTo>
                    <a:pt x="627" y="722"/>
                  </a:lnTo>
                  <a:lnTo>
                    <a:pt x="623" y="723"/>
                  </a:lnTo>
                  <a:lnTo>
                    <a:pt x="618" y="724"/>
                  </a:lnTo>
                  <a:lnTo>
                    <a:pt x="613" y="724"/>
                  </a:lnTo>
                  <a:lnTo>
                    <a:pt x="609" y="724"/>
                  </a:lnTo>
                  <a:lnTo>
                    <a:pt x="605" y="724"/>
                  </a:lnTo>
                  <a:lnTo>
                    <a:pt x="600" y="725"/>
                  </a:lnTo>
                  <a:lnTo>
                    <a:pt x="598" y="721"/>
                  </a:lnTo>
                  <a:lnTo>
                    <a:pt x="596" y="717"/>
                  </a:lnTo>
                  <a:lnTo>
                    <a:pt x="595" y="713"/>
                  </a:lnTo>
                  <a:lnTo>
                    <a:pt x="594" y="709"/>
                  </a:lnTo>
                  <a:lnTo>
                    <a:pt x="594" y="705"/>
                  </a:lnTo>
                  <a:lnTo>
                    <a:pt x="594" y="700"/>
                  </a:lnTo>
                  <a:lnTo>
                    <a:pt x="593" y="695"/>
                  </a:lnTo>
                  <a:lnTo>
                    <a:pt x="594" y="690"/>
                  </a:lnTo>
                  <a:lnTo>
                    <a:pt x="592" y="690"/>
                  </a:lnTo>
                  <a:lnTo>
                    <a:pt x="591" y="688"/>
                  </a:lnTo>
                  <a:lnTo>
                    <a:pt x="590" y="686"/>
                  </a:lnTo>
                  <a:lnTo>
                    <a:pt x="589" y="685"/>
                  </a:lnTo>
                  <a:lnTo>
                    <a:pt x="588" y="683"/>
                  </a:lnTo>
                  <a:lnTo>
                    <a:pt x="588" y="681"/>
                  </a:lnTo>
                  <a:lnTo>
                    <a:pt x="588" y="679"/>
                  </a:lnTo>
                  <a:lnTo>
                    <a:pt x="588" y="677"/>
                  </a:lnTo>
                  <a:lnTo>
                    <a:pt x="579" y="674"/>
                  </a:lnTo>
                  <a:lnTo>
                    <a:pt x="575" y="670"/>
                  </a:lnTo>
                  <a:lnTo>
                    <a:pt x="570" y="664"/>
                  </a:lnTo>
                  <a:lnTo>
                    <a:pt x="567" y="659"/>
                  </a:lnTo>
                  <a:lnTo>
                    <a:pt x="563" y="654"/>
                  </a:lnTo>
                  <a:lnTo>
                    <a:pt x="560" y="648"/>
                  </a:lnTo>
                  <a:lnTo>
                    <a:pt x="554" y="643"/>
                  </a:lnTo>
                  <a:lnTo>
                    <a:pt x="548" y="639"/>
                  </a:lnTo>
                  <a:lnTo>
                    <a:pt x="546" y="636"/>
                  </a:lnTo>
                  <a:lnTo>
                    <a:pt x="544" y="633"/>
                  </a:lnTo>
                  <a:lnTo>
                    <a:pt x="542" y="629"/>
                  </a:lnTo>
                  <a:lnTo>
                    <a:pt x="540" y="626"/>
                  </a:lnTo>
                  <a:lnTo>
                    <a:pt x="539" y="622"/>
                  </a:lnTo>
                  <a:lnTo>
                    <a:pt x="537" y="619"/>
                  </a:lnTo>
                  <a:lnTo>
                    <a:pt x="535" y="616"/>
                  </a:lnTo>
                  <a:lnTo>
                    <a:pt x="535" y="613"/>
                  </a:lnTo>
                  <a:lnTo>
                    <a:pt x="531" y="609"/>
                  </a:lnTo>
                  <a:lnTo>
                    <a:pt x="529" y="605"/>
                  </a:lnTo>
                  <a:lnTo>
                    <a:pt x="528" y="601"/>
                  </a:lnTo>
                  <a:lnTo>
                    <a:pt x="527" y="598"/>
                  </a:lnTo>
                  <a:lnTo>
                    <a:pt x="526" y="594"/>
                  </a:lnTo>
                  <a:lnTo>
                    <a:pt x="524" y="590"/>
                  </a:lnTo>
                  <a:lnTo>
                    <a:pt x="522" y="587"/>
                  </a:lnTo>
                  <a:lnTo>
                    <a:pt x="516" y="584"/>
                  </a:lnTo>
                  <a:lnTo>
                    <a:pt x="516" y="582"/>
                  </a:lnTo>
                  <a:lnTo>
                    <a:pt x="515" y="579"/>
                  </a:lnTo>
                  <a:lnTo>
                    <a:pt x="515" y="577"/>
                  </a:lnTo>
                  <a:lnTo>
                    <a:pt x="514" y="575"/>
                  </a:lnTo>
                  <a:lnTo>
                    <a:pt x="514" y="573"/>
                  </a:lnTo>
                  <a:lnTo>
                    <a:pt x="514" y="571"/>
                  </a:lnTo>
                  <a:lnTo>
                    <a:pt x="514" y="569"/>
                  </a:lnTo>
                  <a:lnTo>
                    <a:pt x="512" y="567"/>
                  </a:lnTo>
                  <a:lnTo>
                    <a:pt x="511" y="569"/>
                  </a:lnTo>
                  <a:lnTo>
                    <a:pt x="510" y="571"/>
                  </a:lnTo>
                  <a:lnTo>
                    <a:pt x="510" y="573"/>
                  </a:lnTo>
                  <a:lnTo>
                    <a:pt x="511" y="575"/>
                  </a:lnTo>
                  <a:lnTo>
                    <a:pt x="511" y="578"/>
                  </a:lnTo>
                  <a:lnTo>
                    <a:pt x="511" y="580"/>
                  </a:lnTo>
                  <a:lnTo>
                    <a:pt x="509" y="582"/>
                  </a:lnTo>
                  <a:lnTo>
                    <a:pt x="507" y="584"/>
                  </a:lnTo>
                  <a:lnTo>
                    <a:pt x="503" y="582"/>
                  </a:lnTo>
                  <a:lnTo>
                    <a:pt x="501" y="580"/>
                  </a:lnTo>
                  <a:lnTo>
                    <a:pt x="499" y="578"/>
                  </a:lnTo>
                  <a:lnTo>
                    <a:pt x="498" y="575"/>
                  </a:lnTo>
                  <a:lnTo>
                    <a:pt x="497" y="573"/>
                  </a:lnTo>
                  <a:lnTo>
                    <a:pt x="495" y="571"/>
                  </a:lnTo>
                  <a:lnTo>
                    <a:pt x="492" y="569"/>
                  </a:lnTo>
                  <a:lnTo>
                    <a:pt x="488" y="567"/>
                  </a:lnTo>
                  <a:lnTo>
                    <a:pt x="488" y="569"/>
                  </a:lnTo>
                  <a:lnTo>
                    <a:pt x="489" y="571"/>
                  </a:lnTo>
                  <a:lnTo>
                    <a:pt x="490" y="573"/>
                  </a:lnTo>
                  <a:lnTo>
                    <a:pt x="491" y="574"/>
                  </a:lnTo>
                  <a:lnTo>
                    <a:pt x="492" y="576"/>
                  </a:lnTo>
                  <a:lnTo>
                    <a:pt x="493" y="579"/>
                  </a:lnTo>
                  <a:lnTo>
                    <a:pt x="494" y="580"/>
                  </a:lnTo>
                  <a:lnTo>
                    <a:pt x="494" y="583"/>
                  </a:lnTo>
                  <a:lnTo>
                    <a:pt x="498" y="586"/>
                  </a:lnTo>
                  <a:lnTo>
                    <a:pt x="502" y="589"/>
                  </a:lnTo>
                  <a:lnTo>
                    <a:pt x="505" y="592"/>
                  </a:lnTo>
                  <a:lnTo>
                    <a:pt x="507" y="596"/>
                  </a:lnTo>
                  <a:lnTo>
                    <a:pt x="509" y="601"/>
                  </a:lnTo>
                  <a:lnTo>
                    <a:pt x="510" y="604"/>
                  </a:lnTo>
                  <a:lnTo>
                    <a:pt x="511" y="608"/>
                  </a:lnTo>
                  <a:lnTo>
                    <a:pt x="511" y="613"/>
                  </a:lnTo>
                  <a:lnTo>
                    <a:pt x="516" y="618"/>
                  </a:lnTo>
                  <a:lnTo>
                    <a:pt x="519" y="622"/>
                  </a:lnTo>
                  <a:lnTo>
                    <a:pt x="523" y="626"/>
                  </a:lnTo>
                  <a:lnTo>
                    <a:pt x="526" y="631"/>
                  </a:lnTo>
                  <a:lnTo>
                    <a:pt x="529" y="636"/>
                  </a:lnTo>
                  <a:lnTo>
                    <a:pt x="532" y="641"/>
                  </a:lnTo>
                  <a:lnTo>
                    <a:pt x="534" y="646"/>
                  </a:lnTo>
                  <a:lnTo>
                    <a:pt x="537" y="652"/>
                  </a:lnTo>
                  <a:lnTo>
                    <a:pt x="535" y="653"/>
                  </a:lnTo>
                  <a:lnTo>
                    <a:pt x="535" y="656"/>
                  </a:lnTo>
                  <a:lnTo>
                    <a:pt x="536" y="659"/>
                  </a:lnTo>
                  <a:lnTo>
                    <a:pt x="537" y="661"/>
                  </a:lnTo>
                  <a:lnTo>
                    <a:pt x="539" y="663"/>
                  </a:lnTo>
                  <a:lnTo>
                    <a:pt x="539" y="666"/>
                  </a:lnTo>
                  <a:lnTo>
                    <a:pt x="540" y="667"/>
                  </a:lnTo>
                  <a:lnTo>
                    <a:pt x="542" y="670"/>
                  </a:lnTo>
                  <a:lnTo>
                    <a:pt x="543" y="671"/>
                  </a:lnTo>
                  <a:lnTo>
                    <a:pt x="544" y="673"/>
                  </a:lnTo>
                  <a:lnTo>
                    <a:pt x="547" y="675"/>
                  </a:lnTo>
                  <a:lnTo>
                    <a:pt x="550" y="676"/>
                  </a:lnTo>
                  <a:lnTo>
                    <a:pt x="548" y="679"/>
                  </a:lnTo>
                  <a:lnTo>
                    <a:pt x="548" y="681"/>
                  </a:lnTo>
                  <a:lnTo>
                    <a:pt x="550" y="683"/>
                  </a:lnTo>
                  <a:lnTo>
                    <a:pt x="552" y="685"/>
                  </a:lnTo>
                  <a:lnTo>
                    <a:pt x="552" y="686"/>
                  </a:lnTo>
                  <a:lnTo>
                    <a:pt x="554" y="688"/>
                  </a:lnTo>
                  <a:lnTo>
                    <a:pt x="554" y="690"/>
                  </a:lnTo>
                  <a:lnTo>
                    <a:pt x="554" y="693"/>
                  </a:lnTo>
                  <a:lnTo>
                    <a:pt x="557" y="694"/>
                  </a:lnTo>
                  <a:lnTo>
                    <a:pt x="558" y="696"/>
                  </a:lnTo>
                  <a:lnTo>
                    <a:pt x="560" y="698"/>
                  </a:lnTo>
                  <a:lnTo>
                    <a:pt x="563" y="698"/>
                  </a:lnTo>
                  <a:lnTo>
                    <a:pt x="564" y="701"/>
                  </a:lnTo>
                  <a:lnTo>
                    <a:pt x="563" y="701"/>
                  </a:lnTo>
                  <a:lnTo>
                    <a:pt x="563" y="703"/>
                  </a:lnTo>
                  <a:lnTo>
                    <a:pt x="564" y="705"/>
                  </a:lnTo>
                  <a:lnTo>
                    <a:pt x="569" y="705"/>
                  </a:lnTo>
                  <a:lnTo>
                    <a:pt x="571" y="707"/>
                  </a:lnTo>
                  <a:lnTo>
                    <a:pt x="574" y="709"/>
                  </a:lnTo>
                  <a:lnTo>
                    <a:pt x="576" y="711"/>
                  </a:lnTo>
                  <a:lnTo>
                    <a:pt x="578" y="714"/>
                  </a:lnTo>
                  <a:lnTo>
                    <a:pt x="579" y="716"/>
                  </a:lnTo>
                  <a:lnTo>
                    <a:pt x="584" y="718"/>
                  </a:lnTo>
                  <a:lnTo>
                    <a:pt x="588" y="719"/>
                  </a:lnTo>
                  <a:lnTo>
                    <a:pt x="588" y="720"/>
                  </a:lnTo>
                  <a:lnTo>
                    <a:pt x="590" y="720"/>
                  </a:lnTo>
                  <a:lnTo>
                    <a:pt x="590" y="721"/>
                  </a:lnTo>
                  <a:lnTo>
                    <a:pt x="590" y="722"/>
                  </a:lnTo>
                  <a:lnTo>
                    <a:pt x="592" y="724"/>
                  </a:lnTo>
                  <a:lnTo>
                    <a:pt x="593" y="724"/>
                  </a:lnTo>
                  <a:lnTo>
                    <a:pt x="595" y="726"/>
                  </a:lnTo>
                  <a:lnTo>
                    <a:pt x="596" y="728"/>
                  </a:lnTo>
                  <a:lnTo>
                    <a:pt x="598" y="728"/>
                  </a:lnTo>
                  <a:lnTo>
                    <a:pt x="599" y="730"/>
                  </a:lnTo>
                  <a:lnTo>
                    <a:pt x="599" y="731"/>
                  </a:lnTo>
                  <a:lnTo>
                    <a:pt x="598" y="733"/>
                  </a:lnTo>
                  <a:lnTo>
                    <a:pt x="597" y="734"/>
                  </a:lnTo>
                  <a:lnTo>
                    <a:pt x="596" y="734"/>
                  </a:lnTo>
                  <a:lnTo>
                    <a:pt x="595" y="735"/>
                  </a:lnTo>
                  <a:lnTo>
                    <a:pt x="594" y="736"/>
                  </a:lnTo>
                  <a:lnTo>
                    <a:pt x="596" y="739"/>
                  </a:lnTo>
                  <a:lnTo>
                    <a:pt x="600" y="742"/>
                  </a:lnTo>
                  <a:lnTo>
                    <a:pt x="605" y="743"/>
                  </a:lnTo>
                  <a:lnTo>
                    <a:pt x="609" y="744"/>
                  </a:lnTo>
                  <a:lnTo>
                    <a:pt x="614" y="744"/>
                  </a:lnTo>
                  <a:lnTo>
                    <a:pt x="620" y="743"/>
                  </a:lnTo>
                  <a:lnTo>
                    <a:pt x="624" y="743"/>
                  </a:lnTo>
                  <a:lnTo>
                    <a:pt x="629" y="743"/>
                  </a:lnTo>
                  <a:lnTo>
                    <a:pt x="633" y="741"/>
                  </a:lnTo>
                  <a:lnTo>
                    <a:pt x="636" y="739"/>
                  </a:lnTo>
                  <a:lnTo>
                    <a:pt x="639" y="739"/>
                  </a:lnTo>
                  <a:lnTo>
                    <a:pt x="642" y="739"/>
                  </a:lnTo>
                  <a:lnTo>
                    <a:pt x="646" y="739"/>
                  </a:lnTo>
                  <a:lnTo>
                    <a:pt x="650" y="739"/>
                  </a:lnTo>
                  <a:lnTo>
                    <a:pt x="652" y="737"/>
                  </a:lnTo>
                  <a:lnTo>
                    <a:pt x="656" y="735"/>
                  </a:lnTo>
                  <a:lnTo>
                    <a:pt x="671" y="731"/>
                  </a:lnTo>
                  <a:lnTo>
                    <a:pt x="672" y="734"/>
                  </a:lnTo>
                  <a:lnTo>
                    <a:pt x="673" y="737"/>
                  </a:lnTo>
                  <a:lnTo>
                    <a:pt x="673" y="739"/>
                  </a:lnTo>
                  <a:lnTo>
                    <a:pt x="672" y="742"/>
                  </a:lnTo>
                  <a:lnTo>
                    <a:pt x="671" y="744"/>
                  </a:lnTo>
                  <a:lnTo>
                    <a:pt x="670" y="747"/>
                  </a:lnTo>
                  <a:lnTo>
                    <a:pt x="669" y="749"/>
                  </a:lnTo>
                  <a:lnTo>
                    <a:pt x="668" y="753"/>
                  </a:lnTo>
                  <a:lnTo>
                    <a:pt x="668" y="756"/>
                  </a:lnTo>
                  <a:lnTo>
                    <a:pt x="667" y="760"/>
                  </a:lnTo>
                  <a:lnTo>
                    <a:pt x="664" y="763"/>
                  </a:lnTo>
                  <a:lnTo>
                    <a:pt x="661" y="767"/>
                  </a:lnTo>
                  <a:lnTo>
                    <a:pt x="659" y="770"/>
                  </a:lnTo>
                  <a:lnTo>
                    <a:pt x="658" y="773"/>
                  </a:lnTo>
                  <a:lnTo>
                    <a:pt x="656" y="777"/>
                  </a:lnTo>
                  <a:lnTo>
                    <a:pt x="656" y="781"/>
                  </a:lnTo>
                  <a:lnTo>
                    <a:pt x="654" y="783"/>
                  </a:lnTo>
                  <a:lnTo>
                    <a:pt x="653" y="783"/>
                  </a:lnTo>
                  <a:lnTo>
                    <a:pt x="652" y="786"/>
                  </a:lnTo>
                  <a:lnTo>
                    <a:pt x="652" y="788"/>
                  </a:lnTo>
                  <a:lnTo>
                    <a:pt x="650" y="789"/>
                  </a:lnTo>
                  <a:lnTo>
                    <a:pt x="650" y="791"/>
                  </a:lnTo>
                  <a:lnTo>
                    <a:pt x="650" y="792"/>
                  </a:lnTo>
                  <a:lnTo>
                    <a:pt x="650" y="794"/>
                  </a:lnTo>
                  <a:lnTo>
                    <a:pt x="645" y="797"/>
                  </a:lnTo>
                  <a:lnTo>
                    <a:pt x="641" y="799"/>
                  </a:lnTo>
                  <a:lnTo>
                    <a:pt x="639" y="802"/>
                  </a:lnTo>
                  <a:lnTo>
                    <a:pt x="637" y="805"/>
                  </a:lnTo>
                  <a:lnTo>
                    <a:pt x="635" y="809"/>
                  </a:lnTo>
                  <a:lnTo>
                    <a:pt x="633" y="812"/>
                  </a:lnTo>
                  <a:lnTo>
                    <a:pt x="630" y="815"/>
                  </a:lnTo>
                  <a:lnTo>
                    <a:pt x="626" y="817"/>
                  </a:lnTo>
                  <a:lnTo>
                    <a:pt x="624" y="820"/>
                  </a:lnTo>
                  <a:lnTo>
                    <a:pt x="623" y="822"/>
                  </a:lnTo>
                  <a:lnTo>
                    <a:pt x="620" y="824"/>
                  </a:lnTo>
                  <a:lnTo>
                    <a:pt x="617" y="825"/>
                  </a:lnTo>
                  <a:lnTo>
                    <a:pt x="614" y="826"/>
                  </a:lnTo>
                  <a:lnTo>
                    <a:pt x="611" y="828"/>
                  </a:lnTo>
                  <a:lnTo>
                    <a:pt x="609" y="830"/>
                  </a:lnTo>
                  <a:lnTo>
                    <a:pt x="607" y="832"/>
                  </a:lnTo>
                  <a:lnTo>
                    <a:pt x="603" y="836"/>
                  </a:lnTo>
                  <a:lnTo>
                    <a:pt x="600" y="839"/>
                  </a:lnTo>
                  <a:lnTo>
                    <a:pt x="596" y="842"/>
                  </a:lnTo>
                  <a:lnTo>
                    <a:pt x="593" y="845"/>
                  </a:lnTo>
                  <a:lnTo>
                    <a:pt x="590" y="849"/>
                  </a:lnTo>
                  <a:lnTo>
                    <a:pt x="588" y="852"/>
                  </a:lnTo>
                  <a:lnTo>
                    <a:pt x="585" y="856"/>
                  </a:lnTo>
                  <a:lnTo>
                    <a:pt x="582" y="860"/>
                  </a:lnTo>
                  <a:lnTo>
                    <a:pt x="580" y="861"/>
                  </a:lnTo>
                  <a:lnTo>
                    <a:pt x="578" y="863"/>
                  </a:lnTo>
                  <a:lnTo>
                    <a:pt x="577" y="864"/>
                  </a:lnTo>
                  <a:lnTo>
                    <a:pt x="575" y="865"/>
                  </a:lnTo>
                  <a:lnTo>
                    <a:pt x="573" y="866"/>
                  </a:lnTo>
                  <a:lnTo>
                    <a:pt x="571" y="868"/>
                  </a:lnTo>
                  <a:lnTo>
                    <a:pt x="569" y="870"/>
                  </a:lnTo>
                  <a:lnTo>
                    <a:pt x="567" y="870"/>
                  </a:lnTo>
                  <a:lnTo>
                    <a:pt x="566" y="874"/>
                  </a:lnTo>
                  <a:lnTo>
                    <a:pt x="564" y="876"/>
                  </a:lnTo>
                  <a:lnTo>
                    <a:pt x="562" y="879"/>
                  </a:lnTo>
                  <a:lnTo>
                    <a:pt x="560" y="881"/>
                  </a:lnTo>
                  <a:lnTo>
                    <a:pt x="557" y="883"/>
                  </a:lnTo>
                  <a:lnTo>
                    <a:pt x="554" y="885"/>
                  </a:lnTo>
                  <a:lnTo>
                    <a:pt x="552" y="888"/>
                  </a:lnTo>
                  <a:lnTo>
                    <a:pt x="550" y="890"/>
                  </a:lnTo>
                  <a:lnTo>
                    <a:pt x="550" y="894"/>
                  </a:lnTo>
                  <a:lnTo>
                    <a:pt x="550" y="896"/>
                  </a:lnTo>
                  <a:lnTo>
                    <a:pt x="549" y="899"/>
                  </a:lnTo>
                  <a:lnTo>
                    <a:pt x="548" y="902"/>
                  </a:lnTo>
                  <a:lnTo>
                    <a:pt x="549" y="904"/>
                  </a:lnTo>
                  <a:lnTo>
                    <a:pt x="550" y="908"/>
                  </a:lnTo>
                  <a:lnTo>
                    <a:pt x="552" y="909"/>
                  </a:lnTo>
                  <a:lnTo>
                    <a:pt x="556" y="911"/>
                  </a:lnTo>
                  <a:lnTo>
                    <a:pt x="554" y="914"/>
                  </a:lnTo>
                  <a:lnTo>
                    <a:pt x="552" y="917"/>
                  </a:lnTo>
                  <a:lnTo>
                    <a:pt x="552" y="919"/>
                  </a:lnTo>
                  <a:lnTo>
                    <a:pt x="554" y="922"/>
                  </a:lnTo>
                  <a:lnTo>
                    <a:pt x="558" y="925"/>
                  </a:lnTo>
                  <a:lnTo>
                    <a:pt x="561" y="928"/>
                  </a:lnTo>
                  <a:lnTo>
                    <a:pt x="563" y="932"/>
                  </a:lnTo>
                  <a:lnTo>
                    <a:pt x="565" y="935"/>
                  </a:lnTo>
                  <a:lnTo>
                    <a:pt x="565" y="938"/>
                  </a:lnTo>
                  <a:lnTo>
                    <a:pt x="567" y="943"/>
                  </a:lnTo>
                  <a:lnTo>
                    <a:pt x="567" y="947"/>
                  </a:lnTo>
                  <a:lnTo>
                    <a:pt x="567" y="951"/>
                  </a:lnTo>
                  <a:lnTo>
                    <a:pt x="569" y="952"/>
                  </a:lnTo>
                  <a:lnTo>
                    <a:pt x="570" y="954"/>
                  </a:lnTo>
                  <a:lnTo>
                    <a:pt x="570" y="957"/>
                  </a:lnTo>
                  <a:lnTo>
                    <a:pt x="571" y="959"/>
                  </a:lnTo>
                  <a:lnTo>
                    <a:pt x="571" y="962"/>
                  </a:lnTo>
                  <a:lnTo>
                    <a:pt x="571" y="963"/>
                  </a:lnTo>
                  <a:lnTo>
                    <a:pt x="571" y="966"/>
                  </a:lnTo>
                  <a:lnTo>
                    <a:pt x="573" y="967"/>
                  </a:lnTo>
                  <a:lnTo>
                    <a:pt x="574" y="972"/>
                  </a:lnTo>
                  <a:lnTo>
                    <a:pt x="573" y="976"/>
                  </a:lnTo>
                  <a:lnTo>
                    <a:pt x="572" y="980"/>
                  </a:lnTo>
                  <a:lnTo>
                    <a:pt x="569" y="983"/>
                  </a:lnTo>
                  <a:lnTo>
                    <a:pt x="567" y="987"/>
                  </a:lnTo>
                  <a:lnTo>
                    <a:pt x="563" y="990"/>
                  </a:lnTo>
                  <a:lnTo>
                    <a:pt x="560" y="994"/>
                  </a:lnTo>
                  <a:lnTo>
                    <a:pt x="556" y="996"/>
                  </a:lnTo>
                  <a:lnTo>
                    <a:pt x="556" y="999"/>
                  </a:lnTo>
                  <a:lnTo>
                    <a:pt x="554" y="1001"/>
                  </a:lnTo>
                  <a:lnTo>
                    <a:pt x="552" y="1002"/>
                  </a:lnTo>
                  <a:lnTo>
                    <a:pt x="552" y="1004"/>
                  </a:lnTo>
                  <a:lnTo>
                    <a:pt x="550" y="1006"/>
                  </a:lnTo>
                  <a:lnTo>
                    <a:pt x="548" y="1007"/>
                  </a:lnTo>
                  <a:lnTo>
                    <a:pt x="546" y="1009"/>
                  </a:lnTo>
                  <a:lnTo>
                    <a:pt x="545" y="1011"/>
                  </a:lnTo>
                  <a:lnTo>
                    <a:pt x="542" y="1012"/>
                  </a:lnTo>
                  <a:lnTo>
                    <a:pt x="539" y="1014"/>
                  </a:lnTo>
                  <a:lnTo>
                    <a:pt x="535" y="1015"/>
                  </a:lnTo>
                  <a:lnTo>
                    <a:pt x="532" y="1017"/>
                  </a:lnTo>
                  <a:lnTo>
                    <a:pt x="528" y="1018"/>
                  </a:lnTo>
                  <a:lnTo>
                    <a:pt x="524" y="1019"/>
                  </a:lnTo>
                  <a:lnTo>
                    <a:pt x="521" y="1020"/>
                  </a:lnTo>
                  <a:lnTo>
                    <a:pt x="517" y="1021"/>
                  </a:lnTo>
                  <a:lnTo>
                    <a:pt x="516" y="1023"/>
                  </a:lnTo>
                  <a:lnTo>
                    <a:pt x="516" y="1025"/>
                  </a:lnTo>
                  <a:lnTo>
                    <a:pt x="514" y="1025"/>
                  </a:lnTo>
                  <a:lnTo>
                    <a:pt x="511" y="1026"/>
                  </a:lnTo>
                  <a:lnTo>
                    <a:pt x="510" y="1028"/>
                  </a:lnTo>
                  <a:lnTo>
                    <a:pt x="509" y="1030"/>
                  </a:lnTo>
                  <a:lnTo>
                    <a:pt x="508" y="1031"/>
                  </a:lnTo>
                  <a:lnTo>
                    <a:pt x="509" y="1033"/>
                  </a:lnTo>
                  <a:lnTo>
                    <a:pt x="517" y="1035"/>
                  </a:lnTo>
                  <a:lnTo>
                    <a:pt x="518" y="1038"/>
                  </a:lnTo>
                  <a:lnTo>
                    <a:pt x="519" y="1043"/>
                  </a:lnTo>
                  <a:lnTo>
                    <a:pt x="520" y="1046"/>
                  </a:lnTo>
                  <a:lnTo>
                    <a:pt x="521" y="1049"/>
                  </a:lnTo>
                  <a:lnTo>
                    <a:pt x="522" y="1053"/>
                  </a:lnTo>
                  <a:lnTo>
                    <a:pt x="522" y="1057"/>
                  </a:lnTo>
                  <a:lnTo>
                    <a:pt x="523" y="1061"/>
                  </a:lnTo>
                  <a:lnTo>
                    <a:pt x="524" y="1064"/>
                  </a:lnTo>
                  <a:lnTo>
                    <a:pt x="522" y="1069"/>
                  </a:lnTo>
                  <a:lnTo>
                    <a:pt x="517" y="1071"/>
                  </a:lnTo>
                  <a:lnTo>
                    <a:pt x="514" y="1073"/>
                  </a:lnTo>
                  <a:lnTo>
                    <a:pt x="508" y="1075"/>
                  </a:lnTo>
                  <a:lnTo>
                    <a:pt x="504" y="1078"/>
                  </a:lnTo>
                  <a:lnTo>
                    <a:pt x="500" y="1080"/>
                  </a:lnTo>
                  <a:lnTo>
                    <a:pt x="496" y="1083"/>
                  </a:lnTo>
                  <a:lnTo>
                    <a:pt x="491" y="1084"/>
                  </a:lnTo>
                  <a:lnTo>
                    <a:pt x="487" y="1086"/>
                  </a:lnTo>
                  <a:lnTo>
                    <a:pt x="487" y="1087"/>
                  </a:lnTo>
                  <a:lnTo>
                    <a:pt x="488" y="1088"/>
                  </a:lnTo>
                  <a:lnTo>
                    <a:pt x="489" y="1088"/>
                  </a:lnTo>
                  <a:lnTo>
                    <a:pt x="491" y="1088"/>
                  </a:lnTo>
                  <a:lnTo>
                    <a:pt x="492" y="1088"/>
                  </a:lnTo>
                  <a:lnTo>
                    <a:pt x="494" y="1088"/>
                  </a:lnTo>
                  <a:lnTo>
                    <a:pt x="497" y="1090"/>
                  </a:lnTo>
                  <a:lnTo>
                    <a:pt x="498" y="1093"/>
                  </a:lnTo>
                  <a:lnTo>
                    <a:pt x="498" y="1096"/>
                  </a:lnTo>
                  <a:lnTo>
                    <a:pt x="497" y="1098"/>
                  </a:lnTo>
                  <a:lnTo>
                    <a:pt x="497" y="1100"/>
                  </a:lnTo>
                  <a:lnTo>
                    <a:pt x="495" y="1102"/>
                  </a:lnTo>
                  <a:lnTo>
                    <a:pt x="494" y="1106"/>
                  </a:lnTo>
                  <a:lnTo>
                    <a:pt x="493" y="1108"/>
                  </a:lnTo>
                  <a:lnTo>
                    <a:pt x="488" y="1113"/>
                  </a:lnTo>
                  <a:lnTo>
                    <a:pt x="484" y="1117"/>
                  </a:lnTo>
                  <a:lnTo>
                    <a:pt x="479" y="1122"/>
                  </a:lnTo>
                  <a:lnTo>
                    <a:pt x="473" y="1128"/>
                  </a:lnTo>
                  <a:lnTo>
                    <a:pt x="468" y="1132"/>
                  </a:lnTo>
                  <a:lnTo>
                    <a:pt x="463" y="1137"/>
                  </a:lnTo>
                  <a:lnTo>
                    <a:pt x="459" y="1142"/>
                  </a:lnTo>
                  <a:lnTo>
                    <a:pt x="455" y="1148"/>
                  </a:lnTo>
                  <a:lnTo>
                    <a:pt x="453" y="1150"/>
                  </a:lnTo>
                  <a:lnTo>
                    <a:pt x="450" y="1151"/>
                  </a:lnTo>
                  <a:lnTo>
                    <a:pt x="447" y="1153"/>
                  </a:lnTo>
                  <a:lnTo>
                    <a:pt x="444" y="1155"/>
                  </a:lnTo>
                  <a:lnTo>
                    <a:pt x="442" y="1157"/>
                  </a:lnTo>
                  <a:lnTo>
                    <a:pt x="439" y="1159"/>
                  </a:lnTo>
                  <a:lnTo>
                    <a:pt x="437" y="1161"/>
                  </a:lnTo>
                  <a:lnTo>
                    <a:pt x="435" y="1164"/>
                  </a:lnTo>
                  <a:lnTo>
                    <a:pt x="432" y="1165"/>
                  </a:lnTo>
                  <a:lnTo>
                    <a:pt x="428" y="1166"/>
                  </a:lnTo>
                  <a:lnTo>
                    <a:pt x="424" y="1166"/>
                  </a:lnTo>
                  <a:lnTo>
                    <a:pt x="420" y="1168"/>
                  </a:lnTo>
                  <a:lnTo>
                    <a:pt x="416" y="1169"/>
                  </a:lnTo>
                  <a:lnTo>
                    <a:pt x="412" y="1170"/>
                  </a:lnTo>
                  <a:lnTo>
                    <a:pt x="407" y="1170"/>
                  </a:lnTo>
                  <a:lnTo>
                    <a:pt x="403" y="1171"/>
                  </a:lnTo>
                  <a:lnTo>
                    <a:pt x="399" y="1171"/>
                  </a:lnTo>
                  <a:lnTo>
                    <a:pt x="397" y="1171"/>
                  </a:lnTo>
                  <a:lnTo>
                    <a:pt x="394" y="1171"/>
                  </a:lnTo>
                  <a:lnTo>
                    <a:pt x="390" y="1173"/>
                  </a:lnTo>
                  <a:lnTo>
                    <a:pt x="387" y="1172"/>
                  </a:lnTo>
                  <a:lnTo>
                    <a:pt x="383" y="1172"/>
                  </a:lnTo>
                  <a:lnTo>
                    <a:pt x="380" y="1172"/>
                  </a:lnTo>
                  <a:lnTo>
                    <a:pt x="377" y="1174"/>
                  </a:lnTo>
                  <a:lnTo>
                    <a:pt x="374" y="1175"/>
                  </a:lnTo>
                  <a:lnTo>
                    <a:pt x="371" y="1176"/>
                  </a:lnTo>
                  <a:lnTo>
                    <a:pt x="367" y="1176"/>
                  </a:lnTo>
                  <a:lnTo>
                    <a:pt x="364" y="1178"/>
                  </a:lnTo>
                  <a:lnTo>
                    <a:pt x="363" y="1176"/>
                  </a:lnTo>
                  <a:lnTo>
                    <a:pt x="361" y="1175"/>
                  </a:lnTo>
                  <a:lnTo>
                    <a:pt x="359" y="1175"/>
                  </a:lnTo>
                  <a:lnTo>
                    <a:pt x="356" y="1175"/>
                  </a:lnTo>
                  <a:lnTo>
                    <a:pt x="354" y="1178"/>
                  </a:lnTo>
                  <a:lnTo>
                    <a:pt x="348" y="1172"/>
                  </a:lnTo>
                  <a:lnTo>
                    <a:pt x="349" y="1170"/>
                  </a:lnTo>
                  <a:lnTo>
                    <a:pt x="349" y="1168"/>
                  </a:lnTo>
                  <a:lnTo>
                    <a:pt x="348" y="1165"/>
                  </a:lnTo>
                  <a:lnTo>
                    <a:pt x="346" y="1163"/>
                  </a:lnTo>
                  <a:lnTo>
                    <a:pt x="345" y="1161"/>
                  </a:lnTo>
                  <a:lnTo>
                    <a:pt x="345" y="1158"/>
                  </a:lnTo>
                  <a:lnTo>
                    <a:pt x="345" y="1156"/>
                  </a:lnTo>
                  <a:lnTo>
                    <a:pt x="348" y="1154"/>
                  </a:lnTo>
                  <a:lnTo>
                    <a:pt x="348" y="1151"/>
                  </a:lnTo>
                  <a:lnTo>
                    <a:pt x="347" y="1150"/>
                  </a:lnTo>
                  <a:lnTo>
                    <a:pt x="347" y="1147"/>
                  </a:lnTo>
                  <a:lnTo>
                    <a:pt x="346" y="1145"/>
                  </a:lnTo>
                  <a:lnTo>
                    <a:pt x="345" y="1143"/>
                  </a:lnTo>
                  <a:lnTo>
                    <a:pt x="344" y="1142"/>
                  </a:lnTo>
                  <a:lnTo>
                    <a:pt x="343" y="1140"/>
                  </a:lnTo>
                  <a:lnTo>
                    <a:pt x="340" y="1138"/>
                  </a:lnTo>
                  <a:lnTo>
                    <a:pt x="338" y="1135"/>
                  </a:lnTo>
                  <a:lnTo>
                    <a:pt x="337" y="1132"/>
                  </a:lnTo>
                  <a:lnTo>
                    <a:pt x="336" y="1129"/>
                  </a:lnTo>
                  <a:lnTo>
                    <a:pt x="335" y="1126"/>
                  </a:lnTo>
                  <a:lnTo>
                    <a:pt x="335" y="1122"/>
                  </a:lnTo>
                  <a:lnTo>
                    <a:pt x="333" y="1120"/>
                  </a:lnTo>
                  <a:lnTo>
                    <a:pt x="331" y="1117"/>
                  </a:lnTo>
                  <a:lnTo>
                    <a:pt x="327" y="1115"/>
                  </a:lnTo>
                  <a:lnTo>
                    <a:pt x="327" y="1112"/>
                  </a:lnTo>
                  <a:lnTo>
                    <a:pt x="326" y="1108"/>
                  </a:lnTo>
                  <a:lnTo>
                    <a:pt x="325" y="1104"/>
                  </a:lnTo>
                  <a:lnTo>
                    <a:pt x="323" y="1101"/>
                  </a:lnTo>
                  <a:lnTo>
                    <a:pt x="321" y="1098"/>
                  </a:lnTo>
                  <a:lnTo>
                    <a:pt x="318" y="1094"/>
                  </a:lnTo>
                  <a:lnTo>
                    <a:pt x="316" y="1091"/>
                  </a:lnTo>
                  <a:lnTo>
                    <a:pt x="313" y="1088"/>
                  </a:lnTo>
                  <a:lnTo>
                    <a:pt x="315" y="1084"/>
                  </a:lnTo>
                  <a:lnTo>
                    <a:pt x="316" y="1081"/>
                  </a:lnTo>
                  <a:lnTo>
                    <a:pt x="316" y="1077"/>
                  </a:lnTo>
                  <a:lnTo>
                    <a:pt x="316" y="1073"/>
                  </a:lnTo>
                  <a:lnTo>
                    <a:pt x="315" y="1069"/>
                  </a:lnTo>
                  <a:lnTo>
                    <a:pt x="315" y="1064"/>
                  </a:lnTo>
                  <a:lnTo>
                    <a:pt x="314" y="1061"/>
                  </a:lnTo>
                  <a:lnTo>
                    <a:pt x="315" y="1057"/>
                  </a:lnTo>
                  <a:lnTo>
                    <a:pt x="315" y="1054"/>
                  </a:lnTo>
                  <a:lnTo>
                    <a:pt x="314" y="1053"/>
                  </a:lnTo>
                  <a:lnTo>
                    <a:pt x="312" y="1050"/>
                  </a:lnTo>
                  <a:lnTo>
                    <a:pt x="309" y="1049"/>
                  </a:lnTo>
                  <a:lnTo>
                    <a:pt x="308" y="1047"/>
                  </a:lnTo>
                  <a:lnTo>
                    <a:pt x="305" y="1045"/>
                  </a:lnTo>
                  <a:lnTo>
                    <a:pt x="305" y="1043"/>
                  </a:lnTo>
                  <a:lnTo>
                    <a:pt x="307" y="1040"/>
                  </a:lnTo>
                  <a:lnTo>
                    <a:pt x="303" y="1038"/>
                  </a:lnTo>
                  <a:lnTo>
                    <a:pt x="301" y="1035"/>
                  </a:lnTo>
                  <a:lnTo>
                    <a:pt x="299" y="1032"/>
                  </a:lnTo>
                  <a:lnTo>
                    <a:pt x="299" y="1030"/>
                  </a:lnTo>
                  <a:lnTo>
                    <a:pt x="297" y="1026"/>
                  </a:lnTo>
                  <a:lnTo>
                    <a:pt x="295" y="1023"/>
                  </a:lnTo>
                  <a:lnTo>
                    <a:pt x="293" y="1021"/>
                  </a:lnTo>
                  <a:lnTo>
                    <a:pt x="290" y="1019"/>
                  </a:lnTo>
                  <a:lnTo>
                    <a:pt x="288" y="1017"/>
                  </a:lnTo>
                  <a:lnTo>
                    <a:pt x="287" y="1015"/>
                  </a:lnTo>
                  <a:lnTo>
                    <a:pt x="286" y="1013"/>
                  </a:lnTo>
                  <a:lnTo>
                    <a:pt x="287" y="1011"/>
                  </a:lnTo>
                  <a:lnTo>
                    <a:pt x="288" y="1009"/>
                  </a:lnTo>
                  <a:lnTo>
                    <a:pt x="289" y="1006"/>
                  </a:lnTo>
                  <a:lnTo>
                    <a:pt x="290" y="1004"/>
                  </a:lnTo>
                  <a:lnTo>
                    <a:pt x="291" y="1001"/>
                  </a:lnTo>
                  <a:lnTo>
                    <a:pt x="291" y="997"/>
                  </a:lnTo>
                  <a:lnTo>
                    <a:pt x="291" y="993"/>
                  </a:lnTo>
                  <a:lnTo>
                    <a:pt x="291" y="989"/>
                  </a:lnTo>
                  <a:lnTo>
                    <a:pt x="292" y="985"/>
                  </a:lnTo>
                  <a:lnTo>
                    <a:pt x="293" y="981"/>
                  </a:lnTo>
                  <a:lnTo>
                    <a:pt x="293" y="977"/>
                  </a:lnTo>
                  <a:lnTo>
                    <a:pt x="295" y="972"/>
                  </a:lnTo>
                  <a:lnTo>
                    <a:pt x="297" y="968"/>
                  </a:lnTo>
                  <a:lnTo>
                    <a:pt x="297" y="966"/>
                  </a:lnTo>
                  <a:lnTo>
                    <a:pt x="298" y="964"/>
                  </a:lnTo>
                  <a:lnTo>
                    <a:pt x="299" y="962"/>
                  </a:lnTo>
                  <a:lnTo>
                    <a:pt x="302" y="960"/>
                  </a:lnTo>
                  <a:lnTo>
                    <a:pt x="302" y="958"/>
                  </a:lnTo>
                  <a:lnTo>
                    <a:pt x="304" y="958"/>
                  </a:lnTo>
                  <a:lnTo>
                    <a:pt x="305" y="958"/>
                  </a:lnTo>
                  <a:lnTo>
                    <a:pt x="307" y="958"/>
                  </a:lnTo>
                  <a:lnTo>
                    <a:pt x="308" y="956"/>
                  </a:lnTo>
                  <a:lnTo>
                    <a:pt x="306" y="953"/>
                  </a:lnTo>
                  <a:lnTo>
                    <a:pt x="305" y="951"/>
                  </a:lnTo>
                  <a:lnTo>
                    <a:pt x="304" y="948"/>
                  </a:lnTo>
                  <a:lnTo>
                    <a:pt x="302" y="946"/>
                  </a:lnTo>
                  <a:lnTo>
                    <a:pt x="301" y="943"/>
                  </a:lnTo>
                  <a:lnTo>
                    <a:pt x="300" y="941"/>
                  </a:lnTo>
                  <a:lnTo>
                    <a:pt x="299" y="938"/>
                  </a:lnTo>
                  <a:lnTo>
                    <a:pt x="297" y="936"/>
                  </a:lnTo>
                  <a:lnTo>
                    <a:pt x="299" y="934"/>
                  </a:lnTo>
                  <a:lnTo>
                    <a:pt x="299" y="932"/>
                  </a:lnTo>
                  <a:lnTo>
                    <a:pt x="299" y="930"/>
                  </a:lnTo>
                  <a:lnTo>
                    <a:pt x="299" y="928"/>
                  </a:lnTo>
                  <a:lnTo>
                    <a:pt x="298" y="927"/>
                  </a:lnTo>
                  <a:lnTo>
                    <a:pt x="297" y="925"/>
                  </a:lnTo>
                  <a:lnTo>
                    <a:pt x="297" y="924"/>
                  </a:lnTo>
                  <a:lnTo>
                    <a:pt x="296" y="922"/>
                  </a:lnTo>
                  <a:lnTo>
                    <a:pt x="293" y="919"/>
                  </a:lnTo>
                  <a:lnTo>
                    <a:pt x="291" y="918"/>
                  </a:lnTo>
                  <a:lnTo>
                    <a:pt x="290" y="915"/>
                  </a:lnTo>
                  <a:lnTo>
                    <a:pt x="291" y="913"/>
                  </a:lnTo>
                  <a:lnTo>
                    <a:pt x="291" y="911"/>
                  </a:lnTo>
                  <a:lnTo>
                    <a:pt x="291" y="909"/>
                  </a:lnTo>
                  <a:lnTo>
                    <a:pt x="290" y="907"/>
                  </a:lnTo>
                  <a:lnTo>
                    <a:pt x="288" y="906"/>
                  </a:lnTo>
                  <a:lnTo>
                    <a:pt x="286" y="904"/>
                  </a:lnTo>
                  <a:lnTo>
                    <a:pt x="284" y="904"/>
                  </a:lnTo>
                  <a:lnTo>
                    <a:pt x="284" y="902"/>
                  </a:lnTo>
                  <a:lnTo>
                    <a:pt x="284" y="898"/>
                  </a:lnTo>
                  <a:lnTo>
                    <a:pt x="284" y="895"/>
                  </a:lnTo>
                  <a:lnTo>
                    <a:pt x="283" y="892"/>
                  </a:lnTo>
                  <a:lnTo>
                    <a:pt x="281" y="890"/>
                  </a:lnTo>
                  <a:lnTo>
                    <a:pt x="278" y="886"/>
                  </a:lnTo>
                  <a:lnTo>
                    <a:pt x="275" y="883"/>
                  </a:lnTo>
                  <a:lnTo>
                    <a:pt x="271" y="881"/>
                  </a:lnTo>
                  <a:lnTo>
                    <a:pt x="268" y="879"/>
                  </a:lnTo>
                  <a:lnTo>
                    <a:pt x="267" y="876"/>
                  </a:lnTo>
                  <a:lnTo>
                    <a:pt x="267" y="873"/>
                  </a:lnTo>
                  <a:lnTo>
                    <a:pt x="265" y="870"/>
                  </a:lnTo>
                  <a:lnTo>
                    <a:pt x="264" y="866"/>
                  </a:lnTo>
                  <a:lnTo>
                    <a:pt x="263" y="864"/>
                  </a:lnTo>
                  <a:lnTo>
                    <a:pt x="263" y="860"/>
                  </a:lnTo>
                  <a:lnTo>
                    <a:pt x="263" y="857"/>
                  </a:lnTo>
                  <a:lnTo>
                    <a:pt x="263" y="853"/>
                  </a:lnTo>
                  <a:lnTo>
                    <a:pt x="263" y="851"/>
                  </a:lnTo>
                  <a:lnTo>
                    <a:pt x="264" y="851"/>
                  </a:lnTo>
                  <a:lnTo>
                    <a:pt x="267" y="849"/>
                  </a:lnTo>
                  <a:lnTo>
                    <a:pt x="269" y="847"/>
                  </a:lnTo>
                  <a:lnTo>
                    <a:pt x="270" y="846"/>
                  </a:lnTo>
                  <a:lnTo>
                    <a:pt x="271" y="845"/>
                  </a:lnTo>
                  <a:lnTo>
                    <a:pt x="269" y="843"/>
                  </a:lnTo>
                  <a:lnTo>
                    <a:pt x="267" y="841"/>
                  </a:lnTo>
                  <a:lnTo>
                    <a:pt x="269" y="838"/>
                  </a:lnTo>
                  <a:lnTo>
                    <a:pt x="269" y="835"/>
                  </a:lnTo>
                  <a:lnTo>
                    <a:pt x="269" y="832"/>
                  </a:lnTo>
                  <a:lnTo>
                    <a:pt x="267" y="829"/>
                  </a:lnTo>
                  <a:lnTo>
                    <a:pt x="266" y="826"/>
                  </a:lnTo>
                  <a:lnTo>
                    <a:pt x="265" y="823"/>
                  </a:lnTo>
                  <a:lnTo>
                    <a:pt x="264" y="820"/>
                  </a:lnTo>
                  <a:lnTo>
                    <a:pt x="264" y="817"/>
                  </a:lnTo>
                  <a:lnTo>
                    <a:pt x="261" y="816"/>
                  </a:lnTo>
                  <a:lnTo>
                    <a:pt x="258" y="815"/>
                  </a:lnTo>
                  <a:lnTo>
                    <a:pt x="255" y="813"/>
                  </a:lnTo>
                  <a:lnTo>
                    <a:pt x="252" y="812"/>
                  </a:lnTo>
                  <a:lnTo>
                    <a:pt x="250" y="812"/>
                  </a:lnTo>
                  <a:lnTo>
                    <a:pt x="248" y="811"/>
                  </a:lnTo>
                  <a:lnTo>
                    <a:pt x="247" y="810"/>
                  </a:lnTo>
                  <a:lnTo>
                    <a:pt x="246" y="809"/>
                  </a:lnTo>
                  <a:lnTo>
                    <a:pt x="244" y="809"/>
                  </a:lnTo>
                  <a:lnTo>
                    <a:pt x="241" y="807"/>
                  </a:lnTo>
                  <a:lnTo>
                    <a:pt x="239" y="807"/>
                  </a:lnTo>
                  <a:lnTo>
                    <a:pt x="237" y="807"/>
                  </a:lnTo>
                  <a:lnTo>
                    <a:pt x="235" y="807"/>
                  </a:lnTo>
                  <a:lnTo>
                    <a:pt x="233" y="806"/>
                  </a:lnTo>
                  <a:lnTo>
                    <a:pt x="230" y="807"/>
                  </a:lnTo>
                  <a:lnTo>
                    <a:pt x="229" y="806"/>
                  </a:lnTo>
                  <a:lnTo>
                    <a:pt x="225" y="804"/>
                  </a:lnTo>
                  <a:lnTo>
                    <a:pt x="224" y="802"/>
                  </a:lnTo>
                  <a:lnTo>
                    <a:pt x="223" y="800"/>
                  </a:lnTo>
                  <a:lnTo>
                    <a:pt x="225" y="797"/>
                  </a:lnTo>
                  <a:lnTo>
                    <a:pt x="225" y="796"/>
                  </a:lnTo>
                  <a:lnTo>
                    <a:pt x="223" y="794"/>
                  </a:lnTo>
                  <a:lnTo>
                    <a:pt x="220" y="792"/>
                  </a:lnTo>
                  <a:lnTo>
                    <a:pt x="218" y="792"/>
                  </a:lnTo>
                  <a:lnTo>
                    <a:pt x="216" y="790"/>
                  </a:lnTo>
                  <a:lnTo>
                    <a:pt x="212" y="789"/>
                  </a:lnTo>
                  <a:lnTo>
                    <a:pt x="210" y="788"/>
                  </a:lnTo>
                  <a:lnTo>
                    <a:pt x="208" y="788"/>
                  </a:lnTo>
                  <a:lnTo>
                    <a:pt x="206" y="788"/>
                  </a:lnTo>
                  <a:lnTo>
                    <a:pt x="203" y="788"/>
                  </a:lnTo>
                  <a:lnTo>
                    <a:pt x="201" y="788"/>
                  </a:lnTo>
                  <a:lnTo>
                    <a:pt x="197" y="788"/>
                  </a:lnTo>
                  <a:lnTo>
                    <a:pt x="195" y="788"/>
                  </a:lnTo>
                  <a:lnTo>
                    <a:pt x="193" y="789"/>
                  </a:lnTo>
                  <a:lnTo>
                    <a:pt x="191" y="790"/>
                  </a:lnTo>
                  <a:lnTo>
                    <a:pt x="187" y="790"/>
                  </a:lnTo>
                  <a:lnTo>
                    <a:pt x="184" y="790"/>
                  </a:lnTo>
                  <a:lnTo>
                    <a:pt x="182" y="792"/>
                  </a:lnTo>
                  <a:lnTo>
                    <a:pt x="179" y="792"/>
                  </a:lnTo>
                  <a:lnTo>
                    <a:pt x="176" y="794"/>
                  </a:lnTo>
                  <a:lnTo>
                    <a:pt x="174" y="796"/>
                  </a:lnTo>
                  <a:lnTo>
                    <a:pt x="172" y="797"/>
                  </a:lnTo>
                  <a:lnTo>
                    <a:pt x="170" y="799"/>
                  </a:lnTo>
                  <a:lnTo>
                    <a:pt x="152" y="804"/>
                  </a:lnTo>
                  <a:lnTo>
                    <a:pt x="149" y="803"/>
                  </a:lnTo>
                  <a:lnTo>
                    <a:pt x="147" y="802"/>
                  </a:lnTo>
                  <a:lnTo>
                    <a:pt x="144" y="800"/>
                  </a:lnTo>
                  <a:lnTo>
                    <a:pt x="142" y="799"/>
                  </a:lnTo>
                  <a:lnTo>
                    <a:pt x="139" y="798"/>
                  </a:lnTo>
                  <a:lnTo>
                    <a:pt x="137" y="797"/>
                  </a:lnTo>
                  <a:lnTo>
                    <a:pt x="134" y="797"/>
                  </a:lnTo>
                  <a:lnTo>
                    <a:pt x="131" y="797"/>
                  </a:lnTo>
                  <a:lnTo>
                    <a:pt x="127" y="798"/>
                  </a:lnTo>
                  <a:lnTo>
                    <a:pt x="123" y="800"/>
                  </a:lnTo>
                  <a:lnTo>
                    <a:pt x="120" y="801"/>
                  </a:lnTo>
                  <a:lnTo>
                    <a:pt x="115" y="802"/>
                  </a:lnTo>
                  <a:lnTo>
                    <a:pt x="111" y="802"/>
                  </a:lnTo>
                  <a:lnTo>
                    <a:pt x="108" y="803"/>
                  </a:lnTo>
                  <a:lnTo>
                    <a:pt x="104" y="805"/>
                  </a:lnTo>
                  <a:lnTo>
                    <a:pt x="100" y="807"/>
                  </a:lnTo>
                  <a:lnTo>
                    <a:pt x="95" y="807"/>
                  </a:lnTo>
                  <a:lnTo>
                    <a:pt x="92" y="805"/>
                  </a:lnTo>
                  <a:lnTo>
                    <a:pt x="89" y="803"/>
                  </a:lnTo>
                  <a:lnTo>
                    <a:pt x="85" y="801"/>
                  </a:lnTo>
                  <a:lnTo>
                    <a:pt x="82" y="798"/>
                  </a:lnTo>
                  <a:lnTo>
                    <a:pt x="78" y="797"/>
                  </a:lnTo>
                  <a:lnTo>
                    <a:pt x="76" y="794"/>
                  </a:lnTo>
                  <a:lnTo>
                    <a:pt x="72" y="792"/>
                  </a:lnTo>
                  <a:lnTo>
                    <a:pt x="70" y="791"/>
                  </a:lnTo>
                  <a:lnTo>
                    <a:pt x="67" y="790"/>
                  </a:lnTo>
                  <a:lnTo>
                    <a:pt x="65" y="788"/>
                  </a:lnTo>
                  <a:lnTo>
                    <a:pt x="63" y="788"/>
                  </a:lnTo>
                  <a:lnTo>
                    <a:pt x="60" y="786"/>
                  </a:lnTo>
                  <a:lnTo>
                    <a:pt x="58" y="786"/>
                  </a:lnTo>
                  <a:lnTo>
                    <a:pt x="55" y="784"/>
                  </a:lnTo>
                  <a:lnTo>
                    <a:pt x="53" y="784"/>
                  </a:lnTo>
                  <a:lnTo>
                    <a:pt x="49" y="781"/>
                  </a:lnTo>
                  <a:lnTo>
                    <a:pt x="46" y="778"/>
                  </a:lnTo>
                  <a:lnTo>
                    <a:pt x="44" y="775"/>
                  </a:lnTo>
                  <a:lnTo>
                    <a:pt x="42" y="771"/>
                  </a:lnTo>
                  <a:lnTo>
                    <a:pt x="42" y="768"/>
                  </a:lnTo>
                  <a:lnTo>
                    <a:pt x="42" y="764"/>
                  </a:lnTo>
                  <a:lnTo>
                    <a:pt x="42" y="760"/>
                  </a:lnTo>
                  <a:lnTo>
                    <a:pt x="44" y="756"/>
                  </a:lnTo>
                  <a:lnTo>
                    <a:pt x="42" y="754"/>
                  </a:lnTo>
                  <a:lnTo>
                    <a:pt x="39" y="751"/>
                  </a:lnTo>
                  <a:lnTo>
                    <a:pt x="35" y="749"/>
                  </a:lnTo>
                  <a:lnTo>
                    <a:pt x="31" y="748"/>
                  </a:lnTo>
                  <a:lnTo>
                    <a:pt x="28" y="746"/>
                  </a:lnTo>
                  <a:lnTo>
                    <a:pt x="26" y="744"/>
                  </a:lnTo>
                  <a:lnTo>
                    <a:pt x="27" y="741"/>
                  </a:lnTo>
                  <a:lnTo>
                    <a:pt x="31" y="737"/>
                  </a:lnTo>
                  <a:lnTo>
                    <a:pt x="29" y="737"/>
                  </a:lnTo>
                  <a:lnTo>
                    <a:pt x="26" y="737"/>
                  </a:lnTo>
                  <a:lnTo>
                    <a:pt x="23" y="737"/>
                  </a:lnTo>
                  <a:lnTo>
                    <a:pt x="20" y="737"/>
                  </a:lnTo>
                  <a:lnTo>
                    <a:pt x="17" y="737"/>
                  </a:lnTo>
                  <a:lnTo>
                    <a:pt x="14" y="737"/>
                  </a:lnTo>
                  <a:lnTo>
                    <a:pt x="13" y="735"/>
                  </a:lnTo>
                  <a:lnTo>
                    <a:pt x="12" y="732"/>
                  </a:lnTo>
                  <a:lnTo>
                    <a:pt x="8" y="730"/>
                  </a:lnTo>
                  <a:lnTo>
                    <a:pt x="7" y="729"/>
                  </a:lnTo>
                  <a:lnTo>
                    <a:pt x="6" y="727"/>
                  </a:lnTo>
                  <a:lnTo>
                    <a:pt x="7" y="724"/>
                  </a:lnTo>
                  <a:lnTo>
                    <a:pt x="8" y="723"/>
                  </a:lnTo>
                  <a:lnTo>
                    <a:pt x="8" y="720"/>
                  </a:lnTo>
                  <a:lnTo>
                    <a:pt x="7" y="719"/>
                  </a:lnTo>
                  <a:lnTo>
                    <a:pt x="5" y="717"/>
                  </a:lnTo>
                  <a:lnTo>
                    <a:pt x="6" y="715"/>
                  </a:lnTo>
                  <a:lnTo>
                    <a:pt x="4" y="713"/>
                  </a:lnTo>
                  <a:lnTo>
                    <a:pt x="2" y="713"/>
                  </a:lnTo>
                  <a:lnTo>
                    <a:pt x="0" y="711"/>
                  </a:lnTo>
                  <a:lnTo>
                    <a:pt x="3" y="707"/>
                  </a:lnTo>
                  <a:lnTo>
                    <a:pt x="4" y="703"/>
                  </a:lnTo>
                  <a:lnTo>
                    <a:pt x="6" y="698"/>
                  </a:lnTo>
                  <a:lnTo>
                    <a:pt x="8" y="693"/>
                  </a:lnTo>
                  <a:lnTo>
                    <a:pt x="10" y="688"/>
                  </a:lnTo>
                  <a:lnTo>
                    <a:pt x="12" y="684"/>
                  </a:lnTo>
                  <a:lnTo>
                    <a:pt x="12" y="679"/>
                  </a:lnTo>
                  <a:lnTo>
                    <a:pt x="13" y="673"/>
                  </a:lnTo>
                  <a:lnTo>
                    <a:pt x="12" y="671"/>
                  </a:lnTo>
                  <a:lnTo>
                    <a:pt x="11" y="669"/>
                  </a:lnTo>
                  <a:lnTo>
                    <a:pt x="10" y="667"/>
                  </a:lnTo>
                  <a:lnTo>
                    <a:pt x="10" y="664"/>
                  </a:lnTo>
                  <a:lnTo>
                    <a:pt x="8" y="661"/>
                  </a:lnTo>
                  <a:lnTo>
                    <a:pt x="8" y="659"/>
                  </a:lnTo>
                  <a:lnTo>
                    <a:pt x="8" y="656"/>
                  </a:lnTo>
                  <a:lnTo>
                    <a:pt x="8" y="654"/>
                  </a:lnTo>
                  <a:lnTo>
                    <a:pt x="6" y="653"/>
                  </a:lnTo>
                  <a:lnTo>
                    <a:pt x="4" y="654"/>
                  </a:lnTo>
                  <a:lnTo>
                    <a:pt x="3" y="654"/>
                  </a:lnTo>
                  <a:lnTo>
                    <a:pt x="1" y="654"/>
                  </a:lnTo>
                  <a:lnTo>
                    <a:pt x="3" y="649"/>
                  </a:lnTo>
                  <a:lnTo>
                    <a:pt x="4" y="643"/>
                  </a:lnTo>
                  <a:lnTo>
                    <a:pt x="6" y="639"/>
                  </a:lnTo>
                  <a:lnTo>
                    <a:pt x="8" y="634"/>
                  </a:lnTo>
                  <a:lnTo>
                    <a:pt x="12" y="630"/>
                  </a:lnTo>
                  <a:lnTo>
                    <a:pt x="14" y="625"/>
                  </a:lnTo>
                  <a:lnTo>
                    <a:pt x="17" y="621"/>
                  </a:lnTo>
                  <a:lnTo>
                    <a:pt x="21" y="617"/>
                  </a:lnTo>
                  <a:lnTo>
                    <a:pt x="23" y="614"/>
                  </a:lnTo>
                  <a:lnTo>
                    <a:pt x="24" y="611"/>
                  </a:lnTo>
                  <a:lnTo>
                    <a:pt x="25" y="608"/>
                  </a:lnTo>
                  <a:lnTo>
                    <a:pt x="26" y="604"/>
                  </a:lnTo>
                  <a:lnTo>
                    <a:pt x="27" y="601"/>
                  </a:lnTo>
                  <a:lnTo>
                    <a:pt x="29" y="599"/>
                  </a:lnTo>
                  <a:lnTo>
                    <a:pt x="31" y="596"/>
                  </a:lnTo>
                  <a:lnTo>
                    <a:pt x="36" y="596"/>
                  </a:lnTo>
                  <a:lnTo>
                    <a:pt x="38" y="594"/>
                  </a:lnTo>
                  <a:lnTo>
                    <a:pt x="40" y="592"/>
                  </a:lnTo>
                  <a:lnTo>
                    <a:pt x="42" y="590"/>
                  </a:lnTo>
                  <a:lnTo>
                    <a:pt x="44" y="588"/>
                  </a:lnTo>
                  <a:lnTo>
                    <a:pt x="46" y="586"/>
                  </a:lnTo>
                  <a:lnTo>
                    <a:pt x="48" y="584"/>
                  </a:lnTo>
                  <a:lnTo>
                    <a:pt x="50" y="582"/>
                  </a:lnTo>
                  <a:lnTo>
                    <a:pt x="53" y="580"/>
                  </a:lnTo>
                  <a:lnTo>
                    <a:pt x="55" y="581"/>
                  </a:lnTo>
                  <a:lnTo>
                    <a:pt x="57" y="581"/>
                  </a:lnTo>
                  <a:lnTo>
                    <a:pt x="59" y="581"/>
                  </a:lnTo>
                  <a:lnTo>
                    <a:pt x="61" y="579"/>
                  </a:lnTo>
                  <a:lnTo>
                    <a:pt x="64" y="578"/>
                  </a:lnTo>
                  <a:lnTo>
                    <a:pt x="67" y="575"/>
                  </a:lnTo>
                  <a:lnTo>
                    <a:pt x="69" y="573"/>
                  </a:lnTo>
                  <a:lnTo>
                    <a:pt x="72" y="570"/>
                  </a:lnTo>
                  <a:lnTo>
                    <a:pt x="74" y="568"/>
                  </a:lnTo>
                  <a:lnTo>
                    <a:pt x="76" y="565"/>
                  </a:lnTo>
                  <a:lnTo>
                    <a:pt x="77" y="562"/>
                  </a:lnTo>
                  <a:lnTo>
                    <a:pt x="78" y="560"/>
                  </a:lnTo>
                  <a:lnTo>
                    <a:pt x="76" y="558"/>
                  </a:lnTo>
                  <a:lnTo>
                    <a:pt x="74" y="555"/>
                  </a:lnTo>
                  <a:lnTo>
                    <a:pt x="73" y="552"/>
                  </a:lnTo>
                  <a:lnTo>
                    <a:pt x="73" y="550"/>
                  </a:lnTo>
                  <a:lnTo>
                    <a:pt x="75" y="545"/>
                  </a:lnTo>
                  <a:lnTo>
                    <a:pt x="78" y="541"/>
                  </a:lnTo>
                  <a:lnTo>
                    <a:pt x="81" y="539"/>
                  </a:lnTo>
                  <a:lnTo>
                    <a:pt x="84" y="535"/>
                  </a:lnTo>
                  <a:lnTo>
                    <a:pt x="89" y="532"/>
                  </a:lnTo>
                  <a:lnTo>
                    <a:pt x="93" y="530"/>
                  </a:lnTo>
                  <a:lnTo>
                    <a:pt x="96" y="526"/>
                  </a:lnTo>
                  <a:lnTo>
                    <a:pt x="100" y="523"/>
                  </a:lnTo>
                  <a:lnTo>
                    <a:pt x="104" y="521"/>
                  </a:lnTo>
                  <a:lnTo>
                    <a:pt x="108" y="519"/>
                  </a:lnTo>
                  <a:lnTo>
                    <a:pt x="110" y="516"/>
                  </a:lnTo>
                  <a:lnTo>
                    <a:pt x="112" y="512"/>
                  </a:lnTo>
                  <a:lnTo>
                    <a:pt x="113" y="510"/>
                  </a:lnTo>
                  <a:lnTo>
                    <a:pt x="116" y="507"/>
                  </a:lnTo>
                  <a:lnTo>
                    <a:pt x="120" y="506"/>
                  </a:lnTo>
                  <a:lnTo>
                    <a:pt x="124" y="506"/>
                  </a:lnTo>
                  <a:lnTo>
                    <a:pt x="125" y="509"/>
                  </a:lnTo>
                  <a:lnTo>
                    <a:pt x="129" y="510"/>
                  </a:lnTo>
                  <a:lnTo>
                    <a:pt x="131" y="511"/>
                  </a:lnTo>
                  <a:lnTo>
                    <a:pt x="134" y="511"/>
                  </a:lnTo>
                  <a:lnTo>
                    <a:pt x="138" y="510"/>
                  </a:lnTo>
                  <a:lnTo>
                    <a:pt x="142" y="509"/>
                  </a:lnTo>
                  <a:lnTo>
                    <a:pt x="145" y="509"/>
                  </a:lnTo>
                  <a:lnTo>
                    <a:pt x="148" y="509"/>
                  </a:lnTo>
                  <a:lnTo>
                    <a:pt x="152" y="509"/>
                  </a:lnTo>
                  <a:lnTo>
                    <a:pt x="157" y="509"/>
                  </a:lnTo>
                  <a:lnTo>
                    <a:pt x="159" y="507"/>
                  </a:lnTo>
                  <a:lnTo>
                    <a:pt x="163" y="505"/>
                  </a:lnTo>
                  <a:lnTo>
                    <a:pt x="165" y="505"/>
                  </a:lnTo>
                  <a:lnTo>
                    <a:pt x="167" y="505"/>
                  </a:lnTo>
                  <a:lnTo>
                    <a:pt x="169" y="504"/>
                  </a:lnTo>
                  <a:lnTo>
                    <a:pt x="170" y="503"/>
                  </a:lnTo>
                  <a:lnTo>
                    <a:pt x="172" y="501"/>
                  </a:lnTo>
                  <a:lnTo>
                    <a:pt x="174" y="501"/>
                  </a:lnTo>
                  <a:lnTo>
                    <a:pt x="175" y="500"/>
                  </a:lnTo>
                  <a:lnTo>
                    <a:pt x="177" y="499"/>
                  </a:lnTo>
                  <a:lnTo>
                    <a:pt x="180" y="499"/>
                  </a:lnTo>
                  <a:lnTo>
                    <a:pt x="183" y="498"/>
                  </a:lnTo>
                  <a:lnTo>
                    <a:pt x="186" y="497"/>
                  </a:lnTo>
                  <a:lnTo>
                    <a:pt x="190" y="497"/>
                  </a:lnTo>
                  <a:lnTo>
                    <a:pt x="192" y="497"/>
                  </a:lnTo>
                  <a:lnTo>
                    <a:pt x="193" y="497"/>
                  </a:lnTo>
                  <a:lnTo>
                    <a:pt x="195" y="498"/>
                  </a:lnTo>
                  <a:lnTo>
                    <a:pt x="198" y="497"/>
                  </a:lnTo>
                  <a:lnTo>
                    <a:pt x="201" y="494"/>
                  </a:lnTo>
                  <a:lnTo>
                    <a:pt x="203" y="493"/>
                  </a:lnTo>
                  <a:lnTo>
                    <a:pt x="206" y="493"/>
                  </a:lnTo>
                  <a:lnTo>
                    <a:pt x="208" y="494"/>
                  </a:lnTo>
                  <a:lnTo>
                    <a:pt x="210" y="496"/>
                  </a:lnTo>
                  <a:lnTo>
                    <a:pt x="214" y="497"/>
                  </a:lnTo>
                  <a:lnTo>
                    <a:pt x="217" y="497"/>
                  </a:lnTo>
                  <a:lnTo>
                    <a:pt x="220" y="495"/>
                  </a:lnTo>
                  <a:lnTo>
                    <a:pt x="224" y="497"/>
                  </a:lnTo>
                  <a:lnTo>
                    <a:pt x="227" y="495"/>
                  </a:lnTo>
                  <a:lnTo>
                    <a:pt x="230" y="494"/>
                  </a:lnTo>
                  <a:lnTo>
                    <a:pt x="233" y="497"/>
                  </a:lnTo>
                  <a:lnTo>
                    <a:pt x="239" y="499"/>
                  </a:lnTo>
                  <a:lnTo>
                    <a:pt x="239" y="497"/>
                  </a:lnTo>
                  <a:lnTo>
                    <a:pt x="243" y="497"/>
                  </a:lnTo>
                  <a:lnTo>
                    <a:pt x="246" y="495"/>
                  </a:lnTo>
                  <a:lnTo>
                    <a:pt x="249" y="494"/>
                  </a:lnTo>
                  <a:lnTo>
                    <a:pt x="252" y="492"/>
                  </a:lnTo>
                  <a:lnTo>
                    <a:pt x="255" y="492"/>
                  </a:lnTo>
                  <a:lnTo>
                    <a:pt x="259" y="490"/>
                  </a:lnTo>
                  <a:lnTo>
                    <a:pt x="262" y="489"/>
                  </a:lnTo>
                  <a:lnTo>
                    <a:pt x="265" y="489"/>
                  </a:lnTo>
                  <a:lnTo>
                    <a:pt x="267" y="490"/>
                  </a:lnTo>
                  <a:lnTo>
                    <a:pt x="267" y="492"/>
                  </a:lnTo>
                  <a:lnTo>
                    <a:pt x="267" y="493"/>
                  </a:lnTo>
                  <a:lnTo>
                    <a:pt x="267" y="495"/>
                  </a:lnTo>
                  <a:lnTo>
                    <a:pt x="266" y="495"/>
                  </a:lnTo>
                  <a:lnTo>
                    <a:pt x="269" y="497"/>
                  </a:lnTo>
                  <a:lnTo>
                    <a:pt x="274" y="497"/>
                  </a:lnTo>
                  <a:lnTo>
                    <a:pt x="277" y="497"/>
                  </a:lnTo>
                  <a:lnTo>
                    <a:pt x="280" y="499"/>
                  </a:lnTo>
                  <a:lnTo>
                    <a:pt x="280" y="501"/>
                  </a:lnTo>
                  <a:lnTo>
                    <a:pt x="281" y="502"/>
                  </a:lnTo>
                  <a:lnTo>
                    <a:pt x="282" y="503"/>
                  </a:lnTo>
                  <a:lnTo>
                    <a:pt x="282" y="505"/>
                  </a:lnTo>
                  <a:lnTo>
                    <a:pt x="282" y="507"/>
                  </a:lnTo>
                  <a:lnTo>
                    <a:pt x="283" y="508"/>
                  </a:lnTo>
                  <a:lnTo>
                    <a:pt x="282" y="510"/>
                  </a:lnTo>
                  <a:lnTo>
                    <a:pt x="282" y="511"/>
                  </a:lnTo>
                  <a:lnTo>
                    <a:pt x="279" y="512"/>
                  </a:lnTo>
                  <a:lnTo>
                    <a:pt x="277" y="514"/>
                  </a:lnTo>
                  <a:lnTo>
                    <a:pt x="277" y="516"/>
                  </a:lnTo>
                  <a:lnTo>
                    <a:pt x="276" y="517"/>
                  </a:lnTo>
                  <a:lnTo>
                    <a:pt x="276" y="519"/>
                  </a:lnTo>
                  <a:lnTo>
                    <a:pt x="275" y="521"/>
                  </a:lnTo>
                  <a:lnTo>
                    <a:pt x="274" y="522"/>
                  </a:lnTo>
                  <a:lnTo>
                    <a:pt x="270" y="524"/>
                  </a:lnTo>
                  <a:lnTo>
                    <a:pt x="271" y="526"/>
                  </a:lnTo>
                  <a:lnTo>
                    <a:pt x="271" y="528"/>
                  </a:lnTo>
                  <a:lnTo>
                    <a:pt x="274" y="531"/>
                  </a:lnTo>
                  <a:lnTo>
                    <a:pt x="277" y="530"/>
                  </a:lnTo>
                  <a:lnTo>
                    <a:pt x="278" y="530"/>
                  </a:lnTo>
                  <a:lnTo>
                    <a:pt x="279" y="531"/>
                  </a:lnTo>
                  <a:lnTo>
                    <a:pt x="280" y="531"/>
                  </a:lnTo>
                  <a:lnTo>
                    <a:pt x="282" y="533"/>
                  </a:lnTo>
                  <a:lnTo>
                    <a:pt x="286" y="533"/>
                  </a:lnTo>
                  <a:lnTo>
                    <a:pt x="290" y="534"/>
                  </a:lnTo>
                  <a:lnTo>
                    <a:pt x="291" y="536"/>
                  </a:lnTo>
                  <a:lnTo>
                    <a:pt x="295" y="535"/>
                  </a:lnTo>
                  <a:lnTo>
                    <a:pt x="299" y="535"/>
                  </a:lnTo>
                  <a:lnTo>
                    <a:pt x="301" y="535"/>
                  </a:lnTo>
                  <a:lnTo>
                    <a:pt x="305" y="536"/>
                  </a:lnTo>
                  <a:lnTo>
                    <a:pt x="308" y="537"/>
                  </a:lnTo>
                  <a:lnTo>
                    <a:pt x="312" y="538"/>
                  </a:lnTo>
                  <a:lnTo>
                    <a:pt x="316" y="538"/>
                  </a:lnTo>
                  <a:lnTo>
                    <a:pt x="319" y="537"/>
                  </a:lnTo>
                  <a:lnTo>
                    <a:pt x="320" y="540"/>
                  </a:lnTo>
                  <a:lnTo>
                    <a:pt x="320" y="543"/>
                  </a:lnTo>
                  <a:lnTo>
                    <a:pt x="322" y="545"/>
                  </a:lnTo>
                  <a:lnTo>
                    <a:pt x="325" y="547"/>
                  </a:lnTo>
                  <a:lnTo>
                    <a:pt x="331" y="546"/>
                  </a:lnTo>
                  <a:lnTo>
                    <a:pt x="335" y="548"/>
                  </a:lnTo>
                  <a:lnTo>
                    <a:pt x="338" y="550"/>
                  </a:lnTo>
                  <a:lnTo>
                    <a:pt x="342" y="554"/>
                  </a:lnTo>
                  <a:lnTo>
                    <a:pt x="345" y="557"/>
                  </a:lnTo>
                  <a:lnTo>
                    <a:pt x="348" y="560"/>
                  </a:lnTo>
                  <a:lnTo>
                    <a:pt x="353" y="561"/>
                  </a:lnTo>
                  <a:lnTo>
                    <a:pt x="359" y="560"/>
                  </a:lnTo>
                  <a:lnTo>
                    <a:pt x="360" y="560"/>
                  </a:lnTo>
                  <a:lnTo>
                    <a:pt x="362" y="560"/>
                  </a:lnTo>
                  <a:lnTo>
                    <a:pt x="363" y="560"/>
                  </a:lnTo>
                  <a:lnTo>
                    <a:pt x="365" y="558"/>
                  </a:lnTo>
                  <a:lnTo>
                    <a:pt x="365" y="556"/>
                  </a:lnTo>
                  <a:lnTo>
                    <a:pt x="364" y="554"/>
                  </a:lnTo>
                  <a:lnTo>
                    <a:pt x="363" y="552"/>
                  </a:lnTo>
                  <a:lnTo>
                    <a:pt x="362" y="550"/>
                  </a:lnTo>
                  <a:lnTo>
                    <a:pt x="361" y="548"/>
                  </a:lnTo>
                  <a:lnTo>
                    <a:pt x="361" y="545"/>
                  </a:lnTo>
                  <a:lnTo>
                    <a:pt x="361" y="543"/>
                  </a:lnTo>
                  <a:lnTo>
                    <a:pt x="363" y="541"/>
                  </a:lnTo>
                  <a:lnTo>
                    <a:pt x="365" y="540"/>
                  </a:lnTo>
                  <a:lnTo>
                    <a:pt x="368" y="539"/>
                  </a:lnTo>
                  <a:lnTo>
                    <a:pt x="371" y="538"/>
                  </a:lnTo>
                  <a:lnTo>
                    <a:pt x="373" y="537"/>
                  </a:lnTo>
                  <a:lnTo>
                    <a:pt x="376" y="537"/>
                  </a:lnTo>
                  <a:lnTo>
                    <a:pt x="378" y="536"/>
                  </a:lnTo>
                  <a:lnTo>
                    <a:pt x="381" y="535"/>
                  </a:lnTo>
                  <a:lnTo>
                    <a:pt x="384" y="535"/>
                  </a:lnTo>
                  <a:lnTo>
                    <a:pt x="385" y="537"/>
                  </a:lnTo>
                  <a:lnTo>
                    <a:pt x="387" y="539"/>
                  </a:lnTo>
                  <a:lnTo>
                    <a:pt x="389" y="539"/>
                  </a:lnTo>
                  <a:lnTo>
                    <a:pt x="392" y="540"/>
                  </a:lnTo>
                  <a:lnTo>
                    <a:pt x="396" y="540"/>
                  </a:lnTo>
                  <a:lnTo>
                    <a:pt x="399" y="540"/>
                  </a:lnTo>
                  <a:lnTo>
                    <a:pt x="403" y="541"/>
                  </a:lnTo>
                  <a:lnTo>
                    <a:pt x="406" y="543"/>
                  </a:lnTo>
                  <a:lnTo>
                    <a:pt x="409" y="543"/>
                  </a:lnTo>
                  <a:lnTo>
                    <a:pt x="412" y="545"/>
                  </a:lnTo>
                  <a:lnTo>
                    <a:pt x="416" y="545"/>
                  </a:lnTo>
                  <a:lnTo>
                    <a:pt x="419" y="545"/>
                  </a:lnTo>
                  <a:lnTo>
                    <a:pt x="421" y="548"/>
                  </a:lnTo>
                  <a:lnTo>
                    <a:pt x="424" y="550"/>
                  </a:lnTo>
                  <a:lnTo>
                    <a:pt x="427" y="550"/>
                  </a:lnTo>
                  <a:lnTo>
                    <a:pt x="430" y="550"/>
                  </a:lnTo>
                  <a:lnTo>
                    <a:pt x="434" y="550"/>
                  </a:lnTo>
                  <a:lnTo>
                    <a:pt x="437" y="550"/>
                  </a:lnTo>
                  <a:lnTo>
                    <a:pt x="440" y="550"/>
                  </a:lnTo>
                  <a:lnTo>
                    <a:pt x="444" y="550"/>
                  </a:lnTo>
                  <a:lnTo>
                    <a:pt x="446" y="550"/>
                  </a:lnTo>
                  <a:lnTo>
                    <a:pt x="448" y="550"/>
                  </a:lnTo>
                  <a:lnTo>
                    <a:pt x="450" y="551"/>
                  </a:lnTo>
                  <a:lnTo>
                    <a:pt x="453" y="552"/>
                  </a:lnTo>
                  <a:lnTo>
                    <a:pt x="454" y="552"/>
                  </a:lnTo>
                  <a:lnTo>
                    <a:pt x="457" y="553"/>
                  </a:lnTo>
                  <a:lnTo>
                    <a:pt x="459" y="553"/>
                  </a:lnTo>
                  <a:lnTo>
                    <a:pt x="462" y="554"/>
                  </a:lnTo>
                  <a:lnTo>
                    <a:pt x="463" y="552"/>
                  </a:lnTo>
                  <a:lnTo>
                    <a:pt x="463" y="550"/>
                  </a:lnTo>
                  <a:lnTo>
                    <a:pt x="463" y="549"/>
                  </a:lnTo>
                  <a:lnTo>
                    <a:pt x="463" y="547"/>
                  </a:lnTo>
                  <a:lnTo>
                    <a:pt x="465" y="547"/>
                  </a:lnTo>
                  <a:lnTo>
                    <a:pt x="468" y="548"/>
                  </a:lnTo>
                  <a:lnTo>
                    <a:pt x="471" y="548"/>
                  </a:lnTo>
                  <a:lnTo>
                    <a:pt x="473" y="548"/>
                  </a:lnTo>
                  <a:lnTo>
                    <a:pt x="477" y="548"/>
                  </a:lnTo>
                  <a:lnTo>
                    <a:pt x="479" y="548"/>
                  </a:lnTo>
                  <a:lnTo>
                    <a:pt x="481" y="548"/>
                  </a:lnTo>
                  <a:lnTo>
                    <a:pt x="484" y="546"/>
                  </a:lnTo>
                  <a:lnTo>
                    <a:pt x="488" y="545"/>
                  </a:lnTo>
                  <a:lnTo>
                    <a:pt x="492" y="545"/>
                  </a:lnTo>
                  <a:lnTo>
                    <a:pt x="497" y="545"/>
                  </a:lnTo>
                  <a:lnTo>
                    <a:pt x="500" y="545"/>
                  </a:lnTo>
                  <a:lnTo>
                    <a:pt x="504" y="543"/>
                  </a:lnTo>
                  <a:lnTo>
                    <a:pt x="507" y="542"/>
                  </a:lnTo>
                  <a:lnTo>
                    <a:pt x="509" y="540"/>
                  </a:lnTo>
                  <a:lnTo>
                    <a:pt x="510" y="536"/>
                  </a:lnTo>
                  <a:lnTo>
                    <a:pt x="512" y="533"/>
                  </a:lnTo>
                  <a:lnTo>
                    <a:pt x="514" y="531"/>
                  </a:lnTo>
                  <a:lnTo>
                    <a:pt x="515" y="526"/>
                  </a:lnTo>
                  <a:lnTo>
                    <a:pt x="515" y="524"/>
                  </a:lnTo>
                  <a:lnTo>
                    <a:pt x="516" y="520"/>
                  </a:lnTo>
                  <a:lnTo>
                    <a:pt x="516" y="516"/>
                  </a:lnTo>
                  <a:lnTo>
                    <a:pt x="516" y="514"/>
                  </a:lnTo>
                  <a:lnTo>
                    <a:pt x="516" y="511"/>
                  </a:lnTo>
                  <a:lnTo>
                    <a:pt x="518" y="509"/>
                  </a:lnTo>
                  <a:lnTo>
                    <a:pt x="518" y="507"/>
                  </a:lnTo>
                  <a:lnTo>
                    <a:pt x="518" y="505"/>
                  </a:lnTo>
                  <a:lnTo>
                    <a:pt x="518" y="503"/>
                  </a:lnTo>
                  <a:lnTo>
                    <a:pt x="517" y="501"/>
                  </a:lnTo>
                  <a:lnTo>
                    <a:pt x="517" y="499"/>
                  </a:lnTo>
                  <a:lnTo>
                    <a:pt x="517" y="497"/>
                  </a:lnTo>
                  <a:lnTo>
                    <a:pt x="518" y="495"/>
                  </a:lnTo>
                  <a:lnTo>
                    <a:pt x="516" y="495"/>
                  </a:lnTo>
                  <a:lnTo>
                    <a:pt x="515" y="495"/>
                  </a:lnTo>
                  <a:lnTo>
                    <a:pt x="513" y="496"/>
                  </a:lnTo>
                  <a:lnTo>
                    <a:pt x="511" y="497"/>
                  </a:lnTo>
                  <a:lnTo>
                    <a:pt x="509" y="497"/>
                  </a:lnTo>
                  <a:lnTo>
                    <a:pt x="507" y="499"/>
                  </a:lnTo>
                  <a:lnTo>
                    <a:pt x="505" y="499"/>
                  </a:lnTo>
                  <a:lnTo>
                    <a:pt x="503" y="498"/>
                  </a:lnTo>
                  <a:lnTo>
                    <a:pt x="501" y="501"/>
                  </a:lnTo>
                  <a:lnTo>
                    <a:pt x="498" y="501"/>
                  </a:lnTo>
                  <a:lnTo>
                    <a:pt x="494" y="502"/>
                  </a:lnTo>
                  <a:lnTo>
                    <a:pt x="491" y="502"/>
                  </a:lnTo>
                  <a:lnTo>
                    <a:pt x="488" y="502"/>
                  </a:lnTo>
                  <a:lnTo>
                    <a:pt x="486" y="501"/>
                  </a:lnTo>
                  <a:lnTo>
                    <a:pt x="484" y="500"/>
                  </a:lnTo>
                  <a:lnTo>
                    <a:pt x="482" y="499"/>
                  </a:lnTo>
                  <a:lnTo>
                    <a:pt x="480" y="497"/>
                  </a:lnTo>
                  <a:lnTo>
                    <a:pt x="477" y="496"/>
                  </a:lnTo>
                  <a:lnTo>
                    <a:pt x="475" y="494"/>
                  </a:lnTo>
                  <a:lnTo>
                    <a:pt x="473" y="494"/>
                  </a:lnTo>
                  <a:lnTo>
                    <a:pt x="471" y="496"/>
                  </a:lnTo>
                  <a:lnTo>
                    <a:pt x="471" y="497"/>
                  </a:lnTo>
                  <a:lnTo>
                    <a:pt x="471" y="500"/>
                  </a:lnTo>
                  <a:lnTo>
                    <a:pt x="469" y="501"/>
                  </a:lnTo>
                  <a:lnTo>
                    <a:pt x="466" y="501"/>
                  </a:lnTo>
                  <a:lnTo>
                    <a:pt x="463" y="501"/>
                  </a:lnTo>
                  <a:lnTo>
                    <a:pt x="461" y="500"/>
                  </a:lnTo>
                  <a:lnTo>
                    <a:pt x="458" y="499"/>
                  </a:lnTo>
                  <a:lnTo>
                    <a:pt x="456" y="498"/>
                  </a:lnTo>
                  <a:lnTo>
                    <a:pt x="453" y="497"/>
                  </a:lnTo>
                  <a:lnTo>
                    <a:pt x="451" y="497"/>
                  </a:lnTo>
                  <a:lnTo>
                    <a:pt x="448" y="497"/>
                  </a:lnTo>
                  <a:lnTo>
                    <a:pt x="446" y="499"/>
                  </a:lnTo>
                  <a:lnTo>
                    <a:pt x="444" y="501"/>
                  </a:lnTo>
                  <a:lnTo>
                    <a:pt x="444" y="502"/>
                  </a:lnTo>
                  <a:lnTo>
                    <a:pt x="442" y="504"/>
                  </a:lnTo>
                  <a:lnTo>
                    <a:pt x="441" y="505"/>
                  </a:lnTo>
                  <a:lnTo>
                    <a:pt x="439" y="506"/>
                  </a:lnTo>
                  <a:lnTo>
                    <a:pt x="437" y="507"/>
                  </a:lnTo>
                  <a:lnTo>
                    <a:pt x="435" y="508"/>
                  </a:lnTo>
                  <a:lnTo>
                    <a:pt x="432" y="506"/>
                  </a:lnTo>
                  <a:lnTo>
                    <a:pt x="432" y="503"/>
                  </a:lnTo>
                  <a:lnTo>
                    <a:pt x="434" y="501"/>
                  </a:lnTo>
                  <a:lnTo>
                    <a:pt x="435" y="499"/>
                  </a:lnTo>
                  <a:lnTo>
                    <a:pt x="433" y="496"/>
                  </a:lnTo>
                  <a:lnTo>
                    <a:pt x="432" y="493"/>
                  </a:lnTo>
                  <a:lnTo>
                    <a:pt x="431" y="491"/>
                  </a:lnTo>
                  <a:lnTo>
                    <a:pt x="432" y="488"/>
                  </a:lnTo>
                  <a:lnTo>
                    <a:pt x="432" y="486"/>
                  </a:lnTo>
                  <a:lnTo>
                    <a:pt x="432" y="484"/>
                  </a:lnTo>
                  <a:lnTo>
                    <a:pt x="430" y="482"/>
                  </a:lnTo>
                  <a:lnTo>
                    <a:pt x="427" y="479"/>
                  </a:lnTo>
                  <a:lnTo>
                    <a:pt x="427" y="476"/>
                  </a:lnTo>
                  <a:lnTo>
                    <a:pt x="429" y="473"/>
                  </a:lnTo>
                  <a:lnTo>
                    <a:pt x="430" y="472"/>
                  </a:lnTo>
                  <a:lnTo>
                    <a:pt x="429" y="469"/>
                  </a:lnTo>
                  <a:lnTo>
                    <a:pt x="431" y="467"/>
                  </a:lnTo>
                  <a:lnTo>
                    <a:pt x="431" y="466"/>
                  </a:lnTo>
                  <a:lnTo>
                    <a:pt x="430" y="464"/>
                  </a:lnTo>
                  <a:lnTo>
                    <a:pt x="428" y="463"/>
                  </a:lnTo>
                  <a:lnTo>
                    <a:pt x="427" y="461"/>
                  </a:lnTo>
                  <a:lnTo>
                    <a:pt x="427" y="459"/>
                  </a:lnTo>
                  <a:lnTo>
                    <a:pt x="428" y="458"/>
                  </a:lnTo>
                  <a:lnTo>
                    <a:pt x="431" y="457"/>
                  </a:lnTo>
                  <a:lnTo>
                    <a:pt x="434" y="456"/>
                  </a:lnTo>
                  <a:lnTo>
                    <a:pt x="437" y="456"/>
                  </a:lnTo>
                  <a:lnTo>
                    <a:pt x="439" y="456"/>
                  </a:lnTo>
                  <a:lnTo>
                    <a:pt x="443" y="456"/>
                  </a:lnTo>
                  <a:lnTo>
                    <a:pt x="446" y="456"/>
                  </a:lnTo>
                  <a:lnTo>
                    <a:pt x="448" y="456"/>
                  </a:lnTo>
                  <a:lnTo>
                    <a:pt x="451" y="454"/>
                  </a:lnTo>
                  <a:lnTo>
                    <a:pt x="453" y="453"/>
                  </a:lnTo>
                  <a:lnTo>
                    <a:pt x="450" y="453"/>
                  </a:lnTo>
                  <a:lnTo>
                    <a:pt x="446" y="452"/>
                  </a:lnTo>
                  <a:lnTo>
                    <a:pt x="443" y="452"/>
                  </a:lnTo>
                  <a:lnTo>
                    <a:pt x="439" y="453"/>
                  </a:lnTo>
                  <a:lnTo>
                    <a:pt x="435" y="453"/>
                  </a:lnTo>
                  <a:lnTo>
                    <a:pt x="433" y="454"/>
                  </a:lnTo>
                  <a:lnTo>
                    <a:pt x="430" y="454"/>
                  </a:lnTo>
                  <a:lnTo>
                    <a:pt x="427" y="456"/>
                  </a:lnTo>
                  <a:lnTo>
                    <a:pt x="425" y="456"/>
                  </a:lnTo>
                  <a:lnTo>
                    <a:pt x="423" y="456"/>
                  </a:lnTo>
                  <a:lnTo>
                    <a:pt x="421" y="456"/>
                  </a:lnTo>
                  <a:lnTo>
                    <a:pt x="419" y="456"/>
                  </a:lnTo>
                  <a:lnTo>
                    <a:pt x="417" y="454"/>
                  </a:lnTo>
                  <a:lnTo>
                    <a:pt x="416" y="454"/>
                  </a:lnTo>
                  <a:lnTo>
                    <a:pt x="414" y="456"/>
                  </a:lnTo>
                  <a:lnTo>
                    <a:pt x="413" y="457"/>
                  </a:lnTo>
                  <a:lnTo>
                    <a:pt x="411" y="459"/>
                  </a:lnTo>
                  <a:lnTo>
                    <a:pt x="410" y="461"/>
                  </a:lnTo>
                  <a:lnTo>
                    <a:pt x="410" y="463"/>
                  </a:lnTo>
                  <a:lnTo>
                    <a:pt x="409" y="466"/>
                  </a:lnTo>
                  <a:lnTo>
                    <a:pt x="406" y="467"/>
                  </a:lnTo>
                  <a:lnTo>
                    <a:pt x="403" y="466"/>
                  </a:lnTo>
                  <a:lnTo>
                    <a:pt x="399" y="466"/>
                  </a:lnTo>
                  <a:lnTo>
                    <a:pt x="399" y="469"/>
                  </a:lnTo>
                  <a:lnTo>
                    <a:pt x="402" y="469"/>
                  </a:lnTo>
                  <a:lnTo>
                    <a:pt x="405" y="471"/>
                  </a:lnTo>
                  <a:lnTo>
                    <a:pt x="407" y="472"/>
                  </a:lnTo>
                  <a:lnTo>
                    <a:pt x="410" y="475"/>
                  </a:lnTo>
                  <a:lnTo>
                    <a:pt x="408" y="476"/>
                  </a:lnTo>
                  <a:lnTo>
                    <a:pt x="407" y="477"/>
                  </a:lnTo>
                  <a:lnTo>
                    <a:pt x="405" y="477"/>
                  </a:lnTo>
                  <a:lnTo>
                    <a:pt x="403" y="477"/>
                  </a:lnTo>
                  <a:lnTo>
                    <a:pt x="407" y="478"/>
                  </a:lnTo>
                  <a:lnTo>
                    <a:pt x="409" y="479"/>
                  </a:lnTo>
                  <a:lnTo>
                    <a:pt x="412" y="480"/>
                  </a:lnTo>
                  <a:lnTo>
                    <a:pt x="415" y="482"/>
                  </a:lnTo>
                  <a:lnTo>
                    <a:pt x="414" y="483"/>
                  </a:lnTo>
                  <a:lnTo>
                    <a:pt x="412" y="484"/>
                  </a:lnTo>
                  <a:lnTo>
                    <a:pt x="410" y="486"/>
                  </a:lnTo>
                  <a:lnTo>
                    <a:pt x="408" y="487"/>
                  </a:lnTo>
                  <a:lnTo>
                    <a:pt x="405" y="486"/>
                  </a:lnTo>
                  <a:lnTo>
                    <a:pt x="403" y="484"/>
                  </a:lnTo>
                  <a:lnTo>
                    <a:pt x="401" y="482"/>
                  </a:lnTo>
                  <a:lnTo>
                    <a:pt x="399" y="482"/>
                  </a:lnTo>
                  <a:lnTo>
                    <a:pt x="399" y="483"/>
                  </a:lnTo>
                  <a:lnTo>
                    <a:pt x="401" y="485"/>
                  </a:lnTo>
                  <a:lnTo>
                    <a:pt x="403" y="487"/>
                  </a:lnTo>
                  <a:lnTo>
                    <a:pt x="403" y="488"/>
                  </a:lnTo>
                  <a:lnTo>
                    <a:pt x="400" y="489"/>
                  </a:lnTo>
                  <a:lnTo>
                    <a:pt x="398" y="488"/>
                  </a:lnTo>
                  <a:lnTo>
                    <a:pt x="395" y="488"/>
                  </a:lnTo>
                  <a:lnTo>
                    <a:pt x="395" y="491"/>
                  </a:lnTo>
                  <a:lnTo>
                    <a:pt x="398" y="492"/>
                  </a:lnTo>
                  <a:lnTo>
                    <a:pt x="399" y="493"/>
                  </a:lnTo>
                  <a:lnTo>
                    <a:pt x="399" y="496"/>
                  </a:lnTo>
                  <a:lnTo>
                    <a:pt x="399" y="497"/>
                  </a:lnTo>
                  <a:lnTo>
                    <a:pt x="399" y="500"/>
                  </a:lnTo>
                  <a:lnTo>
                    <a:pt x="399" y="501"/>
                  </a:lnTo>
                  <a:lnTo>
                    <a:pt x="397" y="502"/>
                  </a:lnTo>
                  <a:lnTo>
                    <a:pt x="396" y="504"/>
                  </a:lnTo>
                  <a:lnTo>
                    <a:pt x="392" y="504"/>
                  </a:lnTo>
                  <a:lnTo>
                    <a:pt x="390" y="503"/>
                  </a:lnTo>
                  <a:lnTo>
                    <a:pt x="388" y="501"/>
                  </a:lnTo>
                  <a:lnTo>
                    <a:pt x="387" y="500"/>
                  </a:lnTo>
                  <a:lnTo>
                    <a:pt x="387" y="497"/>
                  </a:lnTo>
                  <a:lnTo>
                    <a:pt x="385" y="496"/>
                  </a:lnTo>
                  <a:lnTo>
                    <a:pt x="384" y="494"/>
                  </a:lnTo>
                  <a:lnTo>
                    <a:pt x="381" y="494"/>
                  </a:lnTo>
                  <a:lnTo>
                    <a:pt x="379" y="492"/>
                  </a:lnTo>
                  <a:lnTo>
                    <a:pt x="378" y="489"/>
                  </a:lnTo>
                  <a:lnTo>
                    <a:pt x="378" y="486"/>
                  </a:lnTo>
                  <a:lnTo>
                    <a:pt x="378" y="484"/>
                  </a:lnTo>
                  <a:lnTo>
                    <a:pt x="381" y="483"/>
                  </a:lnTo>
                  <a:lnTo>
                    <a:pt x="383" y="484"/>
                  </a:lnTo>
                  <a:lnTo>
                    <a:pt x="386" y="485"/>
                  </a:lnTo>
                  <a:lnTo>
                    <a:pt x="389" y="484"/>
                  </a:lnTo>
                  <a:lnTo>
                    <a:pt x="386" y="481"/>
                  </a:lnTo>
                  <a:lnTo>
                    <a:pt x="382" y="482"/>
                  </a:lnTo>
                  <a:lnTo>
                    <a:pt x="378" y="481"/>
                  </a:lnTo>
                  <a:lnTo>
                    <a:pt x="376" y="477"/>
                  </a:lnTo>
                  <a:lnTo>
                    <a:pt x="374" y="476"/>
                  </a:lnTo>
                  <a:lnTo>
                    <a:pt x="372" y="475"/>
                  </a:lnTo>
                  <a:lnTo>
                    <a:pt x="371" y="474"/>
                  </a:lnTo>
                  <a:lnTo>
                    <a:pt x="372" y="472"/>
                  </a:lnTo>
                  <a:lnTo>
                    <a:pt x="373" y="472"/>
                  </a:lnTo>
                  <a:lnTo>
                    <a:pt x="370" y="472"/>
                  </a:lnTo>
                  <a:lnTo>
                    <a:pt x="367" y="471"/>
                  </a:lnTo>
                  <a:lnTo>
                    <a:pt x="364" y="469"/>
                  </a:lnTo>
                  <a:lnTo>
                    <a:pt x="362" y="467"/>
                  </a:lnTo>
                  <a:lnTo>
                    <a:pt x="362" y="466"/>
                  </a:lnTo>
                  <a:lnTo>
                    <a:pt x="363" y="465"/>
                  </a:lnTo>
                  <a:lnTo>
                    <a:pt x="365" y="464"/>
                  </a:lnTo>
                  <a:lnTo>
                    <a:pt x="366" y="463"/>
                  </a:lnTo>
                  <a:lnTo>
                    <a:pt x="364" y="460"/>
                  </a:lnTo>
                  <a:lnTo>
                    <a:pt x="363" y="458"/>
                  </a:lnTo>
                  <a:lnTo>
                    <a:pt x="363" y="456"/>
                  </a:lnTo>
                  <a:lnTo>
                    <a:pt x="363" y="453"/>
                  </a:lnTo>
                  <a:lnTo>
                    <a:pt x="363" y="450"/>
                  </a:lnTo>
                  <a:lnTo>
                    <a:pt x="363" y="448"/>
                  </a:lnTo>
                  <a:lnTo>
                    <a:pt x="363" y="445"/>
                  </a:lnTo>
                  <a:lnTo>
                    <a:pt x="362" y="443"/>
                  </a:lnTo>
                  <a:lnTo>
                    <a:pt x="360" y="441"/>
                  </a:lnTo>
                  <a:lnTo>
                    <a:pt x="358" y="441"/>
                  </a:lnTo>
                  <a:lnTo>
                    <a:pt x="355" y="441"/>
                  </a:lnTo>
                  <a:lnTo>
                    <a:pt x="353" y="441"/>
                  </a:lnTo>
                  <a:lnTo>
                    <a:pt x="350" y="441"/>
                  </a:lnTo>
                  <a:lnTo>
                    <a:pt x="348" y="440"/>
                  </a:lnTo>
                  <a:lnTo>
                    <a:pt x="346" y="439"/>
                  </a:lnTo>
                  <a:lnTo>
                    <a:pt x="345" y="438"/>
                  </a:lnTo>
                  <a:lnTo>
                    <a:pt x="342" y="437"/>
                  </a:lnTo>
                  <a:lnTo>
                    <a:pt x="338" y="436"/>
                  </a:lnTo>
                  <a:lnTo>
                    <a:pt x="335" y="436"/>
                  </a:lnTo>
                  <a:lnTo>
                    <a:pt x="333" y="438"/>
                  </a:lnTo>
                  <a:lnTo>
                    <a:pt x="330" y="437"/>
                  </a:lnTo>
                  <a:lnTo>
                    <a:pt x="328" y="437"/>
                  </a:lnTo>
                  <a:lnTo>
                    <a:pt x="327" y="435"/>
                  </a:lnTo>
                  <a:lnTo>
                    <a:pt x="325" y="434"/>
                  </a:lnTo>
                  <a:lnTo>
                    <a:pt x="322" y="434"/>
                  </a:lnTo>
                  <a:lnTo>
                    <a:pt x="320" y="434"/>
                  </a:lnTo>
                  <a:lnTo>
                    <a:pt x="318" y="434"/>
                  </a:lnTo>
                  <a:lnTo>
                    <a:pt x="317" y="434"/>
                  </a:lnTo>
                  <a:lnTo>
                    <a:pt x="315" y="434"/>
                  </a:lnTo>
                  <a:lnTo>
                    <a:pt x="313" y="434"/>
                  </a:lnTo>
                  <a:lnTo>
                    <a:pt x="311" y="434"/>
                  </a:lnTo>
                  <a:lnTo>
                    <a:pt x="310" y="434"/>
                  </a:lnTo>
                  <a:lnTo>
                    <a:pt x="311" y="437"/>
                  </a:lnTo>
                  <a:lnTo>
                    <a:pt x="313" y="438"/>
                  </a:lnTo>
                  <a:lnTo>
                    <a:pt x="316" y="439"/>
                  </a:lnTo>
                  <a:lnTo>
                    <a:pt x="318" y="439"/>
                  </a:lnTo>
                  <a:lnTo>
                    <a:pt x="320" y="439"/>
                  </a:lnTo>
                  <a:lnTo>
                    <a:pt x="323" y="440"/>
                  </a:lnTo>
                  <a:lnTo>
                    <a:pt x="325" y="441"/>
                  </a:lnTo>
                  <a:lnTo>
                    <a:pt x="326" y="443"/>
                  </a:lnTo>
                  <a:lnTo>
                    <a:pt x="329" y="446"/>
                  </a:lnTo>
                  <a:lnTo>
                    <a:pt x="333" y="448"/>
                  </a:lnTo>
                  <a:lnTo>
                    <a:pt x="336" y="451"/>
                  </a:lnTo>
                  <a:lnTo>
                    <a:pt x="340" y="453"/>
                  </a:lnTo>
                  <a:lnTo>
                    <a:pt x="344" y="456"/>
                  </a:lnTo>
                  <a:lnTo>
                    <a:pt x="347" y="458"/>
                  </a:lnTo>
                  <a:lnTo>
                    <a:pt x="352" y="458"/>
                  </a:lnTo>
                  <a:lnTo>
                    <a:pt x="356" y="459"/>
                  </a:lnTo>
                  <a:lnTo>
                    <a:pt x="356" y="461"/>
                  </a:lnTo>
                  <a:lnTo>
                    <a:pt x="357" y="463"/>
                  </a:lnTo>
                  <a:lnTo>
                    <a:pt x="356" y="465"/>
                  </a:lnTo>
                  <a:lnTo>
                    <a:pt x="355" y="467"/>
                  </a:lnTo>
                  <a:lnTo>
                    <a:pt x="353" y="467"/>
                  </a:lnTo>
                  <a:lnTo>
                    <a:pt x="351" y="467"/>
                  </a:lnTo>
                  <a:lnTo>
                    <a:pt x="349" y="467"/>
                  </a:lnTo>
                  <a:lnTo>
                    <a:pt x="346" y="466"/>
                  </a:lnTo>
                  <a:lnTo>
                    <a:pt x="344" y="465"/>
                  </a:lnTo>
                  <a:lnTo>
                    <a:pt x="342" y="464"/>
                  </a:lnTo>
                  <a:lnTo>
                    <a:pt x="340" y="463"/>
                  </a:lnTo>
                  <a:lnTo>
                    <a:pt x="338" y="463"/>
                  </a:lnTo>
                  <a:lnTo>
                    <a:pt x="337" y="465"/>
                  </a:lnTo>
                  <a:lnTo>
                    <a:pt x="339" y="467"/>
                  </a:lnTo>
                  <a:lnTo>
                    <a:pt x="342" y="467"/>
                  </a:lnTo>
                  <a:lnTo>
                    <a:pt x="345" y="468"/>
                  </a:lnTo>
                  <a:lnTo>
                    <a:pt x="348" y="469"/>
                  </a:lnTo>
                  <a:lnTo>
                    <a:pt x="350" y="470"/>
                  </a:lnTo>
                  <a:lnTo>
                    <a:pt x="352" y="472"/>
                  </a:lnTo>
                  <a:lnTo>
                    <a:pt x="351" y="475"/>
                  </a:lnTo>
                  <a:lnTo>
                    <a:pt x="349" y="474"/>
                  </a:lnTo>
                  <a:lnTo>
                    <a:pt x="347" y="475"/>
                  </a:lnTo>
                  <a:lnTo>
                    <a:pt x="345" y="475"/>
                  </a:lnTo>
                  <a:lnTo>
                    <a:pt x="344" y="476"/>
                  </a:lnTo>
                  <a:lnTo>
                    <a:pt x="343" y="476"/>
                  </a:lnTo>
                  <a:lnTo>
                    <a:pt x="341" y="477"/>
                  </a:lnTo>
                  <a:lnTo>
                    <a:pt x="339" y="477"/>
                  </a:lnTo>
                  <a:lnTo>
                    <a:pt x="336" y="477"/>
                  </a:lnTo>
                  <a:lnTo>
                    <a:pt x="335" y="479"/>
                  </a:lnTo>
                  <a:lnTo>
                    <a:pt x="335" y="481"/>
                  </a:lnTo>
                  <a:lnTo>
                    <a:pt x="335" y="482"/>
                  </a:lnTo>
                  <a:lnTo>
                    <a:pt x="335" y="484"/>
                  </a:lnTo>
                  <a:lnTo>
                    <a:pt x="331" y="484"/>
                  </a:lnTo>
                  <a:lnTo>
                    <a:pt x="329" y="484"/>
                  </a:lnTo>
                  <a:lnTo>
                    <a:pt x="326" y="482"/>
                  </a:lnTo>
                  <a:lnTo>
                    <a:pt x="322" y="482"/>
                  </a:lnTo>
                  <a:lnTo>
                    <a:pt x="321" y="481"/>
                  </a:lnTo>
                  <a:lnTo>
                    <a:pt x="320" y="479"/>
                  </a:lnTo>
                  <a:lnTo>
                    <a:pt x="320" y="477"/>
                  </a:lnTo>
                  <a:lnTo>
                    <a:pt x="321" y="475"/>
                  </a:lnTo>
                  <a:lnTo>
                    <a:pt x="322" y="473"/>
                  </a:lnTo>
                  <a:lnTo>
                    <a:pt x="322" y="472"/>
                  </a:lnTo>
                  <a:lnTo>
                    <a:pt x="324" y="471"/>
                  </a:lnTo>
                  <a:lnTo>
                    <a:pt x="324" y="468"/>
                  </a:lnTo>
                  <a:lnTo>
                    <a:pt x="318" y="465"/>
                  </a:lnTo>
                  <a:lnTo>
                    <a:pt x="315" y="461"/>
                  </a:lnTo>
                  <a:lnTo>
                    <a:pt x="310" y="458"/>
                  </a:lnTo>
                  <a:lnTo>
                    <a:pt x="306" y="453"/>
                  </a:lnTo>
                  <a:lnTo>
                    <a:pt x="302" y="449"/>
                  </a:lnTo>
                  <a:lnTo>
                    <a:pt x="299" y="446"/>
                  </a:lnTo>
                  <a:lnTo>
                    <a:pt x="294" y="443"/>
                  </a:lnTo>
                  <a:lnTo>
                    <a:pt x="290" y="439"/>
                  </a:lnTo>
                  <a:lnTo>
                    <a:pt x="286" y="439"/>
                  </a:lnTo>
                  <a:lnTo>
                    <a:pt x="284" y="438"/>
                  </a:lnTo>
                  <a:lnTo>
                    <a:pt x="282" y="437"/>
                  </a:lnTo>
                  <a:lnTo>
                    <a:pt x="280" y="435"/>
                  </a:lnTo>
                  <a:lnTo>
                    <a:pt x="279" y="433"/>
                  </a:lnTo>
                  <a:lnTo>
                    <a:pt x="277" y="432"/>
                  </a:lnTo>
                  <a:lnTo>
                    <a:pt x="274" y="431"/>
                  </a:lnTo>
                  <a:lnTo>
                    <a:pt x="271" y="431"/>
                  </a:lnTo>
                  <a:lnTo>
                    <a:pt x="269" y="429"/>
                  </a:lnTo>
                  <a:lnTo>
                    <a:pt x="269" y="424"/>
                  </a:lnTo>
                  <a:lnTo>
                    <a:pt x="268" y="422"/>
                  </a:lnTo>
                  <a:lnTo>
                    <a:pt x="265" y="420"/>
                  </a:lnTo>
                  <a:lnTo>
                    <a:pt x="263" y="420"/>
                  </a:lnTo>
                  <a:lnTo>
                    <a:pt x="261" y="421"/>
                  </a:lnTo>
                  <a:lnTo>
                    <a:pt x="258" y="421"/>
                  </a:lnTo>
                  <a:lnTo>
                    <a:pt x="255" y="422"/>
                  </a:lnTo>
                  <a:lnTo>
                    <a:pt x="254" y="423"/>
                  </a:lnTo>
                  <a:lnTo>
                    <a:pt x="250" y="424"/>
                  </a:lnTo>
                  <a:lnTo>
                    <a:pt x="248" y="424"/>
                  </a:lnTo>
                  <a:lnTo>
                    <a:pt x="246" y="424"/>
                  </a:lnTo>
                  <a:lnTo>
                    <a:pt x="244" y="426"/>
                  </a:lnTo>
                  <a:lnTo>
                    <a:pt x="242" y="428"/>
                  </a:lnTo>
                  <a:lnTo>
                    <a:pt x="240" y="429"/>
                  </a:lnTo>
                  <a:lnTo>
                    <a:pt x="237" y="429"/>
                  </a:lnTo>
                  <a:lnTo>
                    <a:pt x="236" y="429"/>
                  </a:lnTo>
                  <a:lnTo>
                    <a:pt x="234" y="429"/>
                  </a:lnTo>
                  <a:lnTo>
                    <a:pt x="232" y="430"/>
                  </a:lnTo>
                  <a:lnTo>
                    <a:pt x="230" y="430"/>
                  </a:lnTo>
                  <a:lnTo>
                    <a:pt x="229" y="431"/>
                  </a:lnTo>
                  <a:lnTo>
                    <a:pt x="227" y="431"/>
                  </a:lnTo>
                  <a:lnTo>
                    <a:pt x="226" y="431"/>
                  </a:lnTo>
                  <a:lnTo>
                    <a:pt x="223" y="431"/>
                  </a:lnTo>
                  <a:lnTo>
                    <a:pt x="221" y="431"/>
                  </a:lnTo>
                  <a:lnTo>
                    <a:pt x="219" y="431"/>
                  </a:lnTo>
                  <a:lnTo>
                    <a:pt x="218" y="429"/>
                  </a:lnTo>
                  <a:lnTo>
                    <a:pt x="216" y="429"/>
                  </a:lnTo>
                  <a:lnTo>
                    <a:pt x="211" y="426"/>
                  </a:lnTo>
                  <a:lnTo>
                    <a:pt x="209" y="429"/>
                  </a:lnTo>
                  <a:lnTo>
                    <a:pt x="205" y="430"/>
                  </a:lnTo>
                  <a:lnTo>
                    <a:pt x="203" y="433"/>
                  </a:lnTo>
                  <a:lnTo>
                    <a:pt x="205" y="435"/>
                  </a:lnTo>
                  <a:lnTo>
                    <a:pt x="209" y="439"/>
                  </a:lnTo>
                  <a:lnTo>
                    <a:pt x="207" y="441"/>
                  </a:lnTo>
                  <a:lnTo>
                    <a:pt x="205" y="442"/>
                  </a:lnTo>
                  <a:lnTo>
                    <a:pt x="203" y="443"/>
                  </a:lnTo>
                  <a:lnTo>
                    <a:pt x="201" y="446"/>
                  </a:lnTo>
                  <a:lnTo>
                    <a:pt x="199" y="447"/>
                  </a:lnTo>
                  <a:lnTo>
                    <a:pt x="197" y="448"/>
                  </a:lnTo>
                  <a:lnTo>
                    <a:pt x="195" y="448"/>
                  </a:lnTo>
                  <a:lnTo>
                    <a:pt x="193" y="448"/>
                  </a:lnTo>
                  <a:lnTo>
                    <a:pt x="190" y="449"/>
                  </a:lnTo>
                  <a:lnTo>
                    <a:pt x="186" y="450"/>
                  </a:lnTo>
                  <a:lnTo>
                    <a:pt x="184" y="451"/>
                  </a:lnTo>
                  <a:lnTo>
                    <a:pt x="182" y="452"/>
                  </a:lnTo>
                  <a:lnTo>
                    <a:pt x="183" y="454"/>
                  </a:lnTo>
                  <a:lnTo>
                    <a:pt x="184" y="456"/>
                  </a:lnTo>
                  <a:lnTo>
                    <a:pt x="184" y="458"/>
                  </a:lnTo>
                  <a:lnTo>
                    <a:pt x="182" y="460"/>
                  </a:lnTo>
                  <a:lnTo>
                    <a:pt x="178" y="459"/>
                  </a:lnTo>
                  <a:lnTo>
                    <a:pt x="175" y="460"/>
                  </a:lnTo>
                  <a:lnTo>
                    <a:pt x="173" y="461"/>
                  </a:lnTo>
                  <a:lnTo>
                    <a:pt x="172" y="464"/>
                  </a:lnTo>
                  <a:lnTo>
                    <a:pt x="172" y="465"/>
                  </a:lnTo>
                  <a:lnTo>
                    <a:pt x="172" y="467"/>
                  </a:lnTo>
                  <a:lnTo>
                    <a:pt x="172" y="468"/>
                  </a:lnTo>
                  <a:lnTo>
                    <a:pt x="174" y="469"/>
                  </a:lnTo>
                  <a:lnTo>
                    <a:pt x="174" y="471"/>
                  </a:lnTo>
                  <a:lnTo>
                    <a:pt x="174" y="472"/>
                  </a:lnTo>
                  <a:lnTo>
                    <a:pt x="174" y="474"/>
                  </a:lnTo>
                  <a:lnTo>
                    <a:pt x="174" y="475"/>
                  </a:lnTo>
                  <a:lnTo>
                    <a:pt x="173" y="477"/>
                  </a:lnTo>
                  <a:lnTo>
                    <a:pt x="172" y="480"/>
                  </a:lnTo>
                  <a:lnTo>
                    <a:pt x="171" y="482"/>
                  </a:lnTo>
                  <a:lnTo>
                    <a:pt x="170" y="484"/>
                  </a:lnTo>
                  <a:lnTo>
                    <a:pt x="168" y="487"/>
                  </a:lnTo>
                  <a:lnTo>
                    <a:pt x="166" y="488"/>
                  </a:lnTo>
                  <a:lnTo>
                    <a:pt x="164" y="490"/>
                  </a:lnTo>
                  <a:lnTo>
                    <a:pt x="161" y="490"/>
                  </a:lnTo>
                  <a:lnTo>
                    <a:pt x="159" y="492"/>
                  </a:lnTo>
                  <a:lnTo>
                    <a:pt x="157" y="494"/>
                  </a:lnTo>
                  <a:lnTo>
                    <a:pt x="155" y="496"/>
                  </a:lnTo>
                  <a:lnTo>
                    <a:pt x="153" y="497"/>
                  </a:lnTo>
                  <a:lnTo>
                    <a:pt x="150" y="496"/>
                  </a:lnTo>
                  <a:lnTo>
                    <a:pt x="148" y="495"/>
                  </a:lnTo>
                  <a:lnTo>
                    <a:pt x="145" y="495"/>
                  </a:lnTo>
                  <a:lnTo>
                    <a:pt x="143" y="495"/>
                  </a:lnTo>
                  <a:lnTo>
                    <a:pt x="140" y="495"/>
                  </a:lnTo>
                  <a:lnTo>
                    <a:pt x="137" y="496"/>
                  </a:lnTo>
                  <a:lnTo>
                    <a:pt x="134" y="496"/>
                  </a:lnTo>
                  <a:lnTo>
                    <a:pt x="131" y="496"/>
                  </a:lnTo>
                  <a:lnTo>
                    <a:pt x="128" y="495"/>
                  </a:lnTo>
                  <a:lnTo>
                    <a:pt x="125" y="496"/>
                  </a:lnTo>
                  <a:lnTo>
                    <a:pt x="123" y="497"/>
                  </a:lnTo>
                  <a:lnTo>
                    <a:pt x="121" y="498"/>
                  </a:lnTo>
                  <a:lnTo>
                    <a:pt x="119" y="500"/>
                  </a:lnTo>
                  <a:lnTo>
                    <a:pt x="116" y="501"/>
                  </a:lnTo>
                  <a:lnTo>
                    <a:pt x="114" y="501"/>
                  </a:lnTo>
                  <a:lnTo>
                    <a:pt x="111" y="500"/>
                  </a:lnTo>
                  <a:lnTo>
                    <a:pt x="109" y="498"/>
                  </a:lnTo>
                  <a:lnTo>
                    <a:pt x="106" y="497"/>
                  </a:lnTo>
                  <a:lnTo>
                    <a:pt x="104" y="497"/>
                  </a:lnTo>
                  <a:lnTo>
                    <a:pt x="103" y="494"/>
                  </a:lnTo>
                  <a:lnTo>
                    <a:pt x="101" y="495"/>
                  </a:lnTo>
                  <a:lnTo>
                    <a:pt x="98" y="496"/>
                  </a:lnTo>
                  <a:lnTo>
                    <a:pt x="96" y="497"/>
                  </a:lnTo>
                  <a:lnTo>
                    <a:pt x="94" y="497"/>
                  </a:lnTo>
                  <a:lnTo>
                    <a:pt x="94" y="493"/>
                  </a:lnTo>
                  <a:lnTo>
                    <a:pt x="91" y="494"/>
                  </a:lnTo>
                  <a:lnTo>
                    <a:pt x="89" y="493"/>
                  </a:lnTo>
                  <a:lnTo>
                    <a:pt x="86" y="492"/>
                  </a:lnTo>
                  <a:lnTo>
                    <a:pt x="84" y="489"/>
                  </a:lnTo>
                  <a:lnTo>
                    <a:pt x="85" y="487"/>
                  </a:lnTo>
                  <a:lnTo>
                    <a:pt x="85" y="486"/>
                  </a:lnTo>
                  <a:lnTo>
                    <a:pt x="84" y="484"/>
                  </a:lnTo>
                  <a:lnTo>
                    <a:pt x="84" y="482"/>
                  </a:lnTo>
                  <a:lnTo>
                    <a:pt x="83" y="479"/>
                  </a:lnTo>
                  <a:lnTo>
                    <a:pt x="82" y="477"/>
                  </a:lnTo>
                  <a:lnTo>
                    <a:pt x="82" y="475"/>
                  </a:lnTo>
                  <a:lnTo>
                    <a:pt x="84" y="473"/>
                  </a:lnTo>
                  <a:lnTo>
                    <a:pt x="82" y="472"/>
                  </a:lnTo>
                  <a:lnTo>
                    <a:pt x="80" y="471"/>
                  </a:lnTo>
                  <a:lnTo>
                    <a:pt x="78" y="469"/>
                  </a:lnTo>
                  <a:lnTo>
                    <a:pt x="80" y="468"/>
                  </a:lnTo>
                  <a:lnTo>
                    <a:pt x="81" y="465"/>
                  </a:lnTo>
                  <a:lnTo>
                    <a:pt x="82" y="463"/>
                  </a:lnTo>
                  <a:lnTo>
                    <a:pt x="83" y="460"/>
                  </a:lnTo>
                  <a:lnTo>
                    <a:pt x="83" y="458"/>
                  </a:lnTo>
                  <a:lnTo>
                    <a:pt x="84" y="454"/>
                  </a:lnTo>
                  <a:lnTo>
                    <a:pt x="84" y="452"/>
                  </a:lnTo>
                  <a:lnTo>
                    <a:pt x="84" y="448"/>
                  </a:lnTo>
                  <a:lnTo>
                    <a:pt x="84" y="446"/>
                  </a:lnTo>
                  <a:lnTo>
                    <a:pt x="84" y="443"/>
                  </a:lnTo>
                  <a:lnTo>
                    <a:pt x="83" y="441"/>
                  </a:lnTo>
                  <a:lnTo>
                    <a:pt x="82" y="439"/>
                  </a:lnTo>
                  <a:lnTo>
                    <a:pt x="82" y="436"/>
                  </a:lnTo>
                  <a:lnTo>
                    <a:pt x="83" y="433"/>
                  </a:lnTo>
                  <a:lnTo>
                    <a:pt x="84" y="431"/>
                  </a:lnTo>
                  <a:lnTo>
                    <a:pt x="84" y="429"/>
                  </a:lnTo>
                  <a:lnTo>
                    <a:pt x="85" y="426"/>
                  </a:lnTo>
                  <a:lnTo>
                    <a:pt x="87" y="426"/>
                  </a:lnTo>
                  <a:lnTo>
                    <a:pt x="91" y="424"/>
                  </a:lnTo>
                  <a:lnTo>
                    <a:pt x="93" y="424"/>
                  </a:lnTo>
                  <a:lnTo>
                    <a:pt x="96" y="423"/>
                  </a:lnTo>
                  <a:lnTo>
                    <a:pt x="99" y="422"/>
                  </a:lnTo>
                  <a:lnTo>
                    <a:pt x="103" y="422"/>
                  </a:lnTo>
                  <a:lnTo>
                    <a:pt x="106" y="422"/>
                  </a:lnTo>
                  <a:lnTo>
                    <a:pt x="109" y="423"/>
                  </a:lnTo>
                  <a:lnTo>
                    <a:pt x="111" y="424"/>
                  </a:lnTo>
                  <a:lnTo>
                    <a:pt x="114" y="424"/>
                  </a:lnTo>
                  <a:lnTo>
                    <a:pt x="116" y="424"/>
                  </a:lnTo>
                  <a:lnTo>
                    <a:pt x="120" y="424"/>
                  </a:lnTo>
                  <a:lnTo>
                    <a:pt x="123" y="425"/>
                  </a:lnTo>
                  <a:lnTo>
                    <a:pt x="127" y="426"/>
                  </a:lnTo>
                  <a:lnTo>
                    <a:pt x="131" y="426"/>
                  </a:lnTo>
                  <a:lnTo>
                    <a:pt x="135" y="426"/>
                  </a:lnTo>
                  <a:lnTo>
                    <a:pt x="139" y="426"/>
                  </a:lnTo>
                  <a:lnTo>
                    <a:pt x="142" y="426"/>
                  </a:lnTo>
                  <a:lnTo>
                    <a:pt x="146" y="424"/>
                  </a:lnTo>
                  <a:lnTo>
                    <a:pt x="149" y="424"/>
                  </a:lnTo>
                  <a:lnTo>
                    <a:pt x="152" y="424"/>
                  </a:lnTo>
                  <a:lnTo>
                    <a:pt x="156" y="423"/>
                  </a:lnTo>
                  <a:lnTo>
                    <a:pt x="158" y="421"/>
                  </a:lnTo>
                  <a:lnTo>
                    <a:pt x="159" y="419"/>
                  </a:lnTo>
                  <a:lnTo>
                    <a:pt x="160" y="416"/>
                  </a:lnTo>
                  <a:lnTo>
                    <a:pt x="161" y="412"/>
                  </a:lnTo>
                  <a:lnTo>
                    <a:pt x="162" y="409"/>
                  </a:lnTo>
                  <a:lnTo>
                    <a:pt x="163" y="405"/>
                  </a:lnTo>
                  <a:lnTo>
                    <a:pt x="163" y="401"/>
                  </a:lnTo>
                  <a:lnTo>
                    <a:pt x="163" y="399"/>
                  </a:lnTo>
                  <a:lnTo>
                    <a:pt x="161" y="395"/>
                  </a:lnTo>
                  <a:lnTo>
                    <a:pt x="159" y="391"/>
                  </a:lnTo>
                  <a:lnTo>
                    <a:pt x="157" y="390"/>
                  </a:lnTo>
                  <a:lnTo>
                    <a:pt x="152" y="388"/>
                  </a:lnTo>
                  <a:lnTo>
                    <a:pt x="150" y="386"/>
                  </a:lnTo>
                  <a:lnTo>
                    <a:pt x="147" y="384"/>
                  </a:lnTo>
                  <a:lnTo>
                    <a:pt x="145" y="382"/>
                  </a:lnTo>
                  <a:lnTo>
                    <a:pt x="142" y="380"/>
                  </a:lnTo>
                  <a:lnTo>
                    <a:pt x="139" y="378"/>
                  </a:lnTo>
                  <a:lnTo>
                    <a:pt x="135" y="376"/>
                  </a:lnTo>
                  <a:lnTo>
                    <a:pt x="132" y="376"/>
                  </a:lnTo>
                  <a:lnTo>
                    <a:pt x="129" y="376"/>
                  </a:lnTo>
                  <a:lnTo>
                    <a:pt x="127" y="376"/>
                  </a:lnTo>
                  <a:lnTo>
                    <a:pt x="127" y="373"/>
                  </a:lnTo>
                  <a:lnTo>
                    <a:pt x="127" y="371"/>
                  </a:lnTo>
                  <a:lnTo>
                    <a:pt x="129" y="370"/>
                  </a:lnTo>
                  <a:lnTo>
                    <a:pt x="133" y="369"/>
                  </a:lnTo>
                  <a:lnTo>
                    <a:pt x="136" y="367"/>
                  </a:lnTo>
                  <a:lnTo>
                    <a:pt x="138" y="368"/>
                  </a:lnTo>
                  <a:lnTo>
                    <a:pt x="140" y="369"/>
                  </a:lnTo>
                  <a:lnTo>
                    <a:pt x="142" y="369"/>
                  </a:lnTo>
                  <a:lnTo>
                    <a:pt x="145" y="369"/>
                  </a:lnTo>
                  <a:lnTo>
                    <a:pt x="147" y="369"/>
                  </a:lnTo>
                  <a:lnTo>
                    <a:pt x="148" y="368"/>
                  </a:lnTo>
                  <a:lnTo>
                    <a:pt x="150" y="368"/>
                  </a:lnTo>
                  <a:lnTo>
                    <a:pt x="153" y="367"/>
                  </a:lnTo>
                  <a:lnTo>
                    <a:pt x="155" y="366"/>
                  </a:lnTo>
                  <a:lnTo>
                    <a:pt x="155" y="365"/>
                  </a:lnTo>
                  <a:lnTo>
                    <a:pt x="155" y="364"/>
                  </a:lnTo>
                  <a:lnTo>
                    <a:pt x="153" y="364"/>
                  </a:lnTo>
                  <a:lnTo>
                    <a:pt x="152" y="365"/>
                  </a:lnTo>
                  <a:lnTo>
                    <a:pt x="150" y="365"/>
                  </a:lnTo>
                  <a:lnTo>
                    <a:pt x="150" y="363"/>
                  </a:lnTo>
                  <a:lnTo>
                    <a:pt x="152" y="363"/>
                  </a:lnTo>
                  <a:lnTo>
                    <a:pt x="153" y="363"/>
                  </a:lnTo>
                  <a:lnTo>
                    <a:pt x="155" y="362"/>
                  </a:lnTo>
                  <a:lnTo>
                    <a:pt x="155" y="361"/>
                  </a:lnTo>
                  <a:lnTo>
                    <a:pt x="154" y="359"/>
                  </a:lnTo>
                  <a:lnTo>
                    <a:pt x="154" y="357"/>
                  </a:lnTo>
                  <a:lnTo>
                    <a:pt x="154" y="356"/>
                  </a:lnTo>
                  <a:lnTo>
                    <a:pt x="157" y="356"/>
                  </a:lnTo>
                  <a:lnTo>
                    <a:pt x="159" y="357"/>
                  </a:lnTo>
                  <a:lnTo>
                    <a:pt x="162" y="360"/>
                  </a:lnTo>
                  <a:lnTo>
                    <a:pt x="165" y="361"/>
                  </a:lnTo>
                  <a:lnTo>
                    <a:pt x="169" y="361"/>
                  </a:lnTo>
                  <a:lnTo>
                    <a:pt x="172" y="360"/>
                  </a:lnTo>
                  <a:lnTo>
                    <a:pt x="176" y="358"/>
                  </a:lnTo>
                  <a:lnTo>
                    <a:pt x="180" y="356"/>
                  </a:lnTo>
                  <a:lnTo>
                    <a:pt x="183" y="354"/>
                  </a:lnTo>
                  <a:lnTo>
                    <a:pt x="184" y="351"/>
                  </a:lnTo>
                  <a:lnTo>
                    <a:pt x="186" y="347"/>
                  </a:lnTo>
                  <a:lnTo>
                    <a:pt x="187" y="344"/>
                  </a:lnTo>
                  <a:lnTo>
                    <a:pt x="191" y="344"/>
                  </a:lnTo>
                  <a:lnTo>
                    <a:pt x="193" y="342"/>
                  </a:lnTo>
                  <a:lnTo>
                    <a:pt x="195" y="342"/>
                  </a:lnTo>
                  <a:lnTo>
                    <a:pt x="197" y="340"/>
                  </a:lnTo>
                  <a:lnTo>
                    <a:pt x="199" y="338"/>
                  </a:lnTo>
                  <a:lnTo>
                    <a:pt x="201" y="337"/>
                  </a:lnTo>
                  <a:lnTo>
                    <a:pt x="204" y="336"/>
                  </a:lnTo>
                  <a:lnTo>
                    <a:pt x="207" y="336"/>
                  </a:lnTo>
                  <a:lnTo>
                    <a:pt x="210" y="334"/>
                  </a:lnTo>
                  <a:lnTo>
                    <a:pt x="211" y="332"/>
                  </a:lnTo>
                  <a:lnTo>
                    <a:pt x="212" y="331"/>
                  </a:lnTo>
                  <a:lnTo>
                    <a:pt x="214" y="328"/>
                  </a:lnTo>
                  <a:lnTo>
                    <a:pt x="216" y="326"/>
                  </a:lnTo>
                  <a:lnTo>
                    <a:pt x="217" y="323"/>
                  </a:lnTo>
                  <a:lnTo>
                    <a:pt x="219" y="322"/>
                  </a:lnTo>
                  <a:lnTo>
                    <a:pt x="220" y="320"/>
                  </a:lnTo>
                  <a:lnTo>
                    <a:pt x="223" y="320"/>
                  </a:lnTo>
                  <a:lnTo>
                    <a:pt x="224" y="321"/>
                  </a:lnTo>
                  <a:lnTo>
                    <a:pt x="225" y="322"/>
                  </a:lnTo>
                  <a:lnTo>
                    <a:pt x="224" y="323"/>
                  </a:lnTo>
                  <a:lnTo>
                    <a:pt x="224" y="325"/>
                  </a:lnTo>
                  <a:lnTo>
                    <a:pt x="225" y="327"/>
                  </a:lnTo>
                  <a:lnTo>
                    <a:pt x="227" y="327"/>
                  </a:lnTo>
                  <a:lnTo>
                    <a:pt x="228" y="327"/>
                  </a:lnTo>
                  <a:lnTo>
                    <a:pt x="229" y="327"/>
                  </a:lnTo>
                  <a:lnTo>
                    <a:pt x="229" y="325"/>
                  </a:lnTo>
                  <a:lnTo>
                    <a:pt x="227" y="322"/>
                  </a:lnTo>
                  <a:lnTo>
                    <a:pt x="226" y="322"/>
                  </a:lnTo>
                  <a:lnTo>
                    <a:pt x="227" y="320"/>
                  </a:lnTo>
                  <a:lnTo>
                    <a:pt x="227" y="319"/>
                  </a:lnTo>
                  <a:lnTo>
                    <a:pt x="227" y="318"/>
                  </a:lnTo>
                  <a:lnTo>
                    <a:pt x="228" y="317"/>
                  </a:lnTo>
                  <a:lnTo>
                    <a:pt x="229" y="316"/>
                  </a:lnTo>
                  <a:lnTo>
                    <a:pt x="231" y="314"/>
                  </a:lnTo>
                  <a:lnTo>
                    <a:pt x="235" y="314"/>
                  </a:lnTo>
                  <a:lnTo>
                    <a:pt x="238" y="314"/>
                  </a:lnTo>
                  <a:lnTo>
                    <a:pt x="242" y="315"/>
                  </a:lnTo>
                  <a:lnTo>
                    <a:pt x="246" y="315"/>
                  </a:lnTo>
                  <a:lnTo>
                    <a:pt x="250" y="314"/>
                  </a:lnTo>
                  <a:lnTo>
                    <a:pt x="252" y="312"/>
                  </a:lnTo>
                  <a:lnTo>
                    <a:pt x="254" y="310"/>
                  </a:lnTo>
                  <a:lnTo>
                    <a:pt x="251" y="309"/>
                  </a:lnTo>
                  <a:lnTo>
                    <a:pt x="250" y="308"/>
                  </a:lnTo>
                  <a:lnTo>
                    <a:pt x="249" y="305"/>
                  </a:lnTo>
                  <a:lnTo>
                    <a:pt x="250" y="303"/>
                  </a:lnTo>
                  <a:lnTo>
                    <a:pt x="252" y="301"/>
                  </a:lnTo>
                  <a:lnTo>
                    <a:pt x="252" y="298"/>
                  </a:lnTo>
                  <a:lnTo>
                    <a:pt x="253" y="295"/>
                  </a:lnTo>
                  <a:lnTo>
                    <a:pt x="254" y="293"/>
                  </a:lnTo>
                  <a:lnTo>
                    <a:pt x="252" y="291"/>
                  </a:lnTo>
                  <a:lnTo>
                    <a:pt x="252" y="290"/>
                  </a:lnTo>
                  <a:lnTo>
                    <a:pt x="252" y="288"/>
                  </a:lnTo>
                  <a:lnTo>
                    <a:pt x="251" y="286"/>
                  </a:lnTo>
                  <a:lnTo>
                    <a:pt x="252" y="284"/>
                  </a:lnTo>
                  <a:lnTo>
                    <a:pt x="252" y="282"/>
                  </a:lnTo>
                  <a:lnTo>
                    <a:pt x="252" y="280"/>
                  </a:lnTo>
                  <a:lnTo>
                    <a:pt x="253" y="278"/>
                  </a:lnTo>
                  <a:lnTo>
                    <a:pt x="257" y="280"/>
                  </a:lnTo>
                  <a:lnTo>
                    <a:pt x="260" y="278"/>
                  </a:lnTo>
                  <a:lnTo>
                    <a:pt x="263" y="276"/>
                  </a:lnTo>
                  <a:lnTo>
                    <a:pt x="264" y="274"/>
                  </a:lnTo>
                  <a:lnTo>
                    <a:pt x="266" y="271"/>
                  </a:lnTo>
                  <a:lnTo>
                    <a:pt x="267" y="271"/>
                  </a:lnTo>
                  <a:lnTo>
                    <a:pt x="269" y="272"/>
                  </a:lnTo>
                  <a:lnTo>
                    <a:pt x="271" y="276"/>
                  </a:lnTo>
                  <a:lnTo>
                    <a:pt x="272" y="278"/>
                  </a:lnTo>
                  <a:lnTo>
                    <a:pt x="272" y="280"/>
                  </a:lnTo>
                  <a:lnTo>
                    <a:pt x="271" y="282"/>
                  </a:lnTo>
                  <a:lnTo>
                    <a:pt x="271" y="284"/>
                  </a:lnTo>
                  <a:lnTo>
                    <a:pt x="269" y="286"/>
                  </a:lnTo>
                  <a:lnTo>
                    <a:pt x="269" y="288"/>
                  </a:lnTo>
                  <a:lnTo>
                    <a:pt x="267" y="288"/>
                  </a:lnTo>
                  <a:lnTo>
                    <a:pt x="266" y="291"/>
                  </a:lnTo>
                  <a:lnTo>
                    <a:pt x="265" y="292"/>
                  </a:lnTo>
                  <a:lnTo>
                    <a:pt x="264" y="293"/>
                  </a:lnTo>
                  <a:lnTo>
                    <a:pt x="263" y="294"/>
                  </a:lnTo>
                  <a:lnTo>
                    <a:pt x="263" y="296"/>
                  </a:lnTo>
                  <a:lnTo>
                    <a:pt x="263" y="299"/>
                  </a:lnTo>
                  <a:lnTo>
                    <a:pt x="265" y="301"/>
                  </a:lnTo>
                  <a:lnTo>
                    <a:pt x="267" y="303"/>
                  </a:lnTo>
                  <a:lnTo>
                    <a:pt x="271" y="306"/>
                  </a:lnTo>
                  <a:lnTo>
                    <a:pt x="274" y="307"/>
                  </a:lnTo>
                  <a:lnTo>
                    <a:pt x="276" y="307"/>
                  </a:lnTo>
                  <a:lnTo>
                    <a:pt x="278" y="305"/>
                  </a:lnTo>
                  <a:lnTo>
                    <a:pt x="280" y="303"/>
                  </a:lnTo>
                  <a:lnTo>
                    <a:pt x="282" y="303"/>
                  </a:lnTo>
                  <a:lnTo>
                    <a:pt x="283" y="301"/>
                  </a:lnTo>
                  <a:lnTo>
                    <a:pt x="286" y="301"/>
                  </a:lnTo>
                  <a:lnTo>
                    <a:pt x="288" y="303"/>
                  </a:lnTo>
                  <a:lnTo>
                    <a:pt x="289" y="308"/>
                  </a:lnTo>
                  <a:lnTo>
                    <a:pt x="293" y="308"/>
                  </a:lnTo>
                  <a:lnTo>
                    <a:pt x="295" y="305"/>
                  </a:lnTo>
                  <a:lnTo>
                    <a:pt x="299" y="304"/>
                  </a:lnTo>
                  <a:lnTo>
                    <a:pt x="302" y="304"/>
                  </a:lnTo>
                  <a:lnTo>
                    <a:pt x="306" y="306"/>
                  </a:lnTo>
                  <a:lnTo>
                    <a:pt x="310" y="306"/>
                  </a:lnTo>
                  <a:lnTo>
                    <a:pt x="314" y="305"/>
                  </a:lnTo>
                  <a:lnTo>
                    <a:pt x="318" y="304"/>
                  </a:lnTo>
                  <a:lnTo>
                    <a:pt x="321" y="303"/>
                  </a:lnTo>
                  <a:lnTo>
                    <a:pt x="325" y="303"/>
                  </a:lnTo>
                  <a:lnTo>
                    <a:pt x="329" y="303"/>
                  </a:lnTo>
                  <a:lnTo>
                    <a:pt x="333" y="304"/>
                  </a:lnTo>
                  <a:lnTo>
                    <a:pt x="335" y="302"/>
                  </a:lnTo>
                  <a:lnTo>
                    <a:pt x="338" y="302"/>
                  </a:lnTo>
                  <a:lnTo>
                    <a:pt x="342" y="303"/>
                  </a:lnTo>
                  <a:lnTo>
                    <a:pt x="345" y="301"/>
                  </a:lnTo>
                  <a:lnTo>
                    <a:pt x="346" y="301"/>
                  </a:lnTo>
                  <a:lnTo>
                    <a:pt x="348" y="301"/>
                  </a:lnTo>
                  <a:lnTo>
                    <a:pt x="350" y="303"/>
                  </a:lnTo>
                  <a:lnTo>
                    <a:pt x="351" y="303"/>
                  </a:lnTo>
                  <a:lnTo>
                    <a:pt x="353" y="304"/>
                  </a:lnTo>
                  <a:lnTo>
                    <a:pt x="354" y="306"/>
                  </a:lnTo>
                  <a:lnTo>
                    <a:pt x="356" y="308"/>
                  </a:lnTo>
                  <a:lnTo>
                    <a:pt x="359" y="307"/>
                  </a:lnTo>
                  <a:lnTo>
                    <a:pt x="361" y="304"/>
                  </a:lnTo>
                  <a:lnTo>
                    <a:pt x="363" y="301"/>
                  </a:lnTo>
                  <a:lnTo>
                    <a:pt x="365" y="299"/>
                  </a:lnTo>
                  <a:lnTo>
                    <a:pt x="369" y="298"/>
                  </a:lnTo>
                  <a:lnTo>
                    <a:pt x="370" y="297"/>
                  </a:lnTo>
                  <a:lnTo>
                    <a:pt x="371" y="295"/>
                  </a:lnTo>
                  <a:lnTo>
                    <a:pt x="371" y="294"/>
                  </a:lnTo>
                  <a:lnTo>
                    <a:pt x="371" y="293"/>
                  </a:lnTo>
                  <a:lnTo>
                    <a:pt x="372" y="291"/>
                  </a:lnTo>
                  <a:lnTo>
                    <a:pt x="372" y="289"/>
                  </a:lnTo>
                  <a:lnTo>
                    <a:pt x="372" y="288"/>
                  </a:lnTo>
                  <a:lnTo>
                    <a:pt x="374" y="287"/>
                  </a:lnTo>
                  <a:lnTo>
                    <a:pt x="374" y="284"/>
                  </a:lnTo>
                  <a:lnTo>
                    <a:pt x="372" y="283"/>
                  </a:lnTo>
                  <a:lnTo>
                    <a:pt x="371" y="282"/>
                  </a:lnTo>
                  <a:lnTo>
                    <a:pt x="371" y="280"/>
                  </a:lnTo>
                  <a:lnTo>
                    <a:pt x="373" y="279"/>
                  </a:lnTo>
                  <a:lnTo>
                    <a:pt x="376" y="278"/>
                  </a:lnTo>
                  <a:lnTo>
                    <a:pt x="377" y="276"/>
                  </a:lnTo>
                  <a:lnTo>
                    <a:pt x="378" y="274"/>
                  </a:lnTo>
                  <a:lnTo>
                    <a:pt x="380" y="271"/>
                  </a:lnTo>
                  <a:lnTo>
                    <a:pt x="380" y="269"/>
                  </a:lnTo>
                  <a:lnTo>
                    <a:pt x="382" y="267"/>
                  </a:lnTo>
                  <a:lnTo>
                    <a:pt x="384" y="265"/>
                  </a:lnTo>
                  <a:lnTo>
                    <a:pt x="387" y="264"/>
                  </a:lnTo>
                  <a:lnTo>
                    <a:pt x="385" y="263"/>
                  </a:lnTo>
                  <a:lnTo>
                    <a:pt x="383" y="263"/>
                  </a:lnTo>
                  <a:lnTo>
                    <a:pt x="381" y="262"/>
                  </a:lnTo>
                  <a:lnTo>
                    <a:pt x="381" y="260"/>
                  </a:lnTo>
                  <a:lnTo>
                    <a:pt x="381" y="259"/>
                  </a:lnTo>
                  <a:lnTo>
                    <a:pt x="383" y="257"/>
                  </a:lnTo>
                  <a:lnTo>
                    <a:pt x="385" y="257"/>
                  </a:lnTo>
                  <a:lnTo>
                    <a:pt x="387" y="256"/>
                  </a:lnTo>
                  <a:lnTo>
                    <a:pt x="390" y="256"/>
                  </a:lnTo>
                  <a:lnTo>
                    <a:pt x="392" y="257"/>
                  </a:lnTo>
                  <a:lnTo>
                    <a:pt x="392" y="259"/>
                  </a:lnTo>
                  <a:lnTo>
                    <a:pt x="392" y="260"/>
                  </a:lnTo>
                  <a:lnTo>
                    <a:pt x="387" y="264"/>
                  </a:lnTo>
                  <a:lnTo>
                    <a:pt x="390" y="264"/>
                  </a:lnTo>
                  <a:lnTo>
                    <a:pt x="393" y="264"/>
                  </a:lnTo>
                  <a:lnTo>
                    <a:pt x="396" y="266"/>
                  </a:lnTo>
                  <a:lnTo>
                    <a:pt x="397" y="268"/>
                  </a:lnTo>
                  <a:lnTo>
                    <a:pt x="399" y="269"/>
                  </a:lnTo>
                  <a:lnTo>
                    <a:pt x="399" y="271"/>
                  </a:lnTo>
                  <a:lnTo>
                    <a:pt x="401" y="274"/>
                  </a:lnTo>
                  <a:lnTo>
                    <a:pt x="404" y="274"/>
                  </a:lnTo>
                  <a:lnTo>
                    <a:pt x="405" y="273"/>
                  </a:lnTo>
                  <a:lnTo>
                    <a:pt x="405" y="271"/>
                  </a:lnTo>
                  <a:lnTo>
                    <a:pt x="406" y="269"/>
                  </a:lnTo>
                  <a:lnTo>
                    <a:pt x="407" y="267"/>
                  </a:lnTo>
                  <a:lnTo>
                    <a:pt x="407" y="265"/>
                  </a:lnTo>
                  <a:lnTo>
                    <a:pt x="407" y="263"/>
                  </a:lnTo>
                  <a:lnTo>
                    <a:pt x="407" y="262"/>
                  </a:lnTo>
                  <a:lnTo>
                    <a:pt x="407" y="260"/>
                  </a:lnTo>
                  <a:lnTo>
                    <a:pt x="407" y="258"/>
                  </a:lnTo>
                  <a:lnTo>
                    <a:pt x="405" y="255"/>
                  </a:lnTo>
                  <a:lnTo>
                    <a:pt x="403" y="254"/>
                  </a:lnTo>
                  <a:lnTo>
                    <a:pt x="399" y="252"/>
                  </a:lnTo>
                  <a:lnTo>
                    <a:pt x="398" y="254"/>
                  </a:lnTo>
                  <a:lnTo>
                    <a:pt x="394" y="254"/>
                  </a:lnTo>
                  <a:lnTo>
                    <a:pt x="390" y="254"/>
                  </a:lnTo>
                  <a:lnTo>
                    <a:pt x="387" y="254"/>
                  </a:lnTo>
                  <a:lnTo>
                    <a:pt x="386" y="253"/>
                  </a:lnTo>
                  <a:lnTo>
                    <a:pt x="385" y="252"/>
                  </a:lnTo>
                  <a:lnTo>
                    <a:pt x="385" y="251"/>
                  </a:lnTo>
                  <a:lnTo>
                    <a:pt x="385" y="250"/>
                  </a:lnTo>
                  <a:lnTo>
                    <a:pt x="387" y="249"/>
                  </a:lnTo>
                  <a:lnTo>
                    <a:pt x="389" y="248"/>
                  </a:lnTo>
                  <a:lnTo>
                    <a:pt x="390" y="248"/>
                  </a:lnTo>
                  <a:lnTo>
                    <a:pt x="393" y="248"/>
                  </a:lnTo>
                  <a:lnTo>
                    <a:pt x="396" y="248"/>
                  </a:lnTo>
                  <a:lnTo>
                    <a:pt x="398" y="248"/>
                  </a:lnTo>
                  <a:lnTo>
                    <a:pt x="399" y="246"/>
                  </a:lnTo>
                  <a:lnTo>
                    <a:pt x="400" y="244"/>
                  </a:lnTo>
                  <a:lnTo>
                    <a:pt x="403" y="244"/>
                  </a:lnTo>
                  <a:lnTo>
                    <a:pt x="407" y="244"/>
                  </a:lnTo>
                  <a:lnTo>
                    <a:pt x="410" y="244"/>
                  </a:lnTo>
                  <a:lnTo>
                    <a:pt x="414" y="243"/>
                  </a:lnTo>
                  <a:lnTo>
                    <a:pt x="417" y="242"/>
                  </a:lnTo>
                  <a:lnTo>
                    <a:pt x="421" y="242"/>
                  </a:lnTo>
                  <a:lnTo>
                    <a:pt x="424" y="242"/>
                  </a:lnTo>
                  <a:lnTo>
                    <a:pt x="428" y="243"/>
                  </a:lnTo>
                  <a:lnTo>
                    <a:pt x="432" y="241"/>
                  </a:lnTo>
                  <a:lnTo>
                    <a:pt x="437" y="240"/>
                  </a:lnTo>
                  <a:lnTo>
                    <a:pt x="441" y="239"/>
                  </a:lnTo>
                  <a:lnTo>
                    <a:pt x="446" y="237"/>
                  </a:lnTo>
                  <a:lnTo>
                    <a:pt x="451" y="237"/>
                  </a:lnTo>
                  <a:lnTo>
                    <a:pt x="455" y="236"/>
                  </a:lnTo>
                  <a:lnTo>
                    <a:pt x="461" y="235"/>
                  </a:lnTo>
                  <a:lnTo>
                    <a:pt x="465" y="235"/>
                  </a:lnTo>
                  <a:lnTo>
                    <a:pt x="464" y="233"/>
                  </a:lnTo>
                  <a:lnTo>
                    <a:pt x="463" y="233"/>
                  </a:lnTo>
                  <a:lnTo>
                    <a:pt x="461" y="231"/>
                  </a:lnTo>
                  <a:lnTo>
                    <a:pt x="458" y="231"/>
                  </a:lnTo>
                  <a:lnTo>
                    <a:pt x="456" y="231"/>
                  </a:lnTo>
                  <a:lnTo>
                    <a:pt x="453" y="231"/>
                  </a:lnTo>
                  <a:lnTo>
                    <a:pt x="452" y="231"/>
                  </a:lnTo>
                  <a:lnTo>
                    <a:pt x="450" y="230"/>
                  </a:lnTo>
                  <a:lnTo>
                    <a:pt x="446" y="231"/>
                  </a:lnTo>
                  <a:lnTo>
                    <a:pt x="443" y="233"/>
                  </a:lnTo>
                  <a:lnTo>
                    <a:pt x="439" y="234"/>
                  </a:lnTo>
                  <a:lnTo>
                    <a:pt x="435" y="235"/>
                  </a:lnTo>
                  <a:lnTo>
                    <a:pt x="431" y="235"/>
                  </a:lnTo>
                  <a:lnTo>
                    <a:pt x="427" y="235"/>
                  </a:lnTo>
                  <a:lnTo>
                    <a:pt x="423" y="235"/>
                  </a:lnTo>
                  <a:lnTo>
                    <a:pt x="419" y="233"/>
                  </a:lnTo>
                  <a:lnTo>
                    <a:pt x="416" y="235"/>
                  </a:lnTo>
                  <a:lnTo>
                    <a:pt x="412" y="235"/>
                  </a:lnTo>
                  <a:lnTo>
                    <a:pt x="408" y="235"/>
                  </a:lnTo>
                  <a:lnTo>
                    <a:pt x="406" y="236"/>
                  </a:lnTo>
                  <a:lnTo>
                    <a:pt x="402" y="236"/>
                  </a:lnTo>
                  <a:lnTo>
                    <a:pt x="399" y="236"/>
                  </a:lnTo>
                  <a:lnTo>
                    <a:pt x="396" y="238"/>
                  </a:lnTo>
                  <a:lnTo>
                    <a:pt x="393" y="240"/>
                  </a:lnTo>
                  <a:lnTo>
                    <a:pt x="392" y="239"/>
                  </a:lnTo>
                  <a:lnTo>
                    <a:pt x="391" y="237"/>
                  </a:lnTo>
                  <a:lnTo>
                    <a:pt x="391" y="235"/>
                  </a:lnTo>
                  <a:lnTo>
                    <a:pt x="391" y="233"/>
                  </a:lnTo>
                  <a:lnTo>
                    <a:pt x="391" y="231"/>
                  </a:lnTo>
                  <a:lnTo>
                    <a:pt x="390" y="230"/>
                  </a:lnTo>
                  <a:lnTo>
                    <a:pt x="389" y="230"/>
                  </a:lnTo>
                  <a:lnTo>
                    <a:pt x="385" y="231"/>
                  </a:lnTo>
                  <a:lnTo>
                    <a:pt x="384" y="230"/>
                  </a:lnTo>
                  <a:lnTo>
                    <a:pt x="383" y="230"/>
                  </a:lnTo>
                  <a:lnTo>
                    <a:pt x="381" y="230"/>
                  </a:lnTo>
                  <a:lnTo>
                    <a:pt x="380" y="230"/>
                  </a:lnTo>
                  <a:lnTo>
                    <a:pt x="379" y="227"/>
                  </a:lnTo>
                  <a:lnTo>
                    <a:pt x="378" y="225"/>
                  </a:lnTo>
                  <a:lnTo>
                    <a:pt x="378" y="221"/>
                  </a:lnTo>
                  <a:lnTo>
                    <a:pt x="377" y="218"/>
                  </a:lnTo>
                  <a:lnTo>
                    <a:pt x="377" y="215"/>
                  </a:lnTo>
                  <a:lnTo>
                    <a:pt x="378" y="212"/>
                  </a:lnTo>
                  <a:lnTo>
                    <a:pt x="378" y="209"/>
                  </a:lnTo>
                  <a:lnTo>
                    <a:pt x="380" y="206"/>
                  </a:lnTo>
                  <a:lnTo>
                    <a:pt x="379" y="203"/>
                  </a:lnTo>
                  <a:lnTo>
                    <a:pt x="380" y="201"/>
                  </a:lnTo>
                  <a:lnTo>
                    <a:pt x="381" y="200"/>
                  </a:lnTo>
                  <a:lnTo>
                    <a:pt x="383" y="198"/>
                  </a:lnTo>
                  <a:lnTo>
                    <a:pt x="386" y="197"/>
                  </a:lnTo>
                  <a:lnTo>
                    <a:pt x="388" y="195"/>
                  </a:lnTo>
                  <a:lnTo>
                    <a:pt x="390" y="193"/>
                  </a:lnTo>
                  <a:lnTo>
                    <a:pt x="390" y="191"/>
                  </a:lnTo>
                  <a:lnTo>
                    <a:pt x="393" y="189"/>
                  </a:lnTo>
                  <a:lnTo>
                    <a:pt x="396" y="189"/>
                  </a:lnTo>
                  <a:lnTo>
                    <a:pt x="399" y="187"/>
                  </a:lnTo>
                  <a:lnTo>
                    <a:pt x="399" y="185"/>
                  </a:lnTo>
                  <a:lnTo>
                    <a:pt x="401" y="183"/>
                  </a:lnTo>
                  <a:lnTo>
                    <a:pt x="403" y="181"/>
                  </a:lnTo>
                  <a:lnTo>
                    <a:pt x="407" y="179"/>
                  </a:lnTo>
                  <a:lnTo>
                    <a:pt x="408" y="176"/>
                  </a:lnTo>
                  <a:lnTo>
                    <a:pt x="411" y="174"/>
                  </a:lnTo>
                  <a:lnTo>
                    <a:pt x="415" y="173"/>
                  </a:lnTo>
                  <a:lnTo>
                    <a:pt x="417" y="172"/>
                  </a:lnTo>
                  <a:lnTo>
                    <a:pt x="419" y="168"/>
                  </a:lnTo>
                  <a:lnTo>
                    <a:pt x="417" y="167"/>
                  </a:lnTo>
                  <a:lnTo>
                    <a:pt x="416" y="167"/>
                  </a:lnTo>
                  <a:lnTo>
                    <a:pt x="414" y="167"/>
                  </a:lnTo>
                  <a:lnTo>
                    <a:pt x="412" y="168"/>
                  </a:lnTo>
                  <a:lnTo>
                    <a:pt x="410" y="169"/>
                  </a:lnTo>
                  <a:lnTo>
                    <a:pt x="408" y="169"/>
                  </a:lnTo>
                  <a:lnTo>
                    <a:pt x="407" y="169"/>
                  </a:lnTo>
                  <a:lnTo>
                    <a:pt x="405" y="167"/>
                  </a:lnTo>
                  <a:lnTo>
                    <a:pt x="401" y="167"/>
                  </a:lnTo>
                  <a:lnTo>
                    <a:pt x="399" y="167"/>
                  </a:lnTo>
                  <a:lnTo>
                    <a:pt x="395" y="167"/>
                  </a:lnTo>
                  <a:lnTo>
                    <a:pt x="392" y="167"/>
                  </a:lnTo>
                  <a:lnTo>
                    <a:pt x="389" y="167"/>
                  </a:lnTo>
                  <a:lnTo>
                    <a:pt x="386" y="169"/>
                  </a:lnTo>
                  <a:lnTo>
                    <a:pt x="383" y="171"/>
                  </a:lnTo>
                  <a:lnTo>
                    <a:pt x="381" y="172"/>
                  </a:lnTo>
                  <a:lnTo>
                    <a:pt x="381" y="174"/>
                  </a:lnTo>
                  <a:lnTo>
                    <a:pt x="381" y="176"/>
                  </a:lnTo>
                  <a:lnTo>
                    <a:pt x="381" y="178"/>
                  </a:lnTo>
                  <a:lnTo>
                    <a:pt x="380" y="180"/>
                  </a:lnTo>
                  <a:lnTo>
                    <a:pt x="378" y="185"/>
                  </a:lnTo>
                  <a:lnTo>
                    <a:pt x="373" y="189"/>
                  </a:lnTo>
                  <a:lnTo>
                    <a:pt x="369" y="191"/>
                  </a:lnTo>
                  <a:lnTo>
                    <a:pt x="364" y="194"/>
                  </a:lnTo>
                  <a:lnTo>
                    <a:pt x="359" y="196"/>
                  </a:lnTo>
                  <a:lnTo>
                    <a:pt x="354" y="199"/>
                  </a:lnTo>
                  <a:lnTo>
                    <a:pt x="350" y="202"/>
                  </a:lnTo>
                  <a:lnTo>
                    <a:pt x="346" y="206"/>
                  </a:lnTo>
                  <a:lnTo>
                    <a:pt x="344" y="207"/>
                  </a:lnTo>
                  <a:lnTo>
                    <a:pt x="343" y="208"/>
                  </a:lnTo>
                  <a:lnTo>
                    <a:pt x="342" y="210"/>
                  </a:lnTo>
                  <a:lnTo>
                    <a:pt x="342" y="212"/>
                  </a:lnTo>
                  <a:lnTo>
                    <a:pt x="342" y="214"/>
                  </a:lnTo>
                  <a:lnTo>
                    <a:pt x="342" y="215"/>
                  </a:lnTo>
                  <a:lnTo>
                    <a:pt x="342" y="217"/>
                  </a:lnTo>
                  <a:lnTo>
                    <a:pt x="342" y="220"/>
                  </a:lnTo>
                  <a:lnTo>
                    <a:pt x="342" y="221"/>
                  </a:lnTo>
                  <a:lnTo>
                    <a:pt x="341" y="224"/>
                  </a:lnTo>
                  <a:lnTo>
                    <a:pt x="342" y="225"/>
                  </a:lnTo>
                  <a:lnTo>
                    <a:pt x="343" y="228"/>
                  </a:lnTo>
                  <a:lnTo>
                    <a:pt x="345" y="230"/>
                  </a:lnTo>
                  <a:lnTo>
                    <a:pt x="348" y="231"/>
                  </a:lnTo>
                  <a:lnTo>
                    <a:pt x="351" y="234"/>
                  </a:lnTo>
                  <a:lnTo>
                    <a:pt x="355" y="234"/>
                  </a:lnTo>
                  <a:lnTo>
                    <a:pt x="356" y="236"/>
                  </a:lnTo>
                  <a:lnTo>
                    <a:pt x="357" y="239"/>
                  </a:lnTo>
                  <a:lnTo>
                    <a:pt x="357" y="242"/>
                  </a:lnTo>
                  <a:lnTo>
                    <a:pt x="355" y="244"/>
                  </a:lnTo>
                  <a:lnTo>
                    <a:pt x="354" y="246"/>
                  </a:lnTo>
                  <a:lnTo>
                    <a:pt x="351" y="249"/>
                  </a:lnTo>
                  <a:lnTo>
                    <a:pt x="347" y="250"/>
                  </a:lnTo>
                  <a:lnTo>
                    <a:pt x="344" y="252"/>
                  </a:lnTo>
                  <a:lnTo>
                    <a:pt x="340" y="254"/>
                  </a:lnTo>
                  <a:lnTo>
                    <a:pt x="337" y="255"/>
                  </a:lnTo>
                  <a:lnTo>
                    <a:pt x="336" y="258"/>
                  </a:lnTo>
                  <a:lnTo>
                    <a:pt x="336" y="261"/>
                  </a:lnTo>
                  <a:lnTo>
                    <a:pt x="335" y="263"/>
                  </a:lnTo>
                  <a:lnTo>
                    <a:pt x="335" y="265"/>
                  </a:lnTo>
                  <a:lnTo>
                    <a:pt x="335" y="267"/>
                  </a:lnTo>
                  <a:lnTo>
                    <a:pt x="335" y="269"/>
                  </a:lnTo>
                  <a:lnTo>
                    <a:pt x="335" y="270"/>
                  </a:lnTo>
                  <a:lnTo>
                    <a:pt x="335" y="271"/>
                  </a:lnTo>
                  <a:lnTo>
                    <a:pt x="333" y="274"/>
                  </a:lnTo>
                  <a:lnTo>
                    <a:pt x="331" y="274"/>
                  </a:lnTo>
                  <a:lnTo>
                    <a:pt x="331" y="278"/>
                  </a:lnTo>
                  <a:lnTo>
                    <a:pt x="330" y="281"/>
                  </a:lnTo>
                  <a:lnTo>
                    <a:pt x="327" y="283"/>
                  </a:lnTo>
                  <a:lnTo>
                    <a:pt x="324" y="284"/>
                  </a:lnTo>
                  <a:lnTo>
                    <a:pt x="320" y="286"/>
                  </a:lnTo>
                  <a:lnTo>
                    <a:pt x="317" y="288"/>
                  </a:lnTo>
                  <a:lnTo>
                    <a:pt x="316" y="291"/>
                  </a:lnTo>
                  <a:lnTo>
                    <a:pt x="317" y="294"/>
                  </a:lnTo>
                  <a:lnTo>
                    <a:pt x="314" y="296"/>
                  </a:lnTo>
                  <a:lnTo>
                    <a:pt x="312" y="296"/>
                  </a:lnTo>
                  <a:lnTo>
                    <a:pt x="310" y="297"/>
                  </a:lnTo>
                  <a:lnTo>
                    <a:pt x="308" y="296"/>
                  </a:lnTo>
                  <a:lnTo>
                    <a:pt x="306" y="296"/>
                  </a:lnTo>
                  <a:lnTo>
                    <a:pt x="304" y="295"/>
                  </a:lnTo>
                  <a:lnTo>
                    <a:pt x="302" y="295"/>
                  </a:lnTo>
                  <a:lnTo>
                    <a:pt x="300" y="296"/>
                  </a:lnTo>
                  <a:lnTo>
                    <a:pt x="299" y="294"/>
                  </a:lnTo>
                  <a:lnTo>
                    <a:pt x="298" y="294"/>
                  </a:lnTo>
                  <a:lnTo>
                    <a:pt x="297" y="293"/>
                  </a:lnTo>
                  <a:lnTo>
                    <a:pt x="297" y="291"/>
                  </a:lnTo>
                  <a:lnTo>
                    <a:pt x="297" y="289"/>
                  </a:lnTo>
                  <a:lnTo>
                    <a:pt x="297" y="288"/>
                  </a:lnTo>
                  <a:lnTo>
                    <a:pt x="297" y="286"/>
                  </a:lnTo>
                  <a:lnTo>
                    <a:pt x="297" y="284"/>
                  </a:lnTo>
                  <a:lnTo>
                    <a:pt x="295" y="283"/>
                  </a:lnTo>
                  <a:lnTo>
                    <a:pt x="294" y="282"/>
                  </a:lnTo>
                  <a:lnTo>
                    <a:pt x="297" y="279"/>
                  </a:lnTo>
                  <a:lnTo>
                    <a:pt x="295" y="276"/>
                  </a:lnTo>
                  <a:lnTo>
                    <a:pt x="293" y="274"/>
                  </a:lnTo>
                  <a:lnTo>
                    <a:pt x="293" y="271"/>
                  </a:lnTo>
                  <a:lnTo>
                    <a:pt x="292" y="269"/>
                  </a:lnTo>
                  <a:lnTo>
                    <a:pt x="291" y="267"/>
                  </a:lnTo>
                  <a:lnTo>
                    <a:pt x="288" y="266"/>
                  </a:lnTo>
                  <a:lnTo>
                    <a:pt x="288" y="264"/>
                  </a:lnTo>
                  <a:lnTo>
                    <a:pt x="286" y="263"/>
                  </a:lnTo>
                  <a:lnTo>
                    <a:pt x="284" y="261"/>
                  </a:lnTo>
                  <a:lnTo>
                    <a:pt x="283" y="259"/>
                  </a:lnTo>
                  <a:lnTo>
                    <a:pt x="283" y="257"/>
                  </a:lnTo>
                  <a:lnTo>
                    <a:pt x="283" y="254"/>
                  </a:lnTo>
                  <a:lnTo>
                    <a:pt x="282" y="252"/>
                  </a:lnTo>
                  <a:lnTo>
                    <a:pt x="282" y="250"/>
                  </a:lnTo>
                  <a:lnTo>
                    <a:pt x="280" y="248"/>
                  </a:lnTo>
                  <a:lnTo>
                    <a:pt x="278" y="250"/>
                  </a:lnTo>
                  <a:lnTo>
                    <a:pt x="276" y="252"/>
                  </a:lnTo>
                  <a:lnTo>
                    <a:pt x="274" y="254"/>
                  </a:lnTo>
                  <a:lnTo>
                    <a:pt x="269" y="254"/>
                  </a:lnTo>
                  <a:lnTo>
                    <a:pt x="267" y="253"/>
                  </a:lnTo>
                  <a:lnTo>
                    <a:pt x="266" y="251"/>
                  </a:lnTo>
                  <a:lnTo>
                    <a:pt x="265" y="250"/>
                  </a:lnTo>
                  <a:lnTo>
                    <a:pt x="263" y="250"/>
                  </a:lnTo>
                  <a:lnTo>
                    <a:pt x="261" y="252"/>
                  </a:lnTo>
                  <a:lnTo>
                    <a:pt x="260" y="254"/>
                  </a:lnTo>
                  <a:lnTo>
                    <a:pt x="259" y="257"/>
                  </a:lnTo>
                  <a:lnTo>
                    <a:pt x="255" y="257"/>
                  </a:lnTo>
                  <a:lnTo>
                    <a:pt x="255" y="259"/>
                  </a:lnTo>
                  <a:lnTo>
                    <a:pt x="254" y="261"/>
                  </a:lnTo>
                  <a:lnTo>
                    <a:pt x="254" y="263"/>
                  </a:lnTo>
                  <a:lnTo>
                    <a:pt x="251" y="263"/>
                  </a:lnTo>
                  <a:lnTo>
                    <a:pt x="249" y="263"/>
                  </a:lnTo>
                  <a:lnTo>
                    <a:pt x="248" y="261"/>
                  </a:lnTo>
                  <a:lnTo>
                    <a:pt x="246" y="261"/>
                  </a:lnTo>
                  <a:lnTo>
                    <a:pt x="244" y="261"/>
                  </a:lnTo>
                  <a:lnTo>
                    <a:pt x="242" y="261"/>
                  </a:lnTo>
                  <a:lnTo>
                    <a:pt x="240" y="260"/>
                  </a:lnTo>
                  <a:lnTo>
                    <a:pt x="237" y="259"/>
                  </a:lnTo>
                  <a:lnTo>
                    <a:pt x="235" y="259"/>
                  </a:lnTo>
                  <a:lnTo>
                    <a:pt x="235" y="258"/>
                  </a:lnTo>
                  <a:lnTo>
                    <a:pt x="235" y="257"/>
                  </a:lnTo>
                  <a:lnTo>
                    <a:pt x="235" y="256"/>
                  </a:lnTo>
                  <a:lnTo>
                    <a:pt x="235" y="254"/>
                  </a:lnTo>
                  <a:lnTo>
                    <a:pt x="233" y="254"/>
                  </a:lnTo>
                  <a:lnTo>
                    <a:pt x="233" y="255"/>
                  </a:lnTo>
                  <a:lnTo>
                    <a:pt x="231" y="256"/>
                  </a:lnTo>
                  <a:lnTo>
                    <a:pt x="231" y="257"/>
                  </a:lnTo>
                  <a:lnTo>
                    <a:pt x="229" y="254"/>
                  </a:lnTo>
                  <a:lnTo>
                    <a:pt x="229" y="252"/>
                  </a:lnTo>
                  <a:lnTo>
                    <a:pt x="229" y="250"/>
                  </a:lnTo>
                  <a:lnTo>
                    <a:pt x="230" y="248"/>
                  </a:lnTo>
                  <a:lnTo>
                    <a:pt x="231" y="246"/>
                  </a:lnTo>
                  <a:lnTo>
                    <a:pt x="230" y="244"/>
                  </a:lnTo>
                  <a:lnTo>
                    <a:pt x="229" y="244"/>
                  </a:lnTo>
                  <a:lnTo>
                    <a:pt x="223" y="244"/>
                  </a:lnTo>
                  <a:lnTo>
                    <a:pt x="223" y="243"/>
                  </a:lnTo>
                  <a:lnTo>
                    <a:pt x="223" y="242"/>
                  </a:lnTo>
                  <a:lnTo>
                    <a:pt x="223" y="240"/>
                  </a:lnTo>
                  <a:lnTo>
                    <a:pt x="225" y="239"/>
                  </a:lnTo>
                  <a:lnTo>
                    <a:pt x="225" y="238"/>
                  </a:lnTo>
                  <a:lnTo>
                    <a:pt x="227" y="236"/>
                  </a:lnTo>
                  <a:lnTo>
                    <a:pt x="227" y="235"/>
                  </a:lnTo>
                  <a:lnTo>
                    <a:pt x="227" y="233"/>
                  </a:lnTo>
                  <a:lnTo>
                    <a:pt x="225" y="233"/>
                  </a:lnTo>
                  <a:lnTo>
                    <a:pt x="224" y="233"/>
                  </a:lnTo>
                  <a:lnTo>
                    <a:pt x="223" y="231"/>
                  </a:lnTo>
                  <a:lnTo>
                    <a:pt x="223" y="229"/>
                  </a:lnTo>
                  <a:lnTo>
                    <a:pt x="225" y="227"/>
                  </a:lnTo>
                  <a:lnTo>
                    <a:pt x="227" y="226"/>
                  </a:lnTo>
                  <a:lnTo>
                    <a:pt x="227" y="224"/>
                  </a:lnTo>
                  <a:lnTo>
                    <a:pt x="225" y="223"/>
                  </a:lnTo>
                  <a:lnTo>
                    <a:pt x="224" y="222"/>
                  </a:lnTo>
                  <a:lnTo>
                    <a:pt x="223" y="220"/>
                  </a:lnTo>
                  <a:lnTo>
                    <a:pt x="223" y="219"/>
                  </a:lnTo>
                  <a:lnTo>
                    <a:pt x="223" y="218"/>
                  </a:lnTo>
                  <a:lnTo>
                    <a:pt x="223" y="217"/>
                  </a:lnTo>
                  <a:lnTo>
                    <a:pt x="223" y="216"/>
                  </a:lnTo>
                  <a:lnTo>
                    <a:pt x="223" y="215"/>
                  </a:lnTo>
                  <a:lnTo>
                    <a:pt x="226" y="215"/>
                  </a:lnTo>
                  <a:lnTo>
                    <a:pt x="228" y="214"/>
                  </a:lnTo>
                  <a:lnTo>
                    <a:pt x="229" y="213"/>
                  </a:lnTo>
                  <a:lnTo>
                    <a:pt x="231" y="212"/>
                  </a:lnTo>
                  <a:lnTo>
                    <a:pt x="231" y="210"/>
                  </a:lnTo>
                  <a:lnTo>
                    <a:pt x="233" y="208"/>
                  </a:lnTo>
                  <a:lnTo>
                    <a:pt x="234" y="206"/>
                  </a:lnTo>
                  <a:lnTo>
                    <a:pt x="232" y="204"/>
                  </a:lnTo>
                  <a:lnTo>
                    <a:pt x="233" y="204"/>
                  </a:lnTo>
                  <a:lnTo>
                    <a:pt x="235" y="205"/>
                  </a:lnTo>
                  <a:lnTo>
                    <a:pt x="235" y="206"/>
                  </a:lnTo>
                  <a:lnTo>
                    <a:pt x="237" y="206"/>
                  </a:lnTo>
                  <a:lnTo>
                    <a:pt x="237" y="207"/>
                  </a:lnTo>
                  <a:lnTo>
                    <a:pt x="235" y="210"/>
                  </a:lnTo>
                  <a:lnTo>
                    <a:pt x="237" y="212"/>
                  </a:lnTo>
                  <a:lnTo>
                    <a:pt x="238" y="210"/>
                  </a:lnTo>
                  <a:lnTo>
                    <a:pt x="239" y="210"/>
                  </a:lnTo>
                  <a:lnTo>
                    <a:pt x="240" y="209"/>
                  </a:lnTo>
                  <a:lnTo>
                    <a:pt x="240" y="207"/>
                  </a:lnTo>
                  <a:lnTo>
                    <a:pt x="239" y="206"/>
                  </a:lnTo>
                  <a:lnTo>
                    <a:pt x="239" y="205"/>
                  </a:lnTo>
                  <a:lnTo>
                    <a:pt x="239" y="203"/>
                  </a:lnTo>
                  <a:lnTo>
                    <a:pt x="241" y="205"/>
                  </a:lnTo>
                  <a:lnTo>
                    <a:pt x="243" y="206"/>
                  </a:lnTo>
                  <a:lnTo>
                    <a:pt x="246" y="206"/>
                  </a:lnTo>
                  <a:lnTo>
                    <a:pt x="248" y="206"/>
                  </a:lnTo>
                  <a:lnTo>
                    <a:pt x="246" y="201"/>
                  </a:lnTo>
                  <a:lnTo>
                    <a:pt x="250" y="201"/>
                  </a:lnTo>
                  <a:lnTo>
                    <a:pt x="254" y="200"/>
                  </a:lnTo>
                  <a:lnTo>
                    <a:pt x="257" y="199"/>
                  </a:lnTo>
                  <a:lnTo>
                    <a:pt x="257" y="196"/>
                  </a:lnTo>
                  <a:lnTo>
                    <a:pt x="261" y="194"/>
                  </a:lnTo>
                  <a:lnTo>
                    <a:pt x="264" y="192"/>
                  </a:lnTo>
                  <a:lnTo>
                    <a:pt x="267" y="192"/>
                  </a:lnTo>
                  <a:lnTo>
                    <a:pt x="271" y="194"/>
                  </a:lnTo>
                  <a:lnTo>
                    <a:pt x="271" y="191"/>
                  </a:lnTo>
                  <a:lnTo>
                    <a:pt x="269" y="189"/>
                  </a:lnTo>
                  <a:lnTo>
                    <a:pt x="268" y="186"/>
                  </a:lnTo>
                  <a:lnTo>
                    <a:pt x="268" y="184"/>
                  </a:lnTo>
                  <a:lnTo>
                    <a:pt x="271" y="184"/>
                  </a:lnTo>
                  <a:lnTo>
                    <a:pt x="274" y="185"/>
                  </a:lnTo>
                  <a:lnTo>
                    <a:pt x="275" y="185"/>
                  </a:lnTo>
                  <a:lnTo>
                    <a:pt x="276" y="183"/>
                  </a:lnTo>
                  <a:lnTo>
                    <a:pt x="277" y="182"/>
                  </a:lnTo>
                  <a:lnTo>
                    <a:pt x="278" y="182"/>
                  </a:lnTo>
                  <a:lnTo>
                    <a:pt x="279" y="182"/>
                  </a:lnTo>
                  <a:lnTo>
                    <a:pt x="280" y="181"/>
                  </a:lnTo>
                  <a:lnTo>
                    <a:pt x="277" y="178"/>
                  </a:lnTo>
                  <a:lnTo>
                    <a:pt x="280" y="177"/>
                  </a:lnTo>
                  <a:lnTo>
                    <a:pt x="283" y="176"/>
                  </a:lnTo>
                  <a:lnTo>
                    <a:pt x="284" y="174"/>
                  </a:lnTo>
                  <a:lnTo>
                    <a:pt x="284" y="172"/>
                  </a:lnTo>
                  <a:lnTo>
                    <a:pt x="283" y="172"/>
                  </a:lnTo>
                  <a:lnTo>
                    <a:pt x="282" y="171"/>
                  </a:lnTo>
                  <a:lnTo>
                    <a:pt x="282" y="170"/>
                  </a:lnTo>
                  <a:lnTo>
                    <a:pt x="285" y="169"/>
                  </a:lnTo>
                  <a:lnTo>
                    <a:pt x="287" y="169"/>
                  </a:lnTo>
                  <a:lnTo>
                    <a:pt x="290" y="170"/>
                  </a:lnTo>
                  <a:lnTo>
                    <a:pt x="291" y="170"/>
                  </a:lnTo>
                  <a:lnTo>
                    <a:pt x="290" y="167"/>
                  </a:lnTo>
                  <a:lnTo>
                    <a:pt x="292" y="166"/>
                  </a:lnTo>
                  <a:lnTo>
                    <a:pt x="295" y="163"/>
                  </a:lnTo>
                  <a:lnTo>
                    <a:pt x="293" y="161"/>
                  </a:lnTo>
                  <a:lnTo>
                    <a:pt x="297" y="159"/>
                  </a:lnTo>
                  <a:lnTo>
                    <a:pt x="297" y="157"/>
                  </a:lnTo>
                  <a:lnTo>
                    <a:pt x="295" y="155"/>
                  </a:lnTo>
                  <a:lnTo>
                    <a:pt x="295" y="152"/>
                  </a:lnTo>
                  <a:lnTo>
                    <a:pt x="300" y="152"/>
                  </a:lnTo>
                  <a:lnTo>
                    <a:pt x="301" y="153"/>
                  </a:lnTo>
                  <a:lnTo>
                    <a:pt x="302" y="151"/>
                  </a:lnTo>
                  <a:lnTo>
                    <a:pt x="304" y="149"/>
                  </a:lnTo>
                  <a:lnTo>
                    <a:pt x="306" y="147"/>
                  </a:lnTo>
                  <a:lnTo>
                    <a:pt x="308" y="144"/>
                  </a:lnTo>
                  <a:lnTo>
                    <a:pt x="310" y="142"/>
                  </a:lnTo>
                  <a:lnTo>
                    <a:pt x="313" y="141"/>
                  </a:lnTo>
                  <a:lnTo>
                    <a:pt x="316" y="140"/>
                  </a:lnTo>
                  <a:lnTo>
                    <a:pt x="318" y="138"/>
                  </a:lnTo>
                  <a:lnTo>
                    <a:pt x="320" y="138"/>
                  </a:lnTo>
                  <a:lnTo>
                    <a:pt x="319" y="136"/>
                  </a:lnTo>
                  <a:lnTo>
                    <a:pt x="318" y="135"/>
                  </a:lnTo>
                  <a:lnTo>
                    <a:pt x="318" y="134"/>
                  </a:lnTo>
                  <a:lnTo>
                    <a:pt x="321" y="133"/>
                  </a:lnTo>
                  <a:lnTo>
                    <a:pt x="324" y="134"/>
                  </a:lnTo>
                  <a:lnTo>
                    <a:pt x="327" y="135"/>
                  </a:lnTo>
                  <a:lnTo>
                    <a:pt x="329" y="133"/>
                  </a:lnTo>
                  <a:lnTo>
                    <a:pt x="327" y="131"/>
                  </a:lnTo>
                  <a:lnTo>
                    <a:pt x="327" y="129"/>
                  </a:lnTo>
                  <a:lnTo>
                    <a:pt x="327" y="127"/>
                  </a:lnTo>
                  <a:lnTo>
                    <a:pt x="327" y="124"/>
                  </a:lnTo>
                  <a:lnTo>
                    <a:pt x="330" y="124"/>
                  </a:lnTo>
                  <a:lnTo>
                    <a:pt x="333" y="124"/>
                  </a:lnTo>
                  <a:lnTo>
                    <a:pt x="335" y="123"/>
                  </a:lnTo>
                  <a:lnTo>
                    <a:pt x="336" y="123"/>
                  </a:lnTo>
                  <a:lnTo>
                    <a:pt x="337" y="123"/>
                  </a:lnTo>
                  <a:lnTo>
                    <a:pt x="338" y="123"/>
                  </a:lnTo>
                  <a:lnTo>
                    <a:pt x="340" y="124"/>
                  </a:lnTo>
                  <a:lnTo>
                    <a:pt x="342" y="124"/>
                  </a:lnTo>
                  <a:lnTo>
                    <a:pt x="342" y="122"/>
                  </a:lnTo>
                  <a:lnTo>
                    <a:pt x="341" y="119"/>
                  </a:lnTo>
                  <a:lnTo>
                    <a:pt x="339" y="118"/>
                  </a:lnTo>
                  <a:lnTo>
                    <a:pt x="340" y="116"/>
                  </a:lnTo>
                  <a:lnTo>
                    <a:pt x="342" y="114"/>
                  </a:lnTo>
                  <a:lnTo>
                    <a:pt x="344" y="113"/>
                  </a:lnTo>
                  <a:lnTo>
                    <a:pt x="346" y="113"/>
                  </a:lnTo>
                  <a:lnTo>
                    <a:pt x="349" y="114"/>
                  </a:lnTo>
                  <a:lnTo>
                    <a:pt x="350" y="112"/>
                  </a:lnTo>
                  <a:lnTo>
                    <a:pt x="352" y="110"/>
                  </a:lnTo>
                  <a:lnTo>
                    <a:pt x="354" y="108"/>
                  </a:lnTo>
                  <a:lnTo>
                    <a:pt x="354" y="105"/>
                  </a:lnTo>
                  <a:lnTo>
                    <a:pt x="352" y="107"/>
                  </a:lnTo>
                  <a:lnTo>
                    <a:pt x="349" y="108"/>
                  </a:lnTo>
                  <a:lnTo>
                    <a:pt x="346" y="108"/>
                  </a:lnTo>
                  <a:lnTo>
                    <a:pt x="344" y="109"/>
                  </a:lnTo>
                  <a:lnTo>
                    <a:pt x="346" y="108"/>
                  </a:lnTo>
                  <a:lnTo>
                    <a:pt x="348" y="107"/>
                  </a:lnTo>
                  <a:lnTo>
                    <a:pt x="350" y="105"/>
                  </a:lnTo>
                  <a:lnTo>
                    <a:pt x="352" y="104"/>
                  </a:lnTo>
                  <a:lnTo>
                    <a:pt x="354" y="104"/>
                  </a:lnTo>
                  <a:lnTo>
                    <a:pt x="356" y="102"/>
                  </a:lnTo>
                  <a:lnTo>
                    <a:pt x="359" y="101"/>
                  </a:lnTo>
                  <a:lnTo>
                    <a:pt x="362" y="101"/>
                  </a:lnTo>
                  <a:lnTo>
                    <a:pt x="361" y="103"/>
                  </a:lnTo>
                  <a:lnTo>
                    <a:pt x="359" y="104"/>
                  </a:lnTo>
                  <a:lnTo>
                    <a:pt x="356" y="104"/>
                  </a:lnTo>
                  <a:lnTo>
                    <a:pt x="354" y="105"/>
                  </a:lnTo>
                  <a:lnTo>
                    <a:pt x="356" y="106"/>
                  </a:lnTo>
                  <a:lnTo>
                    <a:pt x="358" y="108"/>
                  </a:lnTo>
                  <a:lnTo>
                    <a:pt x="360" y="111"/>
                  </a:lnTo>
                  <a:lnTo>
                    <a:pt x="361" y="113"/>
                  </a:lnTo>
                  <a:lnTo>
                    <a:pt x="363" y="110"/>
                  </a:lnTo>
                  <a:lnTo>
                    <a:pt x="363" y="108"/>
                  </a:lnTo>
                  <a:lnTo>
                    <a:pt x="363" y="105"/>
                  </a:lnTo>
                  <a:lnTo>
                    <a:pt x="365" y="103"/>
                  </a:lnTo>
                  <a:lnTo>
                    <a:pt x="367" y="103"/>
                  </a:lnTo>
                  <a:lnTo>
                    <a:pt x="371" y="104"/>
                  </a:lnTo>
                  <a:lnTo>
                    <a:pt x="372" y="105"/>
                  </a:lnTo>
                  <a:lnTo>
                    <a:pt x="374" y="108"/>
                  </a:lnTo>
                  <a:lnTo>
                    <a:pt x="376" y="106"/>
                  </a:lnTo>
                  <a:lnTo>
                    <a:pt x="377" y="104"/>
                  </a:lnTo>
                  <a:lnTo>
                    <a:pt x="378" y="101"/>
                  </a:lnTo>
                  <a:lnTo>
                    <a:pt x="381" y="103"/>
                  </a:lnTo>
                  <a:lnTo>
                    <a:pt x="382" y="104"/>
                  </a:lnTo>
                  <a:lnTo>
                    <a:pt x="383" y="104"/>
                  </a:lnTo>
                  <a:lnTo>
                    <a:pt x="384" y="103"/>
                  </a:lnTo>
                  <a:lnTo>
                    <a:pt x="385" y="103"/>
                  </a:lnTo>
                  <a:lnTo>
                    <a:pt x="386" y="101"/>
                  </a:lnTo>
                  <a:lnTo>
                    <a:pt x="388" y="99"/>
                  </a:lnTo>
                  <a:lnTo>
                    <a:pt x="390" y="99"/>
                  </a:lnTo>
                  <a:lnTo>
                    <a:pt x="391" y="99"/>
                  </a:lnTo>
                  <a:lnTo>
                    <a:pt x="394" y="99"/>
                  </a:lnTo>
                  <a:lnTo>
                    <a:pt x="396" y="100"/>
                  </a:lnTo>
                  <a:lnTo>
                    <a:pt x="398" y="100"/>
                  </a:lnTo>
                  <a:lnTo>
                    <a:pt x="399" y="99"/>
                  </a:lnTo>
                  <a:lnTo>
                    <a:pt x="401" y="101"/>
                  </a:lnTo>
                  <a:lnTo>
                    <a:pt x="403" y="99"/>
                  </a:lnTo>
                  <a:lnTo>
                    <a:pt x="404" y="98"/>
                  </a:lnTo>
                  <a:lnTo>
                    <a:pt x="405" y="96"/>
                  </a:lnTo>
                  <a:lnTo>
                    <a:pt x="408" y="96"/>
                  </a:lnTo>
                  <a:lnTo>
                    <a:pt x="412" y="96"/>
                  </a:lnTo>
                  <a:lnTo>
                    <a:pt x="415" y="97"/>
                  </a:lnTo>
                  <a:lnTo>
                    <a:pt x="416" y="99"/>
                  </a:lnTo>
                  <a:lnTo>
                    <a:pt x="417" y="101"/>
                  </a:lnTo>
                  <a:lnTo>
                    <a:pt x="418" y="104"/>
                  </a:lnTo>
                  <a:lnTo>
                    <a:pt x="419" y="105"/>
                  </a:lnTo>
                  <a:lnTo>
                    <a:pt x="421" y="105"/>
                  </a:lnTo>
                  <a:lnTo>
                    <a:pt x="425" y="104"/>
                  </a:lnTo>
                  <a:lnTo>
                    <a:pt x="426" y="101"/>
                  </a:lnTo>
                  <a:lnTo>
                    <a:pt x="428" y="101"/>
                  </a:lnTo>
                  <a:lnTo>
                    <a:pt x="431" y="100"/>
                  </a:lnTo>
                  <a:lnTo>
                    <a:pt x="434" y="100"/>
                  </a:lnTo>
                  <a:lnTo>
                    <a:pt x="436" y="101"/>
                  </a:lnTo>
                  <a:lnTo>
                    <a:pt x="438" y="100"/>
                  </a:lnTo>
                  <a:lnTo>
                    <a:pt x="439" y="99"/>
                  </a:lnTo>
                  <a:lnTo>
                    <a:pt x="439" y="97"/>
                  </a:lnTo>
                  <a:lnTo>
                    <a:pt x="439" y="94"/>
                  </a:lnTo>
                  <a:lnTo>
                    <a:pt x="441" y="93"/>
                  </a:lnTo>
                  <a:lnTo>
                    <a:pt x="443" y="93"/>
                  </a:lnTo>
                  <a:lnTo>
                    <a:pt x="445" y="93"/>
                  </a:lnTo>
                  <a:lnTo>
                    <a:pt x="447" y="94"/>
                  </a:lnTo>
                  <a:lnTo>
                    <a:pt x="449" y="96"/>
                  </a:lnTo>
                  <a:lnTo>
                    <a:pt x="452" y="97"/>
                  </a:lnTo>
                  <a:lnTo>
                    <a:pt x="454" y="97"/>
                  </a:lnTo>
                  <a:lnTo>
                    <a:pt x="457" y="96"/>
                  </a:lnTo>
                  <a:lnTo>
                    <a:pt x="461" y="95"/>
                  </a:lnTo>
                  <a:lnTo>
                    <a:pt x="463" y="96"/>
                  </a:lnTo>
                  <a:lnTo>
                    <a:pt x="465" y="97"/>
                  </a:lnTo>
                  <a:lnTo>
                    <a:pt x="468" y="98"/>
                  </a:lnTo>
                  <a:lnTo>
                    <a:pt x="471" y="99"/>
                  </a:lnTo>
                  <a:lnTo>
                    <a:pt x="473" y="99"/>
                  </a:lnTo>
                  <a:lnTo>
                    <a:pt x="475" y="99"/>
                  </a:lnTo>
                  <a:lnTo>
                    <a:pt x="476" y="101"/>
                  </a:lnTo>
                  <a:lnTo>
                    <a:pt x="475" y="101"/>
                  </a:lnTo>
                  <a:lnTo>
                    <a:pt x="473" y="103"/>
                  </a:lnTo>
                  <a:lnTo>
                    <a:pt x="471" y="104"/>
                  </a:lnTo>
                  <a:lnTo>
                    <a:pt x="470" y="104"/>
                  </a:lnTo>
                  <a:lnTo>
                    <a:pt x="467" y="104"/>
                  </a:lnTo>
                  <a:lnTo>
                    <a:pt x="465" y="105"/>
                  </a:lnTo>
                  <a:lnTo>
                    <a:pt x="463" y="106"/>
                  </a:lnTo>
                  <a:lnTo>
                    <a:pt x="466" y="106"/>
                  </a:lnTo>
                  <a:lnTo>
                    <a:pt x="468" y="108"/>
                  </a:lnTo>
                  <a:lnTo>
                    <a:pt x="469" y="108"/>
                  </a:lnTo>
                  <a:lnTo>
                    <a:pt x="471" y="109"/>
                  </a:lnTo>
                  <a:lnTo>
                    <a:pt x="472" y="110"/>
                  </a:lnTo>
                  <a:lnTo>
                    <a:pt x="473" y="111"/>
                  </a:lnTo>
                  <a:lnTo>
                    <a:pt x="476" y="111"/>
                  </a:lnTo>
                  <a:lnTo>
                    <a:pt x="479" y="111"/>
                  </a:lnTo>
                  <a:lnTo>
                    <a:pt x="482" y="114"/>
                  </a:lnTo>
                  <a:lnTo>
                    <a:pt x="486" y="116"/>
                  </a:lnTo>
                  <a:lnTo>
                    <a:pt x="491" y="116"/>
                  </a:lnTo>
                  <a:lnTo>
                    <a:pt x="496" y="116"/>
                  </a:lnTo>
                  <a:lnTo>
                    <a:pt x="501" y="116"/>
                  </a:lnTo>
                  <a:lnTo>
                    <a:pt x="505" y="115"/>
                  </a:lnTo>
                  <a:lnTo>
                    <a:pt x="509" y="116"/>
                  </a:lnTo>
                  <a:lnTo>
                    <a:pt x="515" y="117"/>
                  </a:lnTo>
                  <a:lnTo>
                    <a:pt x="518" y="117"/>
                  </a:lnTo>
                  <a:lnTo>
                    <a:pt x="521" y="118"/>
                  </a:lnTo>
                  <a:lnTo>
                    <a:pt x="524" y="119"/>
                  </a:lnTo>
                  <a:lnTo>
                    <a:pt x="526" y="121"/>
                  </a:lnTo>
                  <a:lnTo>
                    <a:pt x="527" y="123"/>
                  </a:lnTo>
                  <a:lnTo>
                    <a:pt x="530" y="124"/>
                  </a:lnTo>
                  <a:lnTo>
                    <a:pt x="533" y="125"/>
                  </a:lnTo>
                  <a:lnTo>
                    <a:pt x="537" y="123"/>
                  </a:lnTo>
                  <a:lnTo>
                    <a:pt x="540" y="125"/>
                  </a:lnTo>
                  <a:lnTo>
                    <a:pt x="543" y="127"/>
                  </a:lnTo>
                  <a:lnTo>
                    <a:pt x="547" y="127"/>
                  </a:lnTo>
                  <a:lnTo>
                    <a:pt x="550" y="128"/>
                  </a:lnTo>
                  <a:lnTo>
                    <a:pt x="554" y="128"/>
                  </a:lnTo>
                  <a:lnTo>
                    <a:pt x="556" y="129"/>
                  </a:lnTo>
                  <a:lnTo>
                    <a:pt x="560" y="131"/>
                  </a:lnTo>
                  <a:lnTo>
                    <a:pt x="561" y="134"/>
                  </a:lnTo>
                  <a:lnTo>
                    <a:pt x="564" y="133"/>
                  </a:lnTo>
                  <a:lnTo>
                    <a:pt x="567" y="133"/>
                  </a:lnTo>
                  <a:lnTo>
                    <a:pt x="570" y="134"/>
                  </a:lnTo>
                  <a:lnTo>
                    <a:pt x="573" y="135"/>
                  </a:lnTo>
                  <a:lnTo>
                    <a:pt x="575" y="138"/>
                  </a:lnTo>
                  <a:lnTo>
                    <a:pt x="576" y="140"/>
                  </a:lnTo>
                  <a:lnTo>
                    <a:pt x="577" y="142"/>
                  </a:lnTo>
                  <a:lnTo>
                    <a:pt x="577" y="145"/>
                  </a:lnTo>
                  <a:lnTo>
                    <a:pt x="577" y="148"/>
                  </a:lnTo>
                  <a:lnTo>
                    <a:pt x="576" y="150"/>
                  </a:lnTo>
                  <a:lnTo>
                    <a:pt x="575" y="152"/>
                  </a:lnTo>
                  <a:lnTo>
                    <a:pt x="573" y="155"/>
                  </a:lnTo>
                  <a:lnTo>
                    <a:pt x="569" y="157"/>
                  </a:lnTo>
                  <a:lnTo>
                    <a:pt x="563" y="160"/>
                  </a:lnTo>
                  <a:lnTo>
                    <a:pt x="558" y="161"/>
                  </a:lnTo>
                  <a:lnTo>
                    <a:pt x="552" y="162"/>
                  </a:lnTo>
                  <a:lnTo>
                    <a:pt x="546" y="162"/>
                  </a:lnTo>
                  <a:lnTo>
                    <a:pt x="541" y="162"/>
                  </a:lnTo>
                  <a:lnTo>
                    <a:pt x="535" y="162"/>
                  </a:lnTo>
                  <a:lnTo>
                    <a:pt x="529" y="162"/>
                  </a:lnTo>
                  <a:lnTo>
                    <a:pt x="527" y="161"/>
                  </a:lnTo>
                  <a:lnTo>
                    <a:pt x="525" y="159"/>
                  </a:lnTo>
                  <a:lnTo>
                    <a:pt x="523" y="159"/>
                  </a:lnTo>
                  <a:lnTo>
                    <a:pt x="520" y="159"/>
                  </a:lnTo>
                  <a:lnTo>
                    <a:pt x="518" y="158"/>
                  </a:lnTo>
                  <a:lnTo>
                    <a:pt x="515" y="157"/>
                  </a:lnTo>
                  <a:lnTo>
                    <a:pt x="513" y="157"/>
                  </a:lnTo>
                  <a:lnTo>
                    <a:pt x="509" y="157"/>
                  </a:lnTo>
                  <a:lnTo>
                    <a:pt x="507" y="157"/>
                  </a:lnTo>
                  <a:lnTo>
                    <a:pt x="505" y="156"/>
                  </a:lnTo>
                  <a:lnTo>
                    <a:pt x="502" y="155"/>
                  </a:lnTo>
                  <a:lnTo>
                    <a:pt x="499" y="152"/>
                  </a:lnTo>
                  <a:lnTo>
                    <a:pt x="497" y="152"/>
                  </a:lnTo>
                  <a:lnTo>
                    <a:pt x="494" y="150"/>
                  </a:lnTo>
                  <a:lnTo>
                    <a:pt x="491" y="150"/>
                  </a:lnTo>
                  <a:lnTo>
                    <a:pt x="488" y="150"/>
                  </a:lnTo>
                  <a:lnTo>
                    <a:pt x="490" y="152"/>
                  </a:lnTo>
                  <a:lnTo>
                    <a:pt x="493" y="152"/>
                  </a:lnTo>
                  <a:lnTo>
                    <a:pt x="495" y="153"/>
                  </a:lnTo>
                  <a:lnTo>
                    <a:pt x="498" y="154"/>
                  </a:lnTo>
                  <a:lnTo>
                    <a:pt x="500" y="155"/>
                  </a:lnTo>
                  <a:lnTo>
                    <a:pt x="501" y="157"/>
                  </a:lnTo>
                  <a:lnTo>
                    <a:pt x="502" y="158"/>
                  </a:lnTo>
                  <a:lnTo>
                    <a:pt x="502" y="161"/>
                  </a:lnTo>
                  <a:lnTo>
                    <a:pt x="505" y="162"/>
                  </a:lnTo>
                  <a:lnTo>
                    <a:pt x="508" y="163"/>
                  </a:lnTo>
                  <a:lnTo>
                    <a:pt x="511" y="163"/>
                  </a:lnTo>
                  <a:lnTo>
                    <a:pt x="515" y="163"/>
                  </a:lnTo>
                  <a:lnTo>
                    <a:pt x="515" y="165"/>
                  </a:lnTo>
                  <a:lnTo>
                    <a:pt x="515" y="166"/>
                  </a:lnTo>
                  <a:lnTo>
                    <a:pt x="516" y="167"/>
                  </a:lnTo>
                  <a:lnTo>
                    <a:pt x="516" y="169"/>
                  </a:lnTo>
                  <a:lnTo>
                    <a:pt x="516" y="171"/>
                  </a:lnTo>
                  <a:lnTo>
                    <a:pt x="516" y="172"/>
                  </a:lnTo>
                  <a:lnTo>
                    <a:pt x="515" y="173"/>
                  </a:lnTo>
                  <a:lnTo>
                    <a:pt x="512" y="174"/>
                  </a:lnTo>
                  <a:lnTo>
                    <a:pt x="509" y="176"/>
                  </a:lnTo>
                  <a:lnTo>
                    <a:pt x="512" y="177"/>
                  </a:lnTo>
                  <a:lnTo>
                    <a:pt x="514" y="178"/>
                  </a:lnTo>
                  <a:lnTo>
                    <a:pt x="516" y="179"/>
                  </a:lnTo>
                  <a:lnTo>
                    <a:pt x="518" y="180"/>
                  </a:lnTo>
                  <a:lnTo>
                    <a:pt x="520" y="181"/>
                  </a:lnTo>
                  <a:lnTo>
                    <a:pt x="522" y="181"/>
                  </a:lnTo>
                  <a:lnTo>
                    <a:pt x="524" y="182"/>
                  </a:lnTo>
                  <a:lnTo>
                    <a:pt x="526" y="182"/>
                  </a:lnTo>
                  <a:lnTo>
                    <a:pt x="526" y="179"/>
                  </a:lnTo>
                  <a:lnTo>
                    <a:pt x="525" y="176"/>
                  </a:lnTo>
                  <a:lnTo>
                    <a:pt x="526" y="174"/>
                  </a:lnTo>
                  <a:lnTo>
                    <a:pt x="529" y="172"/>
                  </a:lnTo>
                  <a:lnTo>
                    <a:pt x="545" y="176"/>
                  </a:lnTo>
                  <a:lnTo>
                    <a:pt x="546" y="176"/>
                  </a:lnTo>
                  <a:lnTo>
                    <a:pt x="548" y="176"/>
                  </a:lnTo>
                  <a:lnTo>
                    <a:pt x="550" y="176"/>
                  </a:lnTo>
                  <a:lnTo>
                    <a:pt x="552" y="176"/>
                  </a:lnTo>
                  <a:lnTo>
                    <a:pt x="553" y="177"/>
                  </a:lnTo>
                  <a:lnTo>
                    <a:pt x="555" y="178"/>
                  </a:lnTo>
                  <a:lnTo>
                    <a:pt x="558" y="179"/>
                  </a:lnTo>
                  <a:lnTo>
                    <a:pt x="560" y="179"/>
                  </a:lnTo>
                  <a:lnTo>
                    <a:pt x="562" y="180"/>
                  </a:lnTo>
                  <a:lnTo>
                    <a:pt x="565" y="180"/>
                  </a:lnTo>
                  <a:lnTo>
                    <a:pt x="567" y="181"/>
                  </a:lnTo>
                  <a:lnTo>
                    <a:pt x="569" y="182"/>
                  </a:lnTo>
                  <a:lnTo>
                    <a:pt x="571" y="182"/>
                  </a:lnTo>
                  <a:lnTo>
                    <a:pt x="569" y="180"/>
                  </a:lnTo>
                  <a:lnTo>
                    <a:pt x="567" y="178"/>
                  </a:lnTo>
                  <a:lnTo>
                    <a:pt x="562" y="176"/>
                  </a:lnTo>
                  <a:lnTo>
                    <a:pt x="560" y="172"/>
                  </a:lnTo>
                  <a:lnTo>
                    <a:pt x="560" y="170"/>
                  </a:lnTo>
                  <a:lnTo>
                    <a:pt x="560" y="167"/>
                  </a:lnTo>
                  <a:lnTo>
                    <a:pt x="561" y="166"/>
                  </a:lnTo>
                  <a:lnTo>
                    <a:pt x="562" y="164"/>
                  </a:lnTo>
                  <a:lnTo>
                    <a:pt x="567" y="164"/>
                  </a:lnTo>
                  <a:lnTo>
                    <a:pt x="570" y="164"/>
                  </a:lnTo>
                  <a:lnTo>
                    <a:pt x="573" y="163"/>
                  </a:lnTo>
                  <a:lnTo>
                    <a:pt x="576" y="161"/>
                  </a:lnTo>
                  <a:lnTo>
                    <a:pt x="579" y="159"/>
                  </a:lnTo>
                  <a:lnTo>
                    <a:pt x="582" y="157"/>
                  </a:lnTo>
                  <a:lnTo>
                    <a:pt x="586" y="157"/>
                  </a:lnTo>
                  <a:lnTo>
                    <a:pt x="588" y="155"/>
                  </a:lnTo>
                  <a:lnTo>
                    <a:pt x="590" y="153"/>
                  </a:lnTo>
                  <a:lnTo>
                    <a:pt x="593" y="152"/>
                  </a:lnTo>
                  <a:lnTo>
                    <a:pt x="596" y="152"/>
                  </a:lnTo>
                  <a:lnTo>
                    <a:pt x="599" y="152"/>
                  </a:lnTo>
                  <a:lnTo>
                    <a:pt x="601" y="154"/>
                  </a:lnTo>
                  <a:lnTo>
                    <a:pt x="604" y="155"/>
                  </a:lnTo>
                  <a:lnTo>
                    <a:pt x="607" y="156"/>
                  </a:lnTo>
                  <a:lnTo>
                    <a:pt x="609" y="156"/>
                  </a:lnTo>
                  <a:lnTo>
                    <a:pt x="607" y="155"/>
                  </a:lnTo>
                  <a:lnTo>
                    <a:pt x="605" y="153"/>
                  </a:lnTo>
                  <a:lnTo>
                    <a:pt x="605" y="152"/>
                  </a:lnTo>
                  <a:lnTo>
                    <a:pt x="603" y="150"/>
                  </a:lnTo>
                  <a:lnTo>
                    <a:pt x="602" y="149"/>
                  </a:lnTo>
                  <a:lnTo>
                    <a:pt x="601" y="148"/>
                  </a:lnTo>
                  <a:lnTo>
                    <a:pt x="600" y="146"/>
                  </a:lnTo>
                  <a:lnTo>
                    <a:pt x="599" y="144"/>
                  </a:lnTo>
                  <a:lnTo>
                    <a:pt x="600" y="142"/>
                  </a:lnTo>
                  <a:lnTo>
                    <a:pt x="601" y="139"/>
                  </a:lnTo>
                  <a:lnTo>
                    <a:pt x="601" y="137"/>
                  </a:lnTo>
                  <a:lnTo>
                    <a:pt x="601" y="134"/>
                  </a:lnTo>
                  <a:lnTo>
                    <a:pt x="599" y="133"/>
                  </a:lnTo>
                  <a:lnTo>
                    <a:pt x="596" y="131"/>
                  </a:lnTo>
                  <a:lnTo>
                    <a:pt x="596" y="128"/>
                  </a:lnTo>
                  <a:lnTo>
                    <a:pt x="594" y="126"/>
                  </a:lnTo>
                  <a:lnTo>
                    <a:pt x="598" y="125"/>
                  </a:lnTo>
                  <a:lnTo>
                    <a:pt x="601" y="126"/>
                  </a:lnTo>
                  <a:lnTo>
                    <a:pt x="604" y="127"/>
                  </a:lnTo>
                  <a:lnTo>
                    <a:pt x="606" y="129"/>
                  </a:lnTo>
                  <a:lnTo>
                    <a:pt x="609" y="131"/>
                  </a:lnTo>
                  <a:lnTo>
                    <a:pt x="612" y="131"/>
                  </a:lnTo>
                  <a:lnTo>
                    <a:pt x="614" y="131"/>
                  </a:lnTo>
                  <a:lnTo>
                    <a:pt x="618" y="129"/>
                  </a:lnTo>
                  <a:lnTo>
                    <a:pt x="620" y="130"/>
                  </a:lnTo>
                  <a:lnTo>
                    <a:pt x="623" y="131"/>
                  </a:lnTo>
                  <a:lnTo>
                    <a:pt x="625" y="132"/>
                  </a:lnTo>
                  <a:lnTo>
                    <a:pt x="626" y="133"/>
                  </a:lnTo>
                  <a:lnTo>
                    <a:pt x="626" y="136"/>
                  </a:lnTo>
                  <a:lnTo>
                    <a:pt x="625" y="138"/>
                  </a:lnTo>
                  <a:lnTo>
                    <a:pt x="624" y="140"/>
                  </a:lnTo>
                  <a:lnTo>
                    <a:pt x="622" y="142"/>
                  </a:lnTo>
                  <a:lnTo>
                    <a:pt x="620" y="142"/>
                  </a:lnTo>
                  <a:lnTo>
                    <a:pt x="618" y="142"/>
                  </a:lnTo>
                  <a:lnTo>
                    <a:pt x="616" y="144"/>
                  </a:lnTo>
                  <a:lnTo>
                    <a:pt x="615" y="144"/>
                  </a:lnTo>
                  <a:lnTo>
                    <a:pt x="618" y="146"/>
                  </a:lnTo>
                  <a:lnTo>
                    <a:pt x="620" y="148"/>
                  </a:lnTo>
                  <a:lnTo>
                    <a:pt x="622" y="151"/>
                  </a:lnTo>
                  <a:lnTo>
                    <a:pt x="623" y="152"/>
                  </a:lnTo>
                  <a:lnTo>
                    <a:pt x="626" y="152"/>
                  </a:lnTo>
                  <a:lnTo>
                    <a:pt x="629" y="151"/>
                  </a:lnTo>
                  <a:lnTo>
                    <a:pt x="633" y="150"/>
                  </a:lnTo>
                  <a:lnTo>
                    <a:pt x="636" y="150"/>
                  </a:lnTo>
                  <a:lnTo>
                    <a:pt x="639" y="150"/>
                  </a:lnTo>
                  <a:lnTo>
                    <a:pt x="641" y="148"/>
                  </a:lnTo>
                  <a:lnTo>
                    <a:pt x="641" y="146"/>
                  </a:lnTo>
                  <a:lnTo>
                    <a:pt x="641" y="143"/>
                  </a:lnTo>
                  <a:lnTo>
                    <a:pt x="643" y="140"/>
                  </a:lnTo>
                  <a:lnTo>
                    <a:pt x="648" y="138"/>
                  </a:lnTo>
                  <a:lnTo>
                    <a:pt x="652" y="135"/>
                  </a:lnTo>
                  <a:lnTo>
                    <a:pt x="657" y="134"/>
                  </a:lnTo>
                  <a:lnTo>
                    <a:pt x="661" y="133"/>
                  </a:lnTo>
                  <a:lnTo>
                    <a:pt x="667" y="131"/>
                  </a:lnTo>
                  <a:lnTo>
                    <a:pt x="670" y="129"/>
                  </a:lnTo>
                  <a:lnTo>
                    <a:pt x="675" y="126"/>
                  </a:lnTo>
                  <a:lnTo>
                    <a:pt x="678" y="127"/>
                  </a:lnTo>
                  <a:lnTo>
                    <a:pt x="681" y="129"/>
                  </a:lnTo>
                  <a:lnTo>
                    <a:pt x="684" y="131"/>
                  </a:lnTo>
                  <a:lnTo>
                    <a:pt x="687" y="129"/>
                  </a:lnTo>
                  <a:lnTo>
                    <a:pt x="686" y="128"/>
                  </a:lnTo>
                  <a:lnTo>
                    <a:pt x="684" y="128"/>
                  </a:lnTo>
                  <a:lnTo>
                    <a:pt x="682" y="127"/>
                  </a:lnTo>
                  <a:lnTo>
                    <a:pt x="681" y="125"/>
                  </a:lnTo>
                  <a:lnTo>
                    <a:pt x="684" y="125"/>
                  </a:lnTo>
                  <a:lnTo>
                    <a:pt x="686" y="123"/>
                  </a:lnTo>
                  <a:lnTo>
                    <a:pt x="690" y="123"/>
                  </a:lnTo>
                  <a:lnTo>
                    <a:pt x="692" y="122"/>
                  </a:lnTo>
                  <a:lnTo>
                    <a:pt x="695" y="121"/>
                  </a:lnTo>
                  <a:lnTo>
                    <a:pt x="698" y="121"/>
                  </a:lnTo>
                  <a:lnTo>
                    <a:pt x="702" y="121"/>
                  </a:lnTo>
                  <a:lnTo>
                    <a:pt x="705" y="122"/>
                  </a:lnTo>
                  <a:lnTo>
                    <a:pt x="703" y="123"/>
                  </a:lnTo>
                  <a:lnTo>
                    <a:pt x="698" y="124"/>
                  </a:lnTo>
                  <a:lnTo>
                    <a:pt x="695" y="126"/>
                  </a:lnTo>
                  <a:lnTo>
                    <a:pt x="696" y="129"/>
                  </a:lnTo>
                  <a:lnTo>
                    <a:pt x="699" y="130"/>
                  </a:lnTo>
                  <a:lnTo>
                    <a:pt x="703" y="131"/>
                  </a:lnTo>
                  <a:lnTo>
                    <a:pt x="706" y="130"/>
                  </a:lnTo>
                  <a:lnTo>
                    <a:pt x="710" y="129"/>
                  </a:lnTo>
                  <a:lnTo>
                    <a:pt x="711" y="128"/>
                  </a:lnTo>
                  <a:lnTo>
                    <a:pt x="713" y="128"/>
                  </a:lnTo>
                  <a:lnTo>
                    <a:pt x="715" y="128"/>
                  </a:lnTo>
                  <a:lnTo>
                    <a:pt x="718" y="128"/>
                  </a:lnTo>
                  <a:lnTo>
                    <a:pt x="720" y="128"/>
                  </a:lnTo>
                  <a:lnTo>
                    <a:pt x="722" y="128"/>
                  </a:lnTo>
                  <a:lnTo>
                    <a:pt x="724" y="127"/>
                  </a:lnTo>
                  <a:lnTo>
                    <a:pt x="725" y="125"/>
                  </a:lnTo>
                  <a:lnTo>
                    <a:pt x="728" y="125"/>
                  </a:lnTo>
                  <a:lnTo>
                    <a:pt x="732" y="125"/>
                  </a:lnTo>
                  <a:lnTo>
                    <a:pt x="736" y="125"/>
                  </a:lnTo>
                  <a:lnTo>
                    <a:pt x="740" y="124"/>
                  </a:lnTo>
                  <a:lnTo>
                    <a:pt x="743" y="124"/>
                  </a:lnTo>
                  <a:lnTo>
                    <a:pt x="746" y="124"/>
                  </a:lnTo>
                  <a:lnTo>
                    <a:pt x="749" y="125"/>
                  </a:lnTo>
                  <a:lnTo>
                    <a:pt x="751" y="128"/>
                  </a:lnTo>
                  <a:lnTo>
                    <a:pt x="753" y="129"/>
                  </a:lnTo>
                  <a:lnTo>
                    <a:pt x="755" y="127"/>
                  </a:lnTo>
                  <a:lnTo>
                    <a:pt x="755" y="125"/>
                  </a:lnTo>
                  <a:lnTo>
                    <a:pt x="756" y="123"/>
                  </a:lnTo>
                  <a:lnTo>
                    <a:pt x="760" y="123"/>
                  </a:lnTo>
                  <a:lnTo>
                    <a:pt x="761" y="121"/>
                  </a:lnTo>
                  <a:lnTo>
                    <a:pt x="762" y="121"/>
                  </a:lnTo>
                  <a:lnTo>
                    <a:pt x="764" y="119"/>
                  </a:lnTo>
                  <a:lnTo>
                    <a:pt x="761" y="118"/>
                  </a:lnTo>
                  <a:lnTo>
                    <a:pt x="758" y="116"/>
                  </a:lnTo>
                  <a:lnTo>
                    <a:pt x="757" y="114"/>
                  </a:lnTo>
                  <a:lnTo>
                    <a:pt x="754" y="114"/>
                  </a:lnTo>
                  <a:lnTo>
                    <a:pt x="752" y="112"/>
                  </a:lnTo>
                  <a:lnTo>
                    <a:pt x="749" y="111"/>
                  </a:lnTo>
                  <a:lnTo>
                    <a:pt x="747" y="109"/>
                  </a:lnTo>
                  <a:lnTo>
                    <a:pt x="745" y="108"/>
                  </a:lnTo>
                  <a:lnTo>
                    <a:pt x="746" y="105"/>
                  </a:lnTo>
                  <a:lnTo>
                    <a:pt x="748" y="104"/>
                  </a:lnTo>
                  <a:lnTo>
                    <a:pt x="751" y="104"/>
                  </a:lnTo>
                  <a:lnTo>
                    <a:pt x="755" y="104"/>
                  </a:lnTo>
                  <a:lnTo>
                    <a:pt x="757" y="106"/>
                  </a:lnTo>
                  <a:lnTo>
                    <a:pt x="758" y="108"/>
                  </a:lnTo>
                  <a:lnTo>
                    <a:pt x="758" y="111"/>
                  </a:lnTo>
                  <a:lnTo>
                    <a:pt x="758" y="113"/>
                  </a:lnTo>
                  <a:lnTo>
                    <a:pt x="760" y="113"/>
                  </a:lnTo>
                  <a:lnTo>
                    <a:pt x="762" y="112"/>
                  </a:lnTo>
                  <a:lnTo>
                    <a:pt x="764" y="112"/>
                  </a:lnTo>
                  <a:lnTo>
                    <a:pt x="766" y="110"/>
                  </a:lnTo>
                  <a:lnTo>
                    <a:pt x="768" y="110"/>
                  </a:lnTo>
                  <a:lnTo>
                    <a:pt x="771" y="110"/>
                  </a:lnTo>
                  <a:lnTo>
                    <a:pt x="773" y="110"/>
                  </a:lnTo>
                  <a:lnTo>
                    <a:pt x="776" y="112"/>
                  </a:lnTo>
                  <a:lnTo>
                    <a:pt x="780" y="110"/>
                  </a:lnTo>
                  <a:lnTo>
                    <a:pt x="784" y="111"/>
                  </a:lnTo>
                  <a:lnTo>
                    <a:pt x="787" y="112"/>
                  </a:lnTo>
                  <a:lnTo>
                    <a:pt x="791" y="114"/>
                  </a:lnTo>
                  <a:lnTo>
                    <a:pt x="794" y="116"/>
                  </a:lnTo>
                  <a:lnTo>
                    <a:pt x="798" y="117"/>
                  </a:lnTo>
                  <a:lnTo>
                    <a:pt x="802" y="118"/>
                  </a:lnTo>
                  <a:lnTo>
                    <a:pt x="805" y="118"/>
                  </a:lnTo>
                  <a:lnTo>
                    <a:pt x="809" y="118"/>
                  </a:lnTo>
                  <a:lnTo>
                    <a:pt x="811" y="121"/>
                  </a:lnTo>
                  <a:lnTo>
                    <a:pt x="813" y="122"/>
                  </a:lnTo>
                  <a:lnTo>
                    <a:pt x="816" y="123"/>
                  </a:lnTo>
                  <a:lnTo>
                    <a:pt x="819" y="125"/>
                  </a:lnTo>
                  <a:lnTo>
                    <a:pt x="822" y="125"/>
                  </a:lnTo>
                  <a:lnTo>
                    <a:pt x="825" y="126"/>
                  </a:lnTo>
                  <a:lnTo>
                    <a:pt x="828" y="126"/>
                  </a:lnTo>
                  <a:lnTo>
                    <a:pt x="830" y="128"/>
                  </a:lnTo>
                  <a:lnTo>
                    <a:pt x="832" y="129"/>
                  </a:lnTo>
                  <a:lnTo>
                    <a:pt x="835" y="131"/>
                  </a:lnTo>
                  <a:lnTo>
                    <a:pt x="839" y="131"/>
                  </a:lnTo>
                  <a:lnTo>
                    <a:pt x="843" y="128"/>
                  </a:lnTo>
                  <a:lnTo>
                    <a:pt x="839" y="127"/>
                  </a:lnTo>
                  <a:lnTo>
                    <a:pt x="838" y="125"/>
                  </a:lnTo>
                  <a:lnTo>
                    <a:pt x="836" y="123"/>
                  </a:lnTo>
                  <a:lnTo>
                    <a:pt x="833" y="123"/>
                  </a:lnTo>
                  <a:lnTo>
                    <a:pt x="832" y="120"/>
                  </a:lnTo>
                  <a:lnTo>
                    <a:pt x="830" y="118"/>
                  </a:lnTo>
                  <a:lnTo>
                    <a:pt x="829" y="116"/>
                  </a:lnTo>
                  <a:lnTo>
                    <a:pt x="825" y="116"/>
                  </a:lnTo>
                  <a:lnTo>
                    <a:pt x="823" y="116"/>
                  </a:lnTo>
                  <a:lnTo>
                    <a:pt x="826" y="113"/>
                  </a:lnTo>
                  <a:lnTo>
                    <a:pt x="827" y="108"/>
                  </a:lnTo>
                  <a:lnTo>
                    <a:pt x="826" y="104"/>
                  </a:lnTo>
                  <a:lnTo>
                    <a:pt x="825" y="101"/>
                  </a:lnTo>
                  <a:lnTo>
                    <a:pt x="824" y="97"/>
                  </a:lnTo>
                  <a:lnTo>
                    <a:pt x="825" y="94"/>
                  </a:lnTo>
                  <a:lnTo>
                    <a:pt x="827" y="91"/>
                  </a:lnTo>
                  <a:lnTo>
                    <a:pt x="832" y="89"/>
                  </a:lnTo>
                  <a:lnTo>
                    <a:pt x="834" y="87"/>
                  </a:lnTo>
                  <a:lnTo>
                    <a:pt x="836" y="85"/>
                  </a:lnTo>
                  <a:lnTo>
                    <a:pt x="839" y="84"/>
                  </a:lnTo>
                  <a:lnTo>
                    <a:pt x="841" y="82"/>
                  </a:lnTo>
                  <a:lnTo>
                    <a:pt x="843" y="80"/>
                  </a:lnTo>
                  <a:lnTo>
                    <a:pt x="845" y="78"/>
                  </a:lnTo>
                  <a:lnTo>
                    <a:pt x="845" y="75"/>
                  </a:lnTo>
                  <a:lnTo>
                    <a:pt x="845" y="72"/>
                  </a:lnTo>
                  <a:lnTo>
                    <a:pt x="847" y="71"/>
                  </a:lnTo>
                  <a:lnTo>
                    <a:pt x="848" y="70"/>
                  </a:lnTo>
                  <a:lnTo>
                    <a:pt x="851" y="67"/>
                  </a:lnTo>
                  <a:lnTo>
                    <a:pt x="853" y="65"/>
                  </a:lnTo>
                  <a:lnTo>
                    <a:pt x="856" y="67"/>
                  </a:lnTo>
                  <a:lnTo>
                    <a:pt x="859" y="68"/>
                  </a:lnTo>
                  <a:lnTo>
                    <a:pt x="862" y="69"/>
                  </a:lnTo>
                  <a:lnTo>
                    <a:pt x="865" y="70"/>
                  </a:lnTo>
                  <a:lnTo>
                    <a:pt x="868" y="71"/>
                  </a:lnTo>
                  <a:lnTo>
                    <a:pt x="871" y="71"/>
                  </a:lnTo>
                  <a:lnTo>
                    <a:pt x="875" y="72"/>
                  </a:lnTo>
                  <a:lnTo>
                    <a:pt x="877" y="72"/>
                  </a:lnTo>
                  <a:lnTo>
                    <a:pt x="879" y="73"/>
                  </a:lnTo>
                  <a:lnTo>
                    <a:pt x="880" y="76"/>
                  </a:lnTo>
                  <a:lnTo>
                    <a:pt x="879" y="80"/>
                  </a:lnTo>
                  <a:lnTo>
                    <a:pt x="877" y="83"/>
                  </a:lnTo>
                  <a:lnTo>
                    <a:pt x="875" y="86"/>
                  </a:lnTo>
                  <a:lnTo>
                    <a:pt x="874" y="89"/>
                  </a:lnTo>
                  <a:lnTo>
                    <a:pt x="873" y="93"/>
                  </a:lnTo>
                  <a:lnTo>
                    <a:pt x="875" y="95"/>
                  </a:lnTo>
                  <a:lnTo>
                    <a:pt x="879" y="99"/>
                  </a:lnTo>
                  <a:lnTo>
                    <a:pt x="881" y="100"/>
                  </a:lnTo>
                  <a:lnTo>
                    <a:pt x="881" y="103"/>
                  </a:lnTo>
                  <a:lnTo>
                    <a:pt x="880" y="105"/>
                  </a:lnTo>
                  <a:lnTo>
                    <a:pt x="879" y="108"/>
                  </a:lnTo>
                  <a:lnTo>
                    <a:pt x="877" y="109"/>
                  </a:lnTo>
                  <a:lnTo>
                    <a:pt x="875" y="111"/>
                  </a:lnTo>
                  <a:lnTo>
                    <a:pt x="875" y="114"/>
                  </a:lnTo>
                  <a:lnTo>
                    <a:pt x="875" y="116"/>
                  </a:lnTo>
                  <a:lnTo>
                    <a:pt x="877" y="118"/>
                  </a:lnTo>
                  <a:lnTo>
                    <a:pt x="877" y="120"/>
                  </a:lnTo>
                  <a:lnTo>
                    <a:pt x="876" y="123"/>
                  </a:lnTo>
                  <a:lnTo>
                    <a:pt x="875" y="124"/>
                  </a:lnTo>
                  <a:lnTo>
                    <a:pt x="877" y="126"/>
                  </a:lnTo>
                  <a:lnTo>
                    <a:pt x="881" y="128"/>
                  </a:lnTo>
                  <a:lnTo>
                    <a:pt x="883" y="130"/>
                  </a:lnTo>
                  <a:lnTo>
                    <a:pt x="885" y="133"/>
                  </a:lnTo>
                  <a:lnTo>
                    <a:pt x="885" y="135"/>
                  </a:lnTo>
                  <a:lnTo>
                    <a:pt x="885" y="138"/>
                  </a:lnTo>
                  <a:lnTo>
                    <a:pt x="883" y="139"/>
                  </a:lnTo>
                  <a:lnTo>
                    <a:pt x="882" y="141"/>
                  </a:lnTo>
                  <a:lnTo>
                    <a:pt x="879" y="142"/>
                  </a:lnTo>
                  <a:lnTo>
                    <a:pt x="877" y="144"/>
                  </a:lnTo>
                  <a:lnTo>
                    <a:pt x="875" y="146"/>
                  </a:lnTo>
                  <a:lnTo>
                    <a:pt x="875" y="148"/>
                  </a:lnTo>
                  <a:lnTo>
                    <a:pt x="872" y="149"/>
                  </a:lnTo>
                  <a:lnTo>
                    <a:pt x="869" y="150"/>
                  </a:lnTo>
                  <a:lnTo>
                    <a:pt x="866" y="151"/>
                  </a:lnTo>
                  <a:lnTo>
                    <a:pt x="864" y="152"/>
                  </a:lnTo>
                  <a:lnTo>
                    <a:pt x="861" y="152"/>
                  </a:lnTo>
                  <a:lnTo>
                    <a:pt x="858" y="152"/>
                  </a:lnTo>
                  <a:lnTo>
                    <a:pt x="855" y="153"/>
                  </a:lnTo>
                  <a:lnTo>
                    <a:pt x="851" y="153"/>
                  </a:lnTo>
                  <a:lnTo>
                    <a:pt x="852" y="155"/>
                  </a:lnTo>
                  <a:lnTo>
                    <a:pt x="855" y="157"/>
                  </a:lnTo>
                  <a:lnTo>
                    <a:pt x="857" y="157"/>
                  </a:lnTo>
                  <a:lnTo>
                    <a:pt x="860" y="158"/>
                  </a:lnTo>
                  <a:lnTo>
                    <a:pt x="863" y="159"/>
                  </a:lnTo>
                  <a:lnTo>
                    <a:pt x="866" y="159"/>
                  </a:lnTo>
                  <a:lnTo>
                    <a:pt x="868" y="161"/>
                  </a:lnTo>
                  <a:lnTo>
                    <a:pt x="870" y="162"/>
                  </a:lnTo>
                  <a:lnTo>
                    <a:pt x="871" y="163"/>
                  </a:lnTo>
                  <a:lnTo>
                    <a:pt x="872" y="164"/>
                  </a:lnTo>
                  <a:lnTo>
                    <a:pt x="874" y="164"/>
                  </a:lnTo>
                  <a:lnTo>
                    <a:pt x="875" y="164"/>
                  </a:lnTo>
                  <a:lnTo>
                    <a:pt x="875" y="162"/>
                  </a:lnTo>
                  <a:lnTo>
                    <a:pt x="875" y="159"/>
                  </a:lnTo>
                  <a:lnTo>
                    <a:pt x="877" y="157"/>
                  </a:lnTo>
                  <a:lnTo>
                    <a:pt x="880" y="155"/>
                  </a:lnTo>
                  <a:lnTo>
                    <a:pt x="883" y="157"/>
                  </a:lnTo>
                  <a:lnTo>
                    <a:pt x="885" y="157"/>
                  </a:lnTo>
                  <a:lnTo>
                    <a:pt x="888" y="157"/>
                  </a:lnTo>
                  <a:lnTo>
                    <a:pt x="890" y="156"/>
                  </a:lnTo>
                  <a:lnTo>
                    <a:pt x="893" y="154"/>
                  </a:lnTo>
                  <a:lnTo>
                    <a:pt x="893" y="152"/>
                  </a:lnTo>
                  <a:lnTo>
                    <a:pt x="894" y="150"/>
                  </a:lnTo>
                  <a:lnTo>
                    <a:pt x="895" y="148"/>
                  </a:lnTo>
                  <a:lnTo>
                    <a:pt x="894" y="146"/>
                  </a:lnTo>
                  <a:lnTo>
                    <a:pt x="894" y="144"/>
                  </a:lnTo>
                  <a:lnTo>
                    <a:pt x="896" y="143"/>
                  </a:lnTo>
                  <a:lnTo>
                    <a:pt x="897" y="142"/>
                  </a:lnTo>
                  <a:lnTo>
                    <a:pt x="899" y="141"/>
                  </a:lnTo>
                  <a:lnTo>
                    <a:pt x="900" y="140"/>
                  </a:lnTo>
                  <a:lnTo>
                    <a:pt x="900" y="138"/>
                  </a:lnTo>
                  <a:lnTo>
                    <a:pt x="898" y="136"/>
                  </a:lnTo>
                  <a:lnTo>
                    <a:pt x="897" y="133"/>
                  </a:lnTo>
                  <a:lnTo>
                    <a:pt x="896" y="132"/>
                  </a:lnTo>
                  <a:lnTo>
                    <a:pt x="896" y="129"/>
                  </a:lnTo>
                  <a:lnTo>
                    <a:pt x="897" y="128"/>
                  </a:lnTo>
                  <a:lnTo>
                    <a:pt x="899" y="127"/>
                  </a:lnTo>
                  <a:lnTo>
                    <a:pt x="901" y="127"/>
                  </a:lnTo>
                  <a:lnTo>
                    <a:pt x="902" y="126"/>
                  </a:lnTo>
                  <a:lnTo>
                    <a:pt x="905" y="125"/>
                  </a:lnTo>
                  <a:lnTo>
                    <a:pt x="907" y="125"/>
                  </a:lnTo>
                  <a:lnTo>
                    <a:pt x="910" y="125"/>
                  </a:lnTo>
                  <a:lnTo>
                    <a:pt x="911" y="125"/>
                  </a:lnTo>
                  <a:lnTo>
                    <a:pt x="914" y="125"/>
                  </a:lnTo>
                  <a:lnTo>
                    <a:pt x="917" y="127"/>
                  </a:lnTo>
                  <a:lnTo>
                    <a:pt x="919" y="128"/>
                  </a:lnTo>
                  <a:lnTo>
                    <a:pt x="920" y="129"/>
                  </a:lnTo>
                  <a:lnTo>
                    <a:pt x="922" y="131"/>
                  </a:lnTo>
                  <a:lnTo>
                    <a:pt x="924" y="133"/>
                  </a:lnTo>
                  <a:lnTo>
                    <a:pt x="924" y="135"/>
                  </a:lnTo>
                  <a:lnTo>
                    <a:pt x="926" y="138"/>
                  </a:lnTo>
                  <a:lnTo>
                    <a:pt x="926" y="140"/>
                  </a:lnTo>
                  <a:lnTo>
                    <a:pt x="928" y="138"/>
                  </a:lnTo>
                  <a:lnTo>
                    <a:pt x="930" y="135"/>
                  </a:lnTo>
                  <a:lnTo>
                    <a:pt x="931" y="133"/>
                  </a:lnTo>
                  <a:lnTo>
                    <a:pt x="932" y="129"/>
                  </a:lnTo>
                  <a:lnTo>
                    <a:pt x="929" y="128"/>
                  </a:lnTo>
                  <a:lnTo>
                    <a:pt x="927" y="126"/>
                  </a:lnTo>
                  <a:lnTo>
                    <a:pt x="924" y="124"/>
                  </a:lnTo>
                  <a:lnTo>
                    <a:pt x="921" y="123"/>
                  </a:lnTo>
                  <a:lnTo>
                    <a:pt x="919" y="121"/>
                  </a:lnTo>
                  <a:lnTo>
                    <a:pt x="915" y="120"/>
                  </a:lnTo>
                  <a:lnTo>
                    <a:pt x="912" y="120"/>
                  </a:lnTo>
                  <a:lnTo>
                    <a:pt x="909" y="121"/>
                  </a:lnTo>
                  <a:lnTo>
                    <a:pt x="907" y="120"/>
                  </a:lnTo>
                  <a:lnTo>
                    <a:pt x="905" y="120"/>
                  </a:lnTo>
                  <a:lnTo>
                    <a:pt x="902" y="120"/>
                  </a:lnTo>
                  <a:lnTo>
                    <a:pt x="901" y="119"/>
                  </a:lnTo>
                  <a:lnTo>
                    <a:pt x="898" y="119"/>
                  </a:lnTo>
                  <a:lnTo>
                    <a:pt x="896" y="119"/>
                  </a:lnTo>
                  <a:lnTo>
                    <a:pt x="894" y="118"/>
                  </a:lnTo>
                  <a:lnTo>
                    <a:pt x="893" y="118"/>
                  </a:lnTo>
                  <a:lnTo>
                    <a:pt x="894" y="115"/>
                  </a:lnTo>
                  <a:lnTo>
                    <a:pt x="893" y="113"/>
                  </a:lnTo>
                  <a:lnTo>
                    <a:pt x="892" y="110"/>
                  </a:lnTo>
                  <a:lnTo>
                    <a:pt x="890" y="108"/>
                  </a:lnTo>
                  <a:lnTo>
                    <a:pt x="890" y="106"/>
                  </a:lnTo>
                  <a:lnTo>
                    <a:pt x="892" y="104"/>
                  </a:lnTo>
                  <a:lnTo>
                    <a:pt x="893" y="101"/>
                  </a:lnTo>
                  <a:lnTo>
                    <a:pt x="894" y="99"/>
                  </a:lnTo>
                  <a:lnTo>
                    <a:pt x="893" y="97"/>
                  </a:lnTo>
                  <a:lnTo>
                    <a:pt x="891" y="97"/>
                  </a:lnTo>
                  <a:lnTo>
                    <a:pt x="888" y="97"/>
                  </a:lnTo>
                  <a:lnTo>
                    <a:pt x="885" y="96"/>
                  </a:lnTo>
                  <a:lnTo>
                    <a:pt x="883" y="95"/>
                  </a:lnTo>
                  <a:lnTo>
                    <a:pt x="883" y="93"/>
                  </a:lnTo>
                  <a:lnTo>
                    <a:pt x="883" y="90"/>
                  </a:lnTo>
                  <a:lnTo>
                    <a:pt x="885" y="89"/>
                  </a:lnTo>
                  <a:lnTo>
                    <a:pt x="887" y="86"/>
                  </a:lnTo>
                  <a:lnTo>
                    <a:pt x="890" y="84"/>
                  </a:lnTo>
                  <a:lnTo>
                    <a:pt x="892" y="82"/>
                  </a:lnTo>
                  <a:lnTo>
                    <a:pt x="894" y="80"/>
                  </a:lnTo>
                  <a:lnTo>
                    <a:pt x="896" y="78"/>
                  </a:lnTo>
                  <a:lnTo>
                    <a:pt x="897" y="75"/>
                  </a:lnTo>
                  <a:lnTo>
                    <a:pt x="896" y="73"/>
                  </a:lnTo>
                  <a:lnTo>
                    <a:pt x="896" y="71"/>
                  </a:lnTo>
                  <a:lnTo>
                    <a:pt x="895" y="70"/>
                  </a:lnTo>
                  <a:lnTo>
                    <a:pt x="896" y="68"/>
                  </a:lnTo>
                  <a:lnTo>
                    <a:pt x="898" y="66"/>
                  </a:lnTo>
                  <a:lnTo>
                    <a:pt x="900" y="65"/>
                  </a:lnTo>
                  <a:lnTo>
                    <a:pt x="902" y="65"/>
                  </a:lnTo>
                  <a:lnTo>
                    <a:pt x="905" y="65"/>
                  </a:lnTo>
                  <a:lnTo>
                    <a:pt x="907" y="67"/>
                  </a:lnTo>
                  <a:lnTo>
                    <a:pt x="907" y="70"/>
                  </a:lnTo>
                  <a:lnTo>
                    <a:pt x="908" y="74"/>
                  </a:lnTo>
                  <a:lnTo>
                    <a:pt x="907" y="76"/>
                  </a:lnTo>
                  <a:lnTo>
                    <a:pt x="907" y="80"/>
                  </a:lnTo>
                  <a:lnTo>
                    <a:pt x="907" y="82"/>
                  </a:lnTo>
                  <a:lnTo>
                    <a:pt x="908" y="84"/>
                  </a:lnTo>
                  <a:lnTo>
                    <a:pt x="909" y="88"/>
                  </a:lnTo>
                  <a:lnTo>
                    <a:pt x="911" y="89"/>
                  </a:lnTo>
                  <a:lnTo>
                    <a:pt x="913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9" y="93"/>
                  </a:lnTo>
                  <a:lnTo>
                    <a:pt x="921" y="94"/>
                  </a:lnTo>
                  <a:lnTo>
                    <a:pt x="923" y="95"/>
                  </a:lnTo>
                  <a:lnTo>
                    <a:pt x="926" y="95"/>
                  </a:lnTo>
                  <a:lnTo>
                    <a:pt x="928" y="96"/>
                  </a:lnTo>
                  <a:lnTo>
                    <a:pt x="932" y="97"/>
                  </a:lnTo>
                  <a:lnTo>
                    <a:pt x="935" y="98"/>
                  </a:lnTo>
                  <a:lnTo>
                    <a:pt x="938" y="99"/>
                  </a:lnTo>
                  <a:lnTo>
                    <a:pt x="938" y="97"/>
                  </a:lnTo>
                  <a:lnTo>
                    <a:pt x="940" y="96"/>
                  </a:lnTo>
                  <a:lnTo>
                    <a:pt x="941" y="94"/>
                  </a:lnTo>
                  <a:lnTo>
                    <a:pt x="940" y="93"/>
                  </a:lnTo>
                  <a:lnTo>
                    <a:pt x="937" y="92"/>
                  </a:lnTo>
                  <a:lnTo>
                    <a:pt x="934" y="91"/>
                  </a:lnTo>
                  <a:lnTo>
                    <a:pt x="930" y="91"/>
                  </a:lnTo>
                  <a:lnTo>
                    <a:pt x="926" y="91"/>
                  </a:lnTo>
                  <a:lnTo>
                    <a:pt x="923" y="91"/>
                  </a:lnTo>
                  <a:lnTo>
                    <a:pt x="920" y="89"/>
                  </a:lnTo>
                  <a:lnTo>
                    <a:pt x="919" y="87"/>
                  </a:lnTo>
                  <a:lnTo>
                    <a:pt x="919" y="83"/>
                  </a:lnTo>
                  <a:lnTo>
                    <a:pt x="922" y="82"/>
                  </a:lnTo>
                  <a:lnTo>
                    <a:pt x="926" y="81"/>
                  </a:lnTo>
                  <a:lnTo>
                    <a:pt x="929" y="81"/>
                  </a:lnTo>
                  <a:lnTo>
                    <a:pt x="932" y="82"/>
                  </a:lnTo>
                  <a:lnTo>
                    <a:pt x="936" y="84"/>
                  </a:lnTo>
                  <a:lnTo>
                    <a:pt x="937" y="84"/>
                  </a:lnTo>
                  <a:lnTo>
                    <a:pt x="938" y="83"/>
                  </a:lnTo>
                  <a:lnTo>
                    <a:pt x="938" y="82"/>
                  </a:lnTo>
                  <a:lnTo>
                    <a:pt x="938" y="81"/>
                  </a:lnTo>
                  <a:lnTo>
                    <a:pt x="936" y="80"/>
                  </a:lnTo>
                  <a:lnTo>
                    <a:pt x="933" y="80"/>
                  </a:lnTo>
                  <a:lnTo>
                    <a:pt x="931" y="78"/>
                  </a:lnTo>
                  <a:lnTo>
                    <a:pt x="930" y="76"/>
                  </a:lnTo>
                  <a:lnTo>
                    <a:pt x="932" y="75"/>
                  </a:lnTo>
                  <a:lnTo>
                    <a:pt x="934" y="74"/>
                  </a:lnTo>
                  <a:lnTo>
                    <a:pt x="936" y="73"/>
                  </a:lnTo>
                  <a:lnTo>
                    <a:pt x="938" y="73"/>
                  </a:lnTo>
                  <a:lnTo>
                    <a:pt x="941" y="73"/>
                  </a:lnTo>
                  <a:lnTo>
                    <a:pt x="943" y="72"/>
                  </a:lnTo>
                  <a:lnTo>
                    <a:pt x="945" y="71"/>
                  </a:lnTo>
                  <a:lnTo>
                    <a:pt x="946" y="70"/>
                  </a:lnTo>
                  <a:lnTo>
                    <a:pt x="947" y="72"/>
                  </a:lnTo>
                  <a:lnTo>
                    <a:pt x="949" y="73"/>
                  </a:lnTo>
                  <a:lnTo>
                    <a:pt x="951" y="75"/>
                  </a:lnTo>
                  <a:lnTo>
                    <a:pt x="954" y="75"/>
                  </a:lnTo>
                  <a:lnTo>
                    <a:pt x="955" y="77"/>
                  </a:lnTo>
                  <a:lnTo>
                    <a:pt x="958" y="78"/>
                  </a:lnTo>
                  <a:lnTo>
                    <a:pt x="959" y="80"/>
                  </a:lnTo>
                  <a:lnTo>
                    <a:pt x="960" y="82"/>
                  </a:lnTo>
                  <a:lnTo>
                    <a:pt x="962" y="84"/>
                  </a:lnTo>
                  <a:lnTo>
                    <a:pt x="965" y="84"/>
                  </a:lnTo>
                  <a:lnTo>
                    <a:pt x="969" y="84"/>
                  </a:lnTo>
                  <a:lnTo>
                    <a:pt x="972" y="84"/>
                  </a:lnTo>
                  <a:lnTo>
                    <a:pt x="975" y="85"/>
                  </a:lnTo>
                  <a:lnTo>
                    <a:pt x="979" y="87"/>
                  </a:lnTo>
                  <a:lnTo>
                    <a:pt x="981" y="89"/>
                  </a:lnTo>
                  <a:lnTo>
                    <a:pt x="981" y="91"/>
                  </a:lnTo>
                  <a:lnTo>
                    <a:pt x="981" y="93"/>
                  </a:lnTo>
                  <a:lnTo>
                    <a:pt x="982" y="94"/>
                  </a:lnTo>
                  <a:lnTo>
                    <a:pt x="983" y="96"/>
                  </a:lnTo>
                  <a:lnTo>
                    <a:pt x="983" y="97"/>
                  </a:lnTo>
                  <a:lnTo>
                    <a:pt x="985" y="95"/>
                  </a:lnTo>
                  <a:lnTo>
                    <a:pt x="987" y="93"/>
                  </a:lnTo>
                  <a:lnTo>
                    <a:pt x="987" y="91"/>
                  </a:lnTo>
                  <a:lnTo>
                    <a:pt x="985" y="89"/>
                  </a:lnTo>
                  <a:lnTo>
                    <a:pt x="983" y="87"/>
                  </a:lnTo>
                  <a:lnTo>
                    <a:pt x="982" y="84"/>
                  </a:lnTo>
                  <a:lnTo>
                    <a:pt x="981" y="82"/>
                  </a:lnTo>
                  <a:lnTo>
                    <a:pt x="981" y="80"/>
                  </a:lnTo>
                  <a:lnTo>
                    <a:pt x="977" y="78"/>
                  </a:lnTo>
                  <a:lnTo>
                    <a:pt x="973" y="76"/>
                  </a:lnTo>
                  <a:lnTo>
                    <a:pt x="970" y="75"/>
                  </a:lnTo>
                  <a:lnTo>
                    <a:pt x="968" y="71"/>
                  </a:lnTo>
                  <a:lnTo>
                    <a:pt x="966" y="69"/>
                  </a:lnTo>
                  <a:lnTo>
                    <a:pt x="962" y="69"/>
                  </a:lnTo>
                  <a:lnTo>
                    <a:pt x="958" y="68"/>
                  </a:lnTo>
                  <a:lnTo>
                    <a:pt x="956" y="65"/>
                  </a:lnTo>
                  <a:lnTo>
                    <a:pt x="957" y="63"/>
                  </a:lnTo>
                  <a:lnTo>
                    <a:pt x="958" y="61"/>
                  </a:lnTo>
                  <a:lnTo>
                    <a:pt x="960" y="59"/>
                  </a:lnTo>
                  <a:lnTo>
                    <a:pt x="963" y="57"/>
                  </a:lnTo>
                  <a:lnTo>
                    <a:pt x="968" y="58"/>
                  </a:lnTo>
                  <a:lnTo>
                    <a:pt x="974" y="57"/>
                  </a:lnTo>
                  <a:lnTo>
                    <a:pt x="981" y="57"/>
                  </a:lnTo>
                  <a:lnTo>
                    <a:pt x="986" y="57"/>
                  </a:lnTo>
                  <a:lnTo>
                    <a:pt x="992" y="57"/>
                  </a:lnTo>
                  <a:lnTo>
                    <a:pt x="996" y="58"/>
                  </a:lnTo>
                  <a:lnTo>
                    <a:pt x="1000" y="60"/>
                  </a:lnTo>
                  <a:lnTo>
                    <a:pt x="1003" y="65"/>
                  </a:lnTo>
                  <a:lnTo>
                    <a:pt x="1005" y="65"/>
                  </a:lnTo>
                  <a:lnTo>
                    <a:pt x="1007" y="65"/>
                  </a:lnTo>
                  <a:lnTo>
                    <a:pt x="1009" y="65"/>
                  </a:lnTo>
                  <a:lnTo>
                    <a:pt x="1010" y="65"/>
                  </a:lnTo>
                  <a:lnTo>
                    <a:pt x="1012" y="62"/>
                  </a:lnTo>
                  <a:lnTo>
                    <a:pt x="1009" y="60"/>
                  </a:lnTo>
                  <a:lnTo>
                    <a:pt x="1005" y="58"/>
                  </a:lnTo>
                  <a:lnTo>
                    <a:pt x="1002" y="56"/>
                  </a:lnTo>
                  <a:lnTo>
                    <a:pt x="1002" y="53"/>
                  </a:lnTo>
                  <a:lnTo>
                    <a:pt x="1000" y="51"/>
                  </a:lnTo>
                  <a:lnTo>
                    <a:pt x="1000" y="50"/>
                  </a:lnTo>
                  <a:lnTo>
                    <a:pt x="1000" y="47"/>
                  </a:lnTo>
                  <a:lnTo>
                    <a:pt x="1001" y="45"/>
                  </a:lnTo>
                  <a:lnTo>
                    <a:pt x="1003" y="43"/>
                  </a:lnTo>
                  <a:lnTo>
                    <a:pt x="1005" y="42"/>
                  </a:lnTo>
                  <a:lnTo>
                    <a:pt x="1007" y="41"/>
                  </a:lnTo>
                  <a:lnTo>
                    <a:pt x="1009" y="40"/>
                  </a:lnTo>
                  <a:lnTo>
                    <a:pt x="1012" y="40"/>
                  </a:lnTo>
                  <a:lnTo>
                    <a:pt x="1015" y="39"/>
                  </a:lnTo>
                  <a:lnTo>
                    <a:pt x="1017" y="38"/>
                  </a:lnTo>
                  <a:lnTo>
                    <a:pt x="1018" y="36"/>
                  </a:lnTo>
                  <a:lnTo>
                    <a:pt x="1021" y="36"/>
                  </a:lnTo>
                  <a:lnTo>
                    <a:pt x="1024" y="34"/>
                  </a:lnTo>
                  <a:lnTo>
                    <a:pt x="1028" y="33"/>
                  </a:lnTo>
                  <a:lnTo>
                    <a:pt x="1030" y="31"/>
                  </a:lnTo>
                  <a:lnTo>
                    <a:pt x="1033" y="31"/>
                  </a:lnTo>
                  <a:lnTo>
                    <a:pt x="1036" y="30"/>
                  </a:lnTo>
                  <a:lnTo>
                    <a:pt x="1039" y="30"/>
                  </a:lnTo>
                  <a:lnTo>
                    <a:pt x="1043" y="29"/>
                  </a:lnTo>
                  <a:lnTo>
                    <a:pt x="1045" y="30"/>
                  </a:lnTo>
                  <a:lnTo>
                    <a:pt x="1047" y="31"/>
                  </a:lnTo>
                  <a:lnTo>
                    <a:pt x="1049" y="31"/>
                  </a:lnTo>
                  <a:lnTo>
                    <a:pt x="1053" y="31"/>
                  </a:lnTo>
                  <a:lnTo>
                    <a:pt x="1053" y="29"/>
                  </a:lnTo>
                  <a:lnTo>
                    <a:pt x="1054" y="27"/>
                  </a:lnTo>
                  <a:lnTo>
                    <a:pt x="1056" y="27"/>
                  </a:lnTo>
                  <a:lnTo>
                    <a:pt x="1059" y="27"/>
                  </a:lnTo>
                  <a:lnTo>
                    <a:pt x="1062" y="27"/>
                  </a:lnTo>
                  <a:lnTo>
                    <a:pt x="1063" y="26"/>
                  </a:lnTo>
                  <a:lnTo>
                    <a:pt x="1066" y="26"/>
                  </a:lnTo>
                  <a:lnTo>
                    <a:pt x="1068" y="26"/>
                  </a:lnTo>
                  <a:lnTo>
                    <a:pt x="1070" y="25"/>
                  </a:lnTo>
                  <a:lnTo>
                    <a:pt x="1072" y="24"/>
                  </a:lnTo>
                  <a:lnTo>
                    <a:pt x="1074" y="23"/>
                  </a:lnTo>
                  <a:lnTo>
                    <a:pt x="1077" y="21"/>
                  </a:lnTo>
                  <a:lnTo>
                    <a:pt x="1079" y="21"/>
                  </a:lnTo>
                  <a:lnTo>
                    <a:pt x="1081" y="21"/>
                  </a:lnTo>
                  <a:lnTo>
                    <a:pt x="1084" y="21"/>
                  </a:lnTo>
                  <a:lnTo>
                    <a:pt x="1087" y="22"/>
                  </a:lnTo>
                  <a:lnTo>
                    <a:pt x="1094" y="21"/>
                  </a:lnTo>
                  <a:lnTo>
                    <a:pt x="1101" y="22"/>
                  </a:lnTo>
                  <a:lnTo>
                    <a:pt x="1108" y="24"/>
                  </a:lnTo>
                  <a:lnTo>
                    <a:pt x="1115" y="26"/>
                  </a:lnTo>
                  <a:lnTo>
                    <a:pt x="1121" y="27"/>
                  </a:lnTo>
                  <a:lnTo>
                    <a:pt x="1126" y="27"/>
                  </a:lnTo>
                  <a:lnTo>
                    <a:pt x="1132" y="24"/>
                  </a:lnTo>
                  <a:lnTo>
                    <a:pt x="1136" y="19"/>
                  </a:lnTo>
                  <a:lnTo>
                    <a:pt x="1137" y="14"/>
                  </a:lnTo>
                  <a:lnTo>
                    <a:pt x="1141" y="14"/>
                  </a:lnTo>
                  <a:lnTo>
                    <a:pt x="1144" y="15"/>
                  </a:lnTo>
                  <a:lnTo>
                    <a:pt x="1147" y="16"/>
                  </a:lnTo>
                  <a:lnTo>
                    <a:pt x="1150" y="16"/>
                  </a:lnTo>
                  <a:lnTo>
                    <a:pt x="1151" y="15"/>
                  </a:lnTo>
                  <a:lnTo>
                    <a:pt x="1152" y="12"/>
                  </a:lnTo>
                  <a:lnTo>
                    <a:pt x="1154" y="12"/>
                  </a:lnTo>
                  <a:lnTo>
                    <a:pt x="1157" y="10"/>
                  </a:lnTo>
                  <a:lnTo>
                    <a:pt x="1159" y="9"/>
                  </a:lnTo>
                  <a:lnTo>
                    <a:pt x="1161" y="8"/>
                  </a:lnTo>
                  <a:lnTo>
                    <a:pt x="1162" y="6"/>
                  </a:lnTo>
                  <a:lnTo>
                    <a:pt x="1162" y="4"/>
                  </a:lnTo>
                  <a:lnTo>
                    <a:pt x="1164" y="2"/>
                  </a:lnTo>
                  <a:lnTo>
                    <a:pt x="1166" y="2"/>
                  </a:lnTo>
                  <a:lnTo>
                    <a:pt x="1168" y="2"/>
                  </a:lnTo>
                  <a:lnTo>
                    <a:pt x="1170" y="2"/>
                  </a:lnTo>
                  <a:lnTo>
                    <a:pt x="1172" y="2"/>
                  </a:lnTo>
                  <a:lnTo>
                    <a:pt x="1174" y="2"/>
                  </a:lnTo>
                  <a:lnTo>
                    <a:pt x="1176" y="1"/>
                  </a:lnTo>
                  <a:lnTo>
                    <a:pt x="1177" y="0"/>
                  </a:lnTo>
                  <a:lnTo>
                    <a:pt x="1182" y="0"/>
                  </a:lnTo>
                  <a:lnTo>
                    <a:pt x="1187" y="0"/>
                  </a:lnTo>
                  <a:lnTo>
                    <a:pt x="1191" y="1"/>
                  </a:lnTo>
                  <a:lnTo>
                    <a:pt x="1197" y="1"/>
                  </a:lnTo>
                  <a:lnTo>
                    <a:pt x="1201" y="2"/>
                  </a:lnTo>
                  <a:lnTo>
                    <a:pt x="1206" y="2"/>
                  </a:lnTo>
                  <a:lnTo>
                    <a:pt x="1209" y="4"/>
                  </a:lnTo>
                  <a:lnTo>
                    <a:pt x="1214" y="6"/>
                  </a:lnTo>
                  <a:lnTo>
                    <a:pt x="1215" y="8"/>
                  </a:lnTo>
                  <a:lnTo>
                    <a:pt x="1214" y="11"/>
                  </a:lnTo>
                  <a:lnTo>
                    <a:pt x="1213" y="12"/>
                  </a:lnTo>
                  <a:lnTo>
                    <a:pt x="1211" y="15"/>
                  </a:lnTo>
                  <a:lnTo>
                    <a:pt x="1208" y="16"/>
                  </a:lnTo>
                  <a:lnTo>
                    <a:pt x="1206" y="17"/>
                  </a:lnTo>
                  <a:lnTo>
                    <a:pt x="1204" y="19"/>
                  </a:lnTo>
                  <a:lnTo>
                    <a:pt x="1202" y="20"/>
                  </a:lnTo>
                  <a:lnTo>
                    <a:pt x="1207" y="19"/>
                  </a:lnTo>
                  <a:lnTo>
                    <a:pt x="1213" y="19"/>
                  </a:lnTo>
                  <a:lnTo>
                    <a:pt x="1217" y="19"/>
                  </a:lnTo>
                  <a:lnTo>
                    <a:pt x="1223" y="18"/>
                  </a:lnTo>
                  <a:lnTo>
                    <a:pt x="1227" y="17"/>
                  </a:lnTo>
                  <a:lnTo>
                    <a:pt x="1233" y="17"/>
                  </a:lnTo>
                  <a:lnTo>
                    <a:pt x="1238" y="17"/>
                  </a:lnTo>
                  <a:lnTo>
                    <a:pt x="1244" y="18"/>
                  </a:lnTo>
                  <a:lnTo>
                    <a:pt x="1247" y="16"/>
                  </a:lnTo>
                  <a:lnTo>
                    <a:pt x="1250" y="16"/>
                  </a:lnTo>
                  <a:lnTo>
                    <a:pt x="1253" y="15"/>
                  </a:lnTo>
                  <a:lnTo>
                    <a:pt x="1255" y="15"/>
                  </a:lnTo>
                  <a:lnTo>
                    <a:pt x="1258" y="15"/>
                  </a:lnTo>
                  <a:lnTo>
                    <a:pt x="1261" y="16"/>
                  </a:lnTo>
                  <a:lnTo>
                    <a:pt x="1264" y="16"/>
                  </a:lnTo>
                  <a:lnTo>
                    <a:pt x="1268" y="16"/>
                  </a:lnTo>
                  <a:lnTo>
                    <a:pt x="1270" y="18"/>
                  </a:lnTo>
                  <a:lnTo>
                    <a:pt x="1272" y="19"/>
                  </a:lnTo>
                  <a:lnTo>
                    <a:pt x="1274" y="19"/>
                  </a:lnTo>
                  <a:lnTo>
                    <a:pt x="1277" y="19"/>
                  </a:lnTo>
                  <a:lnTo>
                    <a:pt x="1279" y="19"/>
                  </a:lnTo>
                  <a:lnTo>
                    <a:pt x="1281" y="20"/>
                  </a:lnTo>
                  <a:lnTo>
                    <a:pt x="1283" y="21"/>
                  </a:lnTo>
                  <a:lnTo>
                    <a:pt x="1283" y="24"/>
                  </a:lnTo>
                  <a:lnTo>
                    <a:pt x="1283" y="27"/>
                  </a:lnTo>
                  <a:lnTo>
                    <a:pt x="1281" y="29"/>
                  </a:lnTo>
                  <a:lnTo>
                    <a:pt x="1279" y="31"/>
                  </a:lnTo>
                  <a:lnTo>
                    <a:pt x="1277" y="31"/>
                  </a:lnTo>
                  <a:lnTo>
                    <a:pt x="1274" y="33"/>
                  </a:lnTo>
                  <a:lnTo>
                    <a:pt x="1272" y="35"/>
                  </a:lnTo>
                  <a:lnTo>
                    <a:pt x="1270" y="36"/>
                  </a:lnTo>
                  <a:lnTo>
                    <a:pt x="1269" y="39"/>
                  </a:lnTo>
                  <a:lnTo>
                    <a:pt x="1266" y="40"/>
                  </a:lnTo>
                  <a:lnTo>
                    <a:pt x="1262" y="41"/>
                  </a:lnTo>
                  <a:lnTo>
                    <a:pt x="1259" y="41"/>
                  </a:lnTo>
                  <a:lnTo>
                    <a:pt x="1255" y="42"/>
                  </a:lnTo>
                  <a:lnTo>
                    <a:pt x="1253" y="43"/>
                  </a:lnTo>
                  <a:lnTo>
                    <a:pt x="1251" y="44"/>
                  </a:lnTo>
                  <a:lnTo>
                    <a:pt x="1249" y="46"/>
                  </a:lnTo>
                  <a:lnTo>
                    <a:pt x="1246" y="46"/>
                  </a:lnTo>
                  <a:lnTo>
                    <a:pt x="1244" y="48"/>
                  </a:lnTo>
                  <a:lnTo>
                    <a:pt x="1242" y="50"/>
                  </a:lnTo>
                  <a:lnTo>
                    <a:pt x="1240" y="51"/>
                  </a:lnTo>
                  <a:lnTo>
                    <a:pt x="1238" y="53"/>
                  </a:lnTo>
                  <a:lnTo>
                    <a:pt x="1233" y="52"/>
                  </a:lnTo>
                  <a:lnTo>
                    <a:pt x="1227" y="53"/>
                  </a:lnTo>
                  <a:lnTo>
                    <a:pt x="1223" y="55"/>
                  </a:lnTo>
                  <a:lnTo>
                    <a:pt x="1218" y="57"/>
                  </a:lnTo>
                  <a:lnTo>
                    <a:pt x="1214" y="60"/>
                  </a:lnTo>
                  <a:lnTo>
                    <a:pt x="1209" y="62"/>
                  </a:lnTo>
                  <a:lnTo>
                    <a:pt x="1204" y="65"/>
                  </a:lnTo>
                  <a:lnTo>
                    <a:pt x="1200" y="65"/>
                  </a:lnTo>
                  <a:lnTo>
                    <a:pt x="1223" y="65"/>
                  </a:lnTo>
                  <a:lnTo>
                    <a:pt x="1225" y="63"/>
                  </a:lnTo>
                  <a:lnTo>
                    <a:pt x="1228" y="62"/>
                  </a:lnTo>
                  <a:lnTo>
                    <a:pt x="1231" y="61"/>
                  </a:lnTo>
                  <a:lnTo>
                    <a:pt x="1234" y="60"/>
                  </a:lnTo>
                  <a:lnTo>
                    <a:pt x="1236" y="60"/>
                  </a:lnTo>
                  <a:lnTo>
                    <a:pt x="1239" y="59"/>
                  </a:lnTo>
                  <a:lnTo>
                    <a:pt x="1241" y="57"/>
                  </a:lnTo>
                  <a:lnTo>
                    <a:pt x="1242" y="55"/>
                  </a:lnTo>
                  <a:lnTo>
                    <a:pt x="1246" y="53"/>
                  </a:lnTo>
                  <a:lnTo>
                    <a:pt x="1251" y="52"/>
                  </a:lnTo>
                  <a:lnTo>
                    <a:pt x="1254" y="52"/>
                  </a:lnTo>
                  <a:lnTo>
                    <a:pt x="1259" y="53"/>
                  </a:lnTo>
                  <a:lnTo>
                    <a:pt x="1263" y="54"/>
                  </a:lnTo>
                  <a:lnTo>
                    <a:pt x="1267" y="55"/>
                  </a:lnTo>
                  <a:lnTo>
                    <a:pt x="1271" y="57"/>
                  </a:lnTo>
                  <a:lnTo>
                    <a:pt x="1276" y="58"/>
                  </a:lnTo>
                  <a:lnTo>
                    <a:pt x="1275" y="60"/>
                  </a:lnTo>
                  <a:lnTo>
                    <a:pt x="1274" y="62"/>
                  </a:lnTo>
                  <a:lnTo>
                    <a:pt x="1276" y="64"/>
                  </a:lnTo>
                  <a:lnTo>
                    <a:pt x="1278" y="65"/>
                  </a:lnTo>
                  <a:lnTo>
                    <a:pt x="1279" y="63"/>
                  </a:lnTo>
                  <a:lnTo>
                    <a:pt x="1281" y="61"/>
                  </a:lnTo>
                  <a:lnTo>
                    <a:pt x="1283" y="59"/>
                  </a:lnTo>
                  <a:lnTo>
                    <a:pt x="1285" y="57"/>
                  </a:lnTo>
                  <a:lnTo>
                    <a:pt x="1289" y="59"/>
                  </a:lnTo>
                  <a:lnTo>
                    <a:pt x="1293" y="60"/>
                  </a:lnTo>
                  <a:lnTo>
                    <a:pt x="1298" y="60"/>
                  </a:lnTo>
                  <a:lnTo>
                    <a:pt x="1302" y="60"/>
                  </a:lnTo>
                  <a:lnTo>
                    <a:pt x="1306" y="61"/>
                  </a:lnTo>
                  <a:lnTo>
                    <a:pt x="1312" y="62"/>
                  </a:lnTo>
                  <a:lnTo>
                    <a:pt x="1315" y="63"/>
                  </a:lnTo>
                  <a:lnTo>
                    <a:pt x="1320" y="65"/>
                  </a:lnTo>
                  <a:lnTo>
                    <a:pt x="1323" y="65"/>
                  </a:lnTo>
                  <a:lnTo>
                    <a:pt x="1325" y="65"/>
                  </a:lnTo>
                  <a:lnTo>
                    <a:pt x="1328" y="65"/>
                  </a:lnTo>
                  <a:lnTo>
                    <a:pt x="1331" y="65"/>
                  </a:lnTo>
                  <a:lnTo>
                    <a:pt x="1334" y="65"/>
                  </a:lnTo>
                  <a:lnTo>
                    <a:pt x="1336" y="66"/>
                  </a:lnTo>
                  <a:lnTo>
                    <a:pt x="1339" y="66"/>
                  </a:lnTo>
                  <a:lnTo>
                    <a:pt x="1342" y="67"/>
                  </a:lnTo>
                  <a:lnTo>
                    <a:pt x="1344" y="69"/>
                  </a:lnTo>
                  <a:lnTo>
                    <a:pt x="1346" y="70"/>
                  </a:lnTo>
                  <a:lnTo>
                    <a:pt x="1351" y="70"/>
                  </a:lnTo>
                  <a:lnTo>
                    <a:pt x="1353" y="70"/>
                  </a:lnTo>
                  <a:lnTo>
                    <a:pt x="1357" y="70"/>
                  </a:lnTo>
                  <a:lnTo>
                    <a:pt x="1359" y="70"/>
                  </a:lnTo>
                  <a:lnTo>
                    <a:pt x="1363" y="70"/>
                  </a:lnTo>
                  <a:lnTo>
                    <a:pt x="1365" y="70"/>
                  </a:lnTo>
                  <a:lnTo>
                    <a:pt x="1366" y="69"/>
                  </a:lnTo>
                  <a:lnTo>
                    <a:pt x="1367" y="68"/>
                  </a:lnTo>
                  <a:lnTo>
                    <a:pt x="1368" y="67"/>
                  </a:lnTo>
                  <a:lnTo>
                    <a:pt x="1368" y="65"/>
                  </a:lnTo>
                  <a:lnTo>
                    <a:pt x="1366" y="63"/>
                  </a:lnTo>
                  <a:lnTo>
                    <a:pt x="1365" y="61"/>
                  </a:lnTo>
                  <a:lnTo>
                    <a:pt x="1363" y="60"/>
                  </a:lnTo>
                  <a:lnTo>
                    <a:pt x="1364" y="58"/>
                  </a:lnTo>
                  <a:lnTo>
                    <a:pt x="1366" y="55"/>
                  </a:lnTo>
                  <a:lnTo>
                    <a:pt x="1368" y="54"/>
                  </a:lnTo>
                  <a:lnTo>
                    <a:pt x="1372" y="52"/>
                  </a:lnTo>
                  <a:lnTo>
                    <a:pt x="1382" y="465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1" name="Freeform 667"/>
            <p:cNvSpPr>
              <a:spLocks/>
            </p:cNvSpPr>
            <p:nvPr/>
          </p:nvSpPr>
          <p:spPr bwMode="auto">
            <a:xfrm>
              <a:off x="8261350" y="1952625"/>
              <a:ext cx="412750" cy="130175"/>
            </a:xfrm>
            <a:custGeom>
              <a:avLst/>
              <a:gdLst>
                <a:gd name="T0" fmla="*/ 21276 w 194"/>
                <a:gd name="T1" fmla="*/ 0 h 72"/>
                <a:gd name="T2" fmla="*/ 48934 w 194"/>
                <a:gd name="T3" fmla="*/ 3616 h 72"/>
                <a:gd name="T4" fmla="*/ 76593 w 194"/>
                <a:gd name="T5" fmla="*/ 10848 h 72"/>
                <a:gd name="T6" fmla="*/ 72338 w 194"/>
                <a:gd name="T7" fmla="*/ 23504 h 72"/>
                <a:gd name="T8" fmla="*/ 59572 w 194"/>
                <a:gd name="T9" fmla="*/ 32544 h 72"/>
                <a:gd name="T10" fmla="*/ 63827 w 194"/>
                <a:gd name="T11" fmla="*/ 36160 h 72"/>
                <a:gd name="T12" fmla="*/ 95741 w 194"/>
                <a:gd name="T13" fmla="*/ 32544 h 72"/>
                <a:gd name="T14" fmla="*/ 127655 w 194"/>
                <a:gd name="T15" fmla="*/ 32544 h 72"/>
                <a:gd name="T16" fmla="*/ 153186 w 194"/>
                <a:gd name="T17" fmla="*/ 28928 h 72"/>
                <a:gd name="T18" fmla="*/ 170206 w 194"/>
                <a:gd name="T19" fmla="*/ 27120 h 72"/>
                <a:gd name="T20" fmla="*/ 189354 w 194"/>
                <a:gd name="T21" fmla="*/ 28928 h 72"/>
                <a:gd name="T22" fmla="*/ 206375 w 194"/>
                <a:gd name="T23" fmla="*/ 36160 h 72"/>
                <a:gd name="T24" fmla="*/ 219140 w 194"/>
                <a:gd name="T25" fmla="*/ 36160 h 72"/>
                <a:gd name="T26" fmla="*/ 221268 w 194"/>
                <a:gd name="T27" fmla="*/ 48816 h 72"/>
                <a:gd name="T28" fmla="*/ 210630 w 194"/>
                <a:gd name="T29" fmla="*/ 57856 h 72"/>
                <a:gd name="T30" fmla="*/ 195737 w 194"/>
                <a:gd name="T31" fmla="*/ 66895 h 72"/>
                <a:gd name="T32" fmla="*/ 178717 w 194"/>
                <a:gd name="T33" fmla="*/ 74127 h 72"/>
                <a:gd name="T34" fmla="*/ 159568 w 194"/>
                <a:gd name="T35" fmla="*/ 79551 h 72"/>
                <a:gd name="T36" fmla="*/ 144675 w 194"/>
                <a:gd name="T37" fmla="*/ 84975 h 72"/>
                <a:gd name="T38" fmla="*/ 131910 w 194"/>
                <a:gd name="T39" fmla="*/ 94015 h 72"/>
                <a:gd name="T40" fmla="*/ 106379 w 194"/>
                <a:gd name="T41" fmla="*/ 97631 h 72"/>
                <a:gd name="T42" fmla="*/ 76593 w 194"/>
                <a:gd name="T43" fmla="*/ 108479 h 72"/>
                <a:gd name="T44" fmla="*/ 46807 w 194"/>
                <a:gd name="T45" fmla="*/ 121135 h 72"/>
                <a:gd name="T46" fmla="*/ 106379 w 194"/>
                <a:gd name="T47" fmla="*/ 113903 h 72"/>
                <a:gd name="T48" fmla="*/ 123399 w 194"/>
                <a:gd name="T49" fmla="*/ 108479 h 72"/>
                <a:gd name="T50" fmla="*/ 136165 w 194"/>
                <a:gd name="T51" fmla="*/ 101247 h 72"/>
                <a:gd name="T52" fmla="*/ 161696 w 194"/>
                <a:gd name="T53" fmla="*/ 95823 h 72"/>
                <a:gd name="T54" fmla="*/ 187227 w 194"/>
                <a:gd name="T55" fmla="*/ 101247 h 72"/>
                <a:gd name="T56" fmla="*/ 206375 w 194"/>
                <a:gd name="T57" fmla="*/ 110287 h 72"/>
                <a:gd name="T58" fmla="*/ 212758 w 194"/>
                <a:gd name="T59" fmla="*/ 117519 h 72"/>
                <a:gd name="T60" fmla="*/ 221268 w 194"/>
                <a:gd name="T61" fmla="*/ 108479 h 72"/>
                <a:gd name="T62" fmla="*/ 242544 w 194"/>
                <a:gd name="T63" fmla="*/ 108479 h 72"/>
                <a:gd name="T64" fmla="*/ 272330 w 194"/>
                <a:gd name="T65" fmla="*/ 113903 h 72"/>
                <a:gd name="T66" fmla="*/ 302116 w 194"/>
                <a:gd name="T67" fmla="*/ 119327 h 72"/>
                <a:gd name="T68" fmla="*/ 319137 w 194"/>
                <a:gd name="T69" fmla="*/ 117519 h 72"/>
                <a:gd name="T70" fmla="*/ 334030 w 194"/>
                <a:gd name="T71" fmla="*/ 121135 h 72"/>
                <a:gd name="T72" fmla="*/ 351050 w 194"/>
                <a:gd name="T73" fmla="*/ 124751 h 72"/>
                <a:gd name="T74" fmla="*/ 370198 w 194"/>
                <a:gd name="T75" fmla="*/ 128367 h 72"/>
                <a:gd name="T76" fmla="*/ 391474 w 194"/>
                <a:gd name="T77" fmla="*/ 126559 h 72"/>
                <a:gd name="T78" fmla="*/ 399985 w 194"/>
                <a:gd name="T79" fmla="*/ 124751 h 72"/>
                <a:gd name="T80" fmla="*/ 402112 w 194"/>
                <a:gd name="T81" fmla="*/ 119327 h 72"/>
                <a:gd name="T82" fmla="*/ 391474 w 194"/>
                <a:gd name="T83" fmla="*/ 108479 h 72"/>
                <a:gd name="T84" fmla="*/ 402112 w 194"/>
                <a:gd name="T85" fmla="*/ 97631 h 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4"/>
                <a:gd name="T130" fmla="*/ 0 h 72"/>
                <a:gd name="T131" fmla="*/ 194 w 194"/>
                <a:gd name="T132" fmla="*/ 72 h 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4" h="72">
                  <a:moveTo>
                    <a:pt x="0" y="0"/>
                  </a:moveTo>
                  <a:lnTo>
                    <a:pt x="4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9" y="1"/>
                  </a:lnTo>
                  <a:lnTo>
                    <a:pt x="23" y="2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6"/>
                  </a:lnTo>
                  <a:lnTo>
                    <a:pt x="37" y="9"/>
                  </a:lnTo>
                  <a:lnTo>
                    <a:pt x="36" y="11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1" y="16"/>
                  </a:lnTo>
                  <a:lnTo>
                    <a:pt x="28" y="18"/>
                  </a:lnTo>
                  <a:lnTo>
                    <a:pt x="27" y="19"/>
                  </a:lnTo>
                  <a:lnTo>
                    <a:pt x="25" y="20"/>
                  </a:lnTo>
                  <a:lnTo>
                    <a:pt x="30" y="20"/>
                  </a:lnTo>
                  <a:lnTo>
                    <a:pt x="35" y="20"/>
                  </a:lnTo>
                  <a:lnTo>
                    <a:pt x="40" y="19"/>
                  </a:lnTo>
                  <a:lnTo>
                    <a:pt x="45" y="18"/>
                  </a:lnTo>
                  <a:lnTo>
                    <a:pt x="50" y="18"/>
                  </a:lnTo>
                  <a:lnTo>
                    <a:pt x="55" y="18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9" y="17"/>
                  </a:lnTo>
                  <a:lnTo>
                    <a:pt x="72" y="16"/>
                  </a:lnTo>
                  <a:lnTo>
                    <a:pt x="75" y="15"/>
                  </a:lnTo>
                  <a:lnTo>
                    <a:pt x="77" y="15"/>
                  </a:lnTo>
                  <a:lnTo>
                    <a:pt x="80" y="15"/>
                  </a:lnTo>
                  <a:lnTo>
                    <a:pt x="84" y="16"/>
                  </a:lnTo>
                  <a:lnTo>
                    <a:pt x="86" y="16"/>
                  </a:lnTo>
                  <a:lnTo>
                    <a:pt x="89" y="16"/>
                  </a:lnTo>
                  <a:lnTo>
                    <a:pt x="91" y="18"/>
                  </a:lnTo>
                  <a:lnTo>
                    <a:pt x="94" y="19"/>
                  </a:lnTo>
                  <a:lnTo>
                    <a:pt x="97" y="20"/>
                  </a:lnTo>
                  <a:lnTo>
                    <a:pt x="99" y="20"/>
                  </a:lnTo>
                  <a:lnTo>
                    <a:pt x="101" y="20"/>
                  </a:lnTo>
                  <a:lnTo>
                    <a:pt x="103" y="20"/>
                  </a:lnTo>
                  <a:lnTo>
                    <a:pt x="104" y="22"/>
                  </a:lnTo>
                  <a:lnTo>
                    <a:pt x="105" y="24"/>
                  </a:lnTo>
                  <a:lnTo>
                    <a:pt x="104" y="27"/>
                  </a:lnTo>
                  <a:lnTo>
                    <a:pt x="103" y="29"/>
                  </a:lnTo>
                  <a:lnTo>
                    <a:pt x="101" y="31"/>
                  </a:lnTo>
                  <a:lnTo>
                    <a:pt x="99" y="32"/>
                  </a:lnTo>
                  <a:lnTo>
                    <a:pt x="97" y="34"/>
                  </a:lnTo>
                  <a:lnTo>
                    <a:pt x="94" y="36"/>
                  </a:lnTo>
                  <a:lnTo>
                    <a:pt x="92" y="37"/>
                  </a:lnTo>
                  <a:lnTo>
                    <a:pt x="90" y="40"/>
                  </a:lnTo>
                  <a:lnTo>
                    <a:pt x="88" y="40"/>
                  </a:lnTo>
                  <a:lnTo>
                    <a:pt x="84" y="41"/>
                  </a:lnTo>
                  <a:lnTo>
                    <a:pt x="81" y="41"/>
                  </a:lnTo>
                  <a:lnTo>
                    <a:pt x="77" y="42"/>
                  </a:lnTo>
                  <a:lnTo>
                    <a:pt x="75" y="44"/>
                  </a:lnTo>
                  <a:lnTo>
                    <a:pt x="73" y="45"/>
                  </a:lnTo>
                  <a:lnTo>
                    <a:pt x="71" y="46"/>
                  </a:lnTo>
                  <a:lnTo>
                    <a:pt x="68" y="47"/>
                  </a:lnTo>
                  <a:lnTo>
                    <a:pt x="66" y="49"/>
                  </a:lnTo>
                  <a:lnTo>
                    <a:pt x="64" y="50"/>
                  </a:lnTo>
                  <a:lnTo>
                    <a:pt x="62" y="52"/>
                  </a:lnTo>
                  <a:lnTo>
                    <a:pt x="60" y="54"/>
                  </a:lnTo>
                  <a:lnTo>
                    <a:pt x="55" y="53"/>
                  </a:lnTo>
                  <a:lnTo>
                    <a:pt x="50" y="54"/>
                  </a:lnTo>
                  <a:lnTo>
                    <a:pt x="45" y="56"/>
                  </a:lnTo>
                  <a:lnTo>
                    <a:pt x="40" y="58"/>
                  </a:lnTo>
                  <a:lnTo>
                    <a:pt x="36" y="60"/>
                  </a:lnTo>
                  <a:lnTo>
                    <a:pt x="32" y="63"/>
                  </a:lnTo>
                  <a:lnTo>
                    <a:pt x="27" y="65"/>
                  </a:lnTo>
                  <a:lnTo>
                    <a:pt x="22" y="67"/>
                  </a:lnTo>
                  <a:lnTo>
                    <a:pt x="45" y="66"/>
                  </a:lnTo>
                  <a:lnTo>
                    <a:pt x="48" y="64"/>
                  </a:lnTo>
                  <a:lnTo>
                    <a:pt x="50" y="63"/>
                  </a:lnTo>
                  <a:lnTo>
                    <a:pt x="53" y="63"/>
                  </a:lnTo>
                  <a:lnTo>
                    <a:pt x="56" y="61"/>
                  </a:lnTo>
                  <a:lnTo>
                    <a:pt x="58" y="60"/>
                  </a:lnTo>
                  <a:lnTo>
                    <a:pt x="61" y="59"/>
                  </a:lnTo>
                  <a:lnTo>
                    <a:pt x="63" y="58"/>
                  </a:lnTo>
                  <a:lnTo>
                    <a:pt x="64" y="56"/>
                  </a:lnTo>
                  <a:lnTo>
                    <a:pt x="68" y="54"/>
                  </a:lnTo>
                  <a:lnTo>
                    <a:pt x="73" y="53"/>
                  </a:lnTo>
                  <a:lnTo>
                    <a:pt x="76" y="53"/>
                  </a:lnTo>
                  <a:lnTo>
                    <a:pt x="81" y="54"/>
                  </a:lnTo>
                  <a:lnTo>
                    <a:pt x="85" y="54"/>
                  </a:lnTo>
                  <a:lnTo>
                    <a:pt x="88" y="56"/>
                  </a:lnTo>
                  <a:lnTo>
                    <a:pt x="93" y="58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3"/>
                  </a:lnTo>
                  <a:lnTo>
                    <a:pt x="97" y="65"/>
                  </a:lnTo>
                  <a:lnTo>
                    <a:pt x="100" y="65"/>
                  </a:lnTo>
                  <a:lnTo>
                    <a:pt x="101" y="64"/>
                  </a:lnTo>
                  <a:lnTo>
                    <a:pt x="103" y="62"/>
                  </a:lnTo>
                  <a:lnTo>
                    <a:pt x="104" y="60"/>
                  </a:lnTo>
                  <a:lnTo>
                    <a:pt x="106" y="58"/>
                  </a:lnTo>
                  <a:lnTo>
                    <a:pt x="111" y="59"/>
                  </a:lnTo>
                  <a:lnTo>
                    <a:pt x="114" y="60"/>
                  </a:lnTo>
                  <a:lnTo>
                    <a:pt x="119" y="61"/>
                  </a:lnTo>
                  <a:lnTo>
                    <a:pt x="124" y="61"/>
                  </a:lnTo>
                  <a:lnTo>
                    <a:pt x="128" y="63"/>
                  </a:lnTo>
                  <a:lnTo>
                    <a:pt x="133" y="63"/>
                  </a:lnTo>
                  <a:lnTo>
                    <a:pt x="137" y="64"/>
                  </a:lnTo>
                  <a:lnTo>
                    <a:pt x="142" y="66"/>
                  </a:lnTo>
                  <a:lnTo>
                    <a:pt x="144" y="65"/>
                  </a:lnTo>
                  <a:lnTo>
                    <a:pt x="146" y="65"/>
                  </a:lnTo>
                  <a:lnTo>
                    <a:pt x="150" y="65"/>
                  </a:lnTo>
                  <a:lnTo>
                    <a:pt x="152" y="66"/>
                  </a:lnTo>
                  <a:lnTo>
                    <a:pt x="155" y="66"/>
                  </a:lnTo>
                  <a:lnTo>
                    <a:pt x="157" y="67"/>
                  </a:lnTo>
                  <a:lnTo>
                    <a:pt x="160" y="67"/>
                  </a:lnTo>
                  <a:lnTo>
                    <a:pt x="163" y="68"/>
                  </a:lnTo>
                  <a:lnTo>
                    <a:pt x="165" y="69"/>
                  </a:lnTo>
                  <a:lnTo>
                    <a:pt x="168" y="71"/>
                  </a:lnTo>
                  <a:lnTo>
                    <a:pt x="172" y="71"/>
                  </a:lnTo>
                  <a:lnTo>
                    <a:pt x="174" y="71"/>
                  </a:lnTo>
                  <a:lnTo>
                    <a:pt x="178" y="71"/>
                  </a:lnTo>
                  <a:lnTo>
                    <a:pt x="181" y="71"/>
                  </a:lnTo>
                  <a:lnTo>
                    <a:pt x="184" y="70"/>
                  </a:lnTo>
                  <a:lnTo>
                    <a:pt x="186" y="70"/>
                  </a:lnTo>
                  <a:lnTo>
                    <a:pt x="187" y="69"/>
                  </a:lnTo>
                  <a:lnTo>
                    <a:pt x="188" y="69"/>
                  </a:lnTo>
                  <a:lnTo>
                    <a:pt x="189" y="69"/>
                  </a:lnTo>
                  <a:lnTo>
                    <a:pt x="189" y="68"/>
                  </a:lnTo>
                  <a:lnTo>
                    <a:pt x="189" y="66"/>
                  </a:lnTo>
                  <a:lnTo>
                    <a:pt x="187" y="64"/>
                  </a:lnTo>
                  <a:lnTo>
                    <a:pt x="186" y="62"/>
                  </a:lnTo>
                  <a:lnTo>
                    <a:pt x="184" y="60"/>
                  </a:lnTo>
                  <a:lnTo>
                    <a:pt x="185" y="59"/>
                  </a:lnTo>
                  <a:lnTo>
                    <a:pt x="187" y="56"/>
                  </a:lnTo>
                  <a:lnTo>
                    <a:pt x="189" y="54"/>
                  </a:lnTo>
                  <a:lnTo>
                    <a:pt x="193" y="5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2" name="Freeform 668"/>
            <p:cNvSpPr>
              <a:spLocks/>
            </p:cNvSpPr>
            <p:nvPr/>
          </p:nvSpPr>
          <p:spPr bwMode="auto">
            <a:xfrm>
              <a:off x="5757863" y="2012950"/>
              <a:ext cx="36512" cy="31750"/>
            </a:xfrm>
            <a:custGeom>
              <a:avLst/>
              <a:gdLst>
                <a:gd name="T0" fmla="*/ 34364 w 17"/>
                <a:gd name="T1" fmla="*/ 18676 h 17"/>
                <a:gd name="T2" fmla="*/ 34364 w 17"/>
                <a:gd name="T3" fmla="*/ 29882 h 17"/>
                <a:gd name="T4" fmla="*/ 25773 w 17"/>
                <a:gd name="T5" fmla="*/ 29882 h 17"/>
                <a:gd name="T6" fmla="*/ 17182 w 17"/>
                <a:gd name="T7" fmla="*/ 29882 h 17"/>
                <a:gd name="T8" fmla="*/ 6443 w 17"/>
                <a:gd name="T9" fmla="*/ 29882 h 17"/>
                <a:gd name="T10" fmla="*/ 0 w 17"/>
                <a:gd name="T11" fmla="*/ 24279 h 17"/>
                <a:gd name="T12" fmla="*/ 0 w 17"/>
                <a:gd name="T13" fmla="*/ 14941 h 17"/>
                <a:gd name="T14" fmla="*/ 2148 w 17"/>
                <a:gd name="T15" fmla="*/ 9338 h 17"/>
                <a:gd name="T16" fmla="*/ 6443 w 17"/>
                <a:gd name="T17" fmla="*/ 3735 h 17"/>
                <a:gd name="T18" fmla="*/ 15034 w 17"/>
                <a:gd name="T19" fmla="*/ 0 h 17"/>
                <a:gd name="T20" fmla="*/ 21478 w 17"/>
                <a:gd name="T21" fmla="*/ 0 h 17"/>
                <a:gd name="T22" fmla="*/ 30069 w 17"/>
                <a:gd name="T23" fmla="*/ 3735 h 17"/>
                <a:gd name="T24" fmla="*/ 34364 w 17"/>
                <a:gd name="T25" fmla="*/ 14941 h 17"/>
                <a:gd name="T26" fmla="*/ 34364 w 17"/>
                <a:gd name="T27" fmla="*/ 1867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0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3" name="Freeform 669"/>
            <p:cNvSpPr>
              <a:spLocks/>
            </p:cNvSpPr>
            <p:nvPr/>
          </p:nvSpPr>
          <p:spPr bwMode="auto">
            <a:xfrm>
              <a:off x="5757863" y="2012950"/>
              <a:ext cx="36512" cy="31750"/>
            </a:xfrm>
            <a:custGeom>
              <a:avLst/>
              <a:gdLst>
                <a:gd name="T0" fmla="*/ 34364 w 17"/>
                <a:gd name="T1" fmla="*/ 18676 h 17"/>
                <a:gd name="T2" fmla="*/ 34364 w 17"/>
                <a:gd name="T3" fmla="*/ 26147 h 17"/>
                <a:gd name="T4" fmla="*/ 23625 w 17"/>
                <a:gd name="T5" fmla="*/ 29882 h 17"/>
                <a:gd name="T6" fmla="*/ 17182 w 17"/>
                <a:gd name="T7" fmla="*/ 29882 h 17"/>
                <a:gd name="T8" fmla="*/ 6443 w 17"/>
                <a:gd name="T9" fmla="*/ 29882 h 17"/>
                <a:gd name="T10" fmla="*/ 0 w 17"/>
                <a:gd name="T11" fmla="*/ 22412 h 17"/>
                <a:gd name="T12" fmla="*/ 0 w 17"/>
                <a:gd name="T13" fmla="*/ 14941 h 17"/>
                <a:gd name="T14" fmla="*/ 2148 w 17"/>
                <a:gd name="T15" fmla="*/ 9338 h 17"/>
                <a:gd name="T16" fmla="*/ 6443 w 17"/>
                <a:gd name="T17" fmla="*/ 3735 h 17"/>
                <a:gd name="T18" fmla="*/ 15034 w 17"/>
                <a:gd name="T19" fmla="*/ 0 h 17"/>
                <a:gd name="T20" fmla="*/ 21478 w 17"/>
                <a:gd name="T21" fmla="*/ 1868 h 17"/>
                <a:gd name="T22" fmla="*/ 27921 w 17"/>
                <a:gd name="T23" fmla="*/ 7471 h 17"/>
                <a:gd name="T24" fmla="*/ 34364 w 17"/>
                <a:gd name="T25" fmla="*/ 14941 h 17"/>
                <a:gd name="T26" fmla="*/ 34364 w 17"/>
                <a:gd name="T27" fmla="*/ 1867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0"/>
                  </a:moveTo>
                  <a:lnTo>
                    <a:pt x="16" y="14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3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4"/>
                  </a:lnTo>
                  <a:lnTo>
                    <a:pt x="16" y="8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4" name="Freeform 670"/>
            <p:cNvSpPr>
              <a:spLocks/>
            </p:cNvSpPr>
            <p:nvPr/>
          </p:nvSpPr>
          <p:spPr bwMode="auto">
            <a:xfrm>
              <a:off x="6416675" y="2162175"/>
              <a:ext cx="57150" cy="30163"/>
            </a:xfrm>
            <a:custGeom>
              <a:avLst/>
              <a:gdLst>
                <a:gd name="T0" fmla="*/ 55033 w 27"/>
                <a:gd name="T1" fmla="*/ 0 h 18"/>
                <a:gd name="T2" fmla="*/ 50800 w 27"/>
                <a:gd name="T3" fmla="*/ 3351 h 18"/>
                <a:gd name="T4" fmla="*/ 46567 w 27"/>
                <a:gd name="T5" fmla="*/ 8379 h 18"/>
                <a:gd name="T6" fmla="*/ 42333 w 27"/>
                <a:gd name="T7" fmla="*/ 11730 h 18"/>
                <a:gd name="T8" fmla="*/ 38100 w 27"/>
                <a:gd name="T9" fmla="*/ 16757 h 18"/>
                <a:gd name="T10" fmla="*/ 31750 w 27"/>
                <a:gd name="T11" fmla="*/ 18433 h 18"/>
                <a:gd name="T12" fmla="*/ 27517 w 27"/>
                <a:gd name="T13" fmla="*/ 21784 h 18"/>
                <a:gd name="T14" fmla="*/ 19050 w 27"/>
                <a:gd name="T15" fmla="*/ 23460 h 18"/>
                <a:gd name="T16" fmla="*/ 12700 w 27"/>
                <a:gd name="T17" fmla="*/ 25136 h 18"/>
                <a:gd name="T18" fmla="*/ 10583 w 27"/>
                <a:gd name="T19" fmla="*/ 25136 h 18"/>
                <a:gd name="T20" fmla="*/ 8467 w 27"/>
                <a:gd name="T21" fmla="*/ 26812 h 18"/>
                <a:gd name="T22" fmla="*/ 4233 w 27"/>
                <a:gd name="T23" fmla="*/ 28487 h 18"/>
                <a:gd name="T24" fmla="*/ 2117 w 27"/>
                <a:gd name="T25" fmla="*/ 28487 h 18"/>
                <a:gd name="T26" fmla="*/ 0 w 27"/>
                <a:gd name="T27" fmla="*/ 21784 h 18"/>
                <a:gd name="T28" fmla="*/ 4233 w 27"/>
                <a:gd name="T29" fmla="*/ 21784 h 18"/>
                <a:gd name="T30" fmla="*/ 8467 w 27"/>
                <a:gd name="T31" fmla="*/ 21784 h 18"/>
                <a:gd name="T32" fmla="*/ 10583 w 27"/>
                <a:gd name="T33" fmla="*/ 20109 h 18"/>
                <a:gd name="T34" fmla="*/ 12700 w 27"/>
                <a:gd name="T35" fmla="*/ 18433 h 18"/>
                <a:gd name="T36" fmla="*/ 16933 w 27"/>
                <a:gd name="T37" fmla="*/ 16757 h 18"/>
                <a:gd name="T38" fmla="*/ 19050 w 27"/>
                <a:gd name="T39" fmla="*/ 13406 h 18"/>
                <a:gd name="T40" fmla="*/ 23283 w 27"/>
                <a:gd name="T41" fmla="*/ 11730 h 18"/>
                <a:gd name="T42" fmla="*/ 27517 w 27"/>
                <a:gd name="T43" fmla="*/ 11730 h 18"/>
                <a:gd name="T44" fmla="*/ 27517 w 27"/>
                <a:gd name="T45" fmla="*/ 8379 h 18"/>
                <a:gd name="T46" fmla="*/ 31750 w 27"/>
                <a:gd name="T47" fmla="*/ 8379 h 18"/>
                <a:gd name="T48" fmla="*/ 33867 w 27"/>
                <a:gd name="T49" fmla="*/ 6703 h 18"/>
                <a:gd name="T50" fmla="*/ 35983 w 27"/>
                <a:gd name="T51" fmla="*/ 5027 h 18"/>
                <a:gd name="T52" fmla="*/ 42333 w 27"/>
                <a:gd name="T53" fmla="*/ 3351 h 18"/>
                <a:gd name="T54" fmla="*/ 44450 w 27"/>
                <a:gd name="T55" fmla="*/ 0 h 18"/>
                <a:gd name="T56" fmla="*/ 48683 w 27"/>
                <a:gd name="T57" fmla="*/ 0 h 18"/>
                <a:gd name="T58" fmla="*/ 55033 w 27"/>
                <a:gd name="T59" fmla="*/ 0 h 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7"/>
                <a:gd name="T91" fmla="*/ 0 h 18"/>
                <a:gd name="T92" fmla="*/ 27 w 27"/>
                <a:gd name="T93" fmla="*/ 18 h 1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7" h="18">
                  <a:moveTo>
                    <a:pt x="26" y="0"/>
                  </a:moveTo>
                  <a:lnTo>
                    <a:pt x="24" y="2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13"/>
                  </a:lnTo>
                  <a:lnTo>
                    <a:pt x="9" y="14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8" y="10"/>
                  </a:lnTo>
                  <a:lnTo>
                    <a:pt x="9" y="8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20" y="2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5" name="Freeform 671"/>
            <p:cNvSpPr>
              <a:spLocks/>
            </p:cNvSpPr>
            <p:nvPr/>
          </p:nvSpPr>
          <p:spPr bwMode="auto">
            <a:xfrm>
              <a:off x="6416675" y="2162175"/>
              <a:ext cx="65088" cy="38100"/>
            </a:xfrm>
            <a:custGeom>
              <a:avLst/>
              <a:gdLst>
                <a:gd name="T0" fmla="*/ 62988 w 31"/>
                <a:gd name="T1" fmla="*/ 0 h 22"/>
                <a:gd name="T2" fmla="*/ 58789 w 31"/>
                <a:gd name="T3" fmla="*/ 3464 h 22"/>
                <a:gd name="T4" fmla="*/ 54590 w 31"/>
                <a:gd name="T5" fmla="*/ 10391 h 22"/>
                <a:gd name="T6" fmla="*/ 50391 w 31"/>
                <a:gd name="T7" fmla="*/ 15586 h 22"/>
                <a:gd name="T8" fmla="*/ 41992 w 31"/>
                <a:gd name="T9" fmla="*/ 20782 h 22"/>
                <a:gd name="T10" fmla="*/ 37793 w 31"/>
                <a:gd name="T11" fmla="*/ 24245 h 22"/>
                <a:gd name="T12" fmla="*/ 31494 w 31"/>
                <a:gd name="T13" fmla="*/ 27709 h 22"/>
                <a:gd name="T14" fmla="*/ 23096 w 31"/>
                <a:gd name="T15" fmla="*/ 29441 h 22"/>
                <a:gd name="T16" fmla="*/ 14697 w 31"/>
                <a:gd name="T17" fmla="*/ 31173 h 22"/>
                <a:gd name="T18" fmla="*/ 12598 w 31"/>
                <a:gd name="T19" fmla="*/ 32905 h 22"/>
                <a:gd name="T20" fmla="*/ 8398 w 31"/>
                <a:gd name="T21" fmla="*/ 34636 h 22"/>
                <a:gd name="T22" fmla="*/ 6299 w 31"/>
                <a:gd name="T23" fmla="*/ 36368 h 22"/>
                <a:gd name="T24" fmla="*/ 2100 w 31"/>
                <a:gd name="T25" fmla="*/ 36368 h 22"/>
                <a:gd name="T26" fmla="*/ 0 w 31"/>
                <a:gd name="T27" fmla="*/ 27709 h 22"/>
                <a:gd name="T28" fmla="*/ 6299 w 31"/>
                <a:gd name="T29" fmla="*/ 29441 h 22"/>
                <a:gd name="T30" fmla="*/ 8398 w 31"/>
                <a:gd name="T31" fmla="*/ 27709 h 22"/>
                <a:gd name="T32" fmla="*/ 12598 w 31"/>
                <a:gd name="T33" fmla="*/ 25977 h 22"/>
                <a:gd name="T34" fmla="*/ 16797 w 31"/>
                <a:gd name="T35" fmla="*/ 24245 h 22"/>
                <a:gd name="T36" fmla="*/ 18897 w 31"/>
                <a:gd name="T37" fmla="*/ 20782 h 22"/>
                <a:gd name="T38" fmla="*/ 23096 w 31"/>
                <a:gd name="T39" fmla="*/ 17318 h 22"/>
                <a:gd name="T40" fmla="*/ 25195 w 31"/>
                <a:gd name="T41" fmla="*/ 15586 h 22"/>
                <a:gd name="T42" fmla="*/ 31494 w 31"/>
                <a:gd name="T43" fmla="*/ 15586 h 22"/>
                <a:gd name="T44" fmla="*/ 31494 w 31"/>
                <a:gd name="T45" fmla="*/ 12123 h 22"/>
                <a:gd name="T46" fmla="*/ 35693 w 31"/>
                <a:gd name="T47" fmla="*/ 10391 h 22"/>
                <a:gd name="T48" fmla="*/ 39893 w 31"/>
                <a:gd name="T49" fmla="*/ 8659 h 22"/>
                <a:gd name="T50" fmla="*/ 39893 w 31"/>
                <a:gd name="T51" fmla="*/ 6927 h 22"/>
                <a:gd name="T52" fmla="*/ 46191 w 31"/>
                <a:gd name="T53" fmla="*/ 3464 h 22"/>
                <a:gd name="T54" fmla="*/ 50391 w 31"/>
                <a:gd name="T55" fmla="*/ 1732 h 22"/>
                <a:gd name="T56" fmla="*/ 54590 w 31"/>
                <a:gd name="T57" fmla="*/ 0 h 22"/>
                <a:gd name="T58" fmla="*/ 62988 w 31"/>
                <a:gd name="T59" fmla="*/ 0 h 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"/>
                <a:gd name="T91" fmla="*/ 0 h 22"/>
                <a:gd name="T92" fmla="*/ 31 w 31"/>
                <a:gd name="T93" fmla="*/ 22 h 2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" h="22">
                  <a:moveTo>
                    <a:pt x="30" y="0"/>
                  </a:moveTo>
                  <a:lnTo>
                    <a:pt x="28" y="2"/>
                  </a:lnTo>
                  <a:lnTo>
                    <a:pt x="26" y="6"/>
                  </a:lnTo>
                  <a:lnTo>
                    <a:pt x="24" y="9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1" y="17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4" y="20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7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22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30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6" name="Freeform 672"/>
            <p:cNvSpPr>
              <a:spLocks/>
            </p:cNvSpPr>
            <p:nvPr/>
          </p:nvSpPr>
          <p:spPr bwMode="auto">
            <a:xfrm>
              <a:off x="6486525" y="2159000"/>
              <a:ext cx="34925" cy="28575"/>
            </a:xfrm>
            <a:custGeom>
              <a:avLst/>
              <a:gdLst>
                <a:gd name="T0" fmla="*/ 20544 w 17"/>
                <a:gd name="T1" fmla="*/ 0 h 17"/>
                <a:gd name="T2" fmla="*/ 32871 w 17"/>
                <a:gd name="T3" fmla="*/ 26894 h 17"/>
                <a:gd name="T4" fmla="*/ 0 w 17"/>
                <a:gd name="T5" fmla="*/ 13447 h 17"/>
                <a:gd name="T6" fmla="*/ 20544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0" y="0"/>
                  </a:moveTo>
                  <a:lnTo>
                    <a:pt x="16" y="16"/>
                  </a:lnTo>
                  <a:lnTo>
                    <a:pt x="0" y="8"/>
                  </a:lnTo>
                  <a:lnTo>
                    <a:pt x="10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7" name="Freeform 673"/>
            <p:cNvSpPr>
              <a:spLocks/>
            </p:cNvSpPr>
            <p:nvPr/>
          </p:nvSpPr>
          <p:spPr bwMode="auto">
            <a:xfrm>
              <a:off x="6492875" y="2162175"/>
              <a:ext cx="36513" cy="30163"/>
            </a:xfrm>
            <a:custGeom>
              <a:avLst/>
              <a:gdLst>
                <a:gd name="T0" fmla="*/ 17183 w 17"/>
                <a:gd name="T1" fmla="*/ 28389 h 17"/>
                <a:gd name="T2" fmla="*/ 0 w 17"/>
                <a:gd name="T3" fmla="*/ 0 h 17"/>
                <a:gd name="T4" fmla="*/ 34365 w 17"/>
                <a:gd name="T5" fmla="*/ 17743 h 17"/>
                <a:gd name="T6" fmla="*/ 17183 w 17"/>
                <a:gd name="T7" fmla="*/ 2838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8" y="16"/>
                  </a:moveTo>
                  <a:lnTo>
                    <a:pt x="0" y="0"/>
                  </a:lnTo>
                  <a:lnTo>
                    <a:pt x="16" y="10"/>
                  </a:lnTo>
                  <a:lnTo>
                    <a:pt x="8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8" name="Freeform 674"/>
            <p:cNvSpPr>
              <a:spLocks/>
            </p:cNvSpPr>
            <p:nvPr/>
          </p:nvSpPr>
          <p:spPr bwMode="auto">
            <a:xfrm>
              <a:off x="6419850" y="2493963"/>
              <a:ext cx="36513" cy="3175"/>
            </a:xfrm>
            <a:custGeom>
              <a:avLst/>
              <a:gdLst>
                <a:gd name="T0" fmla="*/ 0 w 17"/>
                <a:gd name="T1" fmla="*/ 0 h 1"/>
                <a:gd name="T2" fmla="*/ 17183 w 17"/>
                <a:gd name="T3" fmla="*/ 0 h 1"/>
                <a:gd name="T4" fmla="*/ 34365 w 17"/>
                <a:gd name="T5" fmla="*/ 0 h 1"/>
                <a:gd name="T6" fmla="*/ 17183 w 17"/>
                <a:gd name="T7" fmla="*/ 0 h 1"/>
                <a:gd name="T8" fmla="*/ 0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9" name="Freeform 675"/>
            <p:cNvSpPr>
              <a:spLocks/>
            </p:cNvSpPr>
            <p:nvPr/>
          </p:nvSpPr>
          <p:spPr bwMode="auto">
            <a:xfrm>
              <a:off x="6429375" y="2208213"/>
              <a:ext cx="34925" cy="31750"/>
            </a:xfrm>
            <a:custGeom>
              <a:avLst/>
              <a:gdLst>
                <a:gd name="T0" fmla="*/ 32871 w 17"/>
                <a:gd name="T1" fmla="*/ 22412 h 17"/>
                <a:gd name="T2" fmla="*/ 20544 w 17"/>
                <a:gd name="T3" fmla="*/ 22412 h 17"/>
                <a:gd name="T4" fmla="*/ 10272 w 17"/>
                <a:gd name="T5" fmla="*/ 22412 h 17"/>
                <a:gd name="T6" fmla="*/ 10272 w 17"/>
                <a:gd name="T7" fmla="*/ 29882 h 17"/>
                <a:gd name="T8" fmla="*/ 0 w 17"/>
                <a:gd name="T9" fmla="*/ 29882 h 17"/>
                <a:gd name="T10" fmla="*/ 10272 w 17"/>
                <a:gd name="T11" fmla="*/ 0 h 17"/>
                <a:gd name="T12" fmla="*/ 20544 w 17"/>
                <a:gd name="T13" fmla="*/ 7471 h 17"/>
                <a:gd name="T14" fmla="*/ 32871 w 17"/>
                <a:gd name="T15" fmla="*/ 14941 h 17"/>
                <a:gd name="T16" fmla="*/ 32871 w 17"/>
                <a:gd name="T17" fmla="*/ 22412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2"/>
                  </a:moveTo>
                  <a:lnTo>
                    <a:pt x="10" y="12"/>
                  </a:lnTo>
                  <a:lnTo>
                    <a:pt x="5" y="12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5" y="0"/>
                  </a:lnTo>
                  <a:lnTo>
                    <a:pt x="10" y="4"/>
                  </a:lnTo>
                  <a:lnTo>
                    <a:pt x="16" y="8"/>
                  </a:lnTo>
                  <a:lnTo>
                    <a:pt x="16" y="1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0" name="Freeform 676"/>
            <p:cNvSpPr>
              <a:spLocks/>
            </p:cNvSpPr>
            <p:nvPr/>
          </p:nvSpPr>
          <p:spPr bwMode="auto">
            <a:xfrm>
              <a:off x="6380163" y="2241550"/>
              <a:ext cx="36512" cy="31750"/>
            </a:xfrm>
            <a:custGeom>
              <a:avLst/>
              <a:gdLst>
                <a:gd name="T0" fmla="*/ 0 w 17"/>
                <a:gd name="T1" fmla="*/ 29882 h 17"/>
                <a:gd name="T2" fmla="*/ 34364 w 17"/>
                <a:gd name="T3" fmla="*/ 0 h 17"/>
                <a:gd name="T4" fmla="*/ 34364 w 17"/>
                <a:gd name="T5" fmla="*/ 29882 h 17"/>
                <a:gd name="T6" fmla="*/ 17182 w 17"/>
                <a:gd name="T7" fmla="*/ 29882 h 17"/>
                <a:gd name="T8" fmla="*/ 0 w 17"/>
                <a:gd name="T9" fmla="*/ 2988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1" name="Freeform 677"/>
            <p:cNvSpPr>
              <a:spLocks/>
            </p:cNvSpPr>
            <p:nvPr/>
          </p:nvSpPr>
          <p:spPr bwMode="auto">
            <a:xfrm>
              <a:off x="6384925" y="2244725"/>
              <a:ext cx="34925" cy="31750"/>
            </a:xfrm>
            <a:custGeom>
              <a:avLst/>
              <a:gdLst>
                <a:gd name="T0" fmla="*/ 32871 w 17"/>
                <a:gd name="T1" fmla="*/ 14941 h 17"/>
                <a:gd name="T2" fmla="*/ 16435 w 17"/>
                <a:gd name="T3" fmla="*/ 29882 h 17"/>
                <a:gd name="T4" fmla="*/ 0 w 17"/>
                <a:gd name="T5" fmla="*/ 0 h 17"/>
                <a:gd name="T6" fmla="*/ 16435 w 17"/>
                <a:gd name="T7" fmla="*/ 0 h 17"/>
                <a:gd name="T8" fmla="*/ 16435 w 17"/>
                <a:gd name="T9" fmla="*/ 7471 h 17"/>
                <a:gd name="T10" fmla="*/ 32871 w 17"/>
                <a:gd name="T11" fmla="*/ 7471 h 17"/>
                <a:gd name="T12" fmla="*/ 32871 w 17"/>
                <a:gd name="T13" fmla="*/ 1494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8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16" y="4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2" name="Freeform 678"/>
            <p:cNvSpPr>
              <a:spLocks/>
            </p:cNvSpPr>
            <p:nvPr/>
          </p:nvSpPr>
          <p:spPr bwMode="auto">
            <a:xfrm>
              <a:off x="6361113" y="2262188"/>
              <a:ext cx="36512" cy="31750"/>
            </a:xfrm>
            <a:custGeom>
              <a:avLst/>
              <a:gdLst>
                <a:gd name="T0" fmla="*/ 0 w 17"/>
                <a:gd name="T1" fmla="*/ 29882 h 17"/>
                <a:gd name="T2" fmla="*/ 0 w 17"/>
                <a:gd name="T3" fmla="*/ 0 h 17"/>
                <a:gd name="T4" fmla="*/ 17182 w 17"/>
                <a:gd name="T5" fmla="*/ 0 h 17"/>
                <a:gd name="T6" fmla="*/ 34364 w 17"/>
                <a:gd name="T7" fmla="*/ 0 h 17"/>
                <a:gd name="T8" fmla="*/ 34364 w 17"/>
                <a:gd name="T9" fmla="*/ 29882 h 17"/>
                <a:gd name="T10" fmla="*/ 0 w 17"/>
                <a:gd name="T11" fmla="*/ 2988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3" name="Freeform 679"/>
            <p:cNvSpPr>
              <a:spLocks/>
            </p:cNvSpPr>
            <p:nvPr/>
          </p:nvSpPr>
          <p:spPr bwMode="auto">
            <a:xfrm>
              <a:off x="6362700" y="2268538"/>
              <a:ext cx="36513" cy="30162"/>
            </a:xfrm>
            <a:custGeom>
              <a:avLst/>
              <a:gdLst>
                <a:gd name="T0" fmla="*/ 34365 w 17"/>
                <a:gd name="T1" fmla="*/ 0 h 17"/>
                <a:gd name="T2" fmla="*/ 34365 w 17"/>
                <a:gd name="T3" fmla="*/ 7097 h 17"/>
                <a:gd name="T4" fmla="*/ 34365 w 17"/>
                <a:gd name="T5" fmla="*/ 14194 h 17"/>
                <a:gd name="T6" fmla="*/ 34365 w 17"/>
                <a:gd name="T7" fmla="*/ 21291 h 17"/>
                <a:gd name="T8" fmla="*/ 17183 w 17"/>
                <a:gd name="T9" fmla="*/ 28388 h 17"/>
                <a:gd name="T10" fmla="*/ 0 w 17"/>
                <a:gd name="T11" fmla="*/ 28388 h 17"/>
                <a:gd name="T12" fmla="*/ 0 w 17"/>
                <a:gd name="T13" fmla="*/ 0 h 17"/>
                <a:gd name="T14" fmla="*/ 34365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0"/>
                  </a:move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4" name="Freeform 680"/>
            <p:cNvSpPr>
              <a:spLocks/>
            </p:cNvSpPr>
            <p:nvPr/>
          </p:nvSpPr>
          <p:spPr bwMode="auto">
            <a:xfrm>
              <a:off x="6275388" y="2314575"/>
              <a:ext cx="34925" cy="31750"/>
            </a:xfrm>
            <a:custGeom>
              <a:avLst/>
              <a:gdLst>
                <a:gd name="T0" fmla="*/ 32871 w 17"/>
                <a:gd name="T1" fmla="*/ 7471 h 17"/>
                <a:gd name="T2" fmla="*/ 20544 w 17"/>
                <a:gd name="T3" fmla="*/ 22412 h 17"/>
                <a:gd name="T4" fmla="*/ 16435 w 17"/>
                <a:gd name="T5" fmla="*/ 22412 h 17"/>
                <a:gd name="T6" fmla="*/ 4109 w 17"/>
                <a:gd name="T7" fmla="*/ 29882 h 17"/>
                <a:gd name="T8" fmla="*/ 0 w 17"/>
                <a:gd name="T9" fmla="*/ 29882 h 17"/>
                <a:gd name="T10" fmla="*/ 0 w 17"/>
                <a:gd name="T11" fmla="*/ 14941 h 17"/>
                <a:gd name="T12" fmla="*/ 4109 w 17"/>
                <a:gd name="T13" fmla="*/ 7471 h 17"/>
                <a:gd name="T14" fmla="*/ 16435 w 17"/>
                <a:gd name="T15" fmla="*/ 7471 h 17"/>
                <a:gd name="T16" fmla="*/ 20544 w 17"/>
                <a:gd name="T17" fmla="*/ 0 h 17"/>
                <a:gd name="T18" fmla="*/ 26707 w 17"/>
                <a:gd name="T19" fmla="*/ 0 h 17"/>
                <a:gd name="T20" fmla="*/ 32871 w 17"/>
                <a:gd name="T21" fmla="*/ 7471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4"/>
                  </a:moveTo>
                  <a:lnTo>
                    <a:pt x="10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4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5" name="Freeform 681"/>
            <p:cNvSpPr>
              <a:spLocks/>
            </p:cNvSpPr>
            <p:nvPr/>
          </p:nvSpPr>
          <p:spPr bwMode="auto">
            <a:xfrm>
              <a:off x="6111875" y="2351088"/>
              <a:ext cx="36513" cy="28575"/>
            </a:xfrm>
            <a:custGeom>
              <a:avLst/>
              <a:gdLst>
                <a:gd name="T0" fmla="*/ 34365 w 17"/>
                <a:gd name="T1" fmla="*/ 3362 h 17"/>
                <a:gd name="T2" fmla="*/ 25774 w 17"/>
                <a:gd name="T3" fmla="*/ 1681 h 17"/>
                <a:gd name="T4" fmla="*/ 25774 w 17"/>
                <a:gd name="T5" fmla="*/ 3362 h 17"/>
                <a:gd name="T6" fmla="*/ 25774 w 17"/>
                <a:gd name="T7" fmla="*/ 6724 h 17"/>
                <a:gd name="T8" fmla="*/ 34365 w 17"/>
                <a:gd name="T9" fmla="*/ 8404 h 17"/>
                <a:gd name="T10" fmla="*/ 34365 w 17"/>
                <a:gd name="T11" fmla="*/ 13447 h 17"/>
                <a:gd name="T12" fmla="*/ 8591 w 17"/>
                <a:gd name="T13" fmla="*/ 26894 h 17"/>
                <a:gd name="T14" fmla="*/ 8591 w 17"/>
                <a:gd name="T15" fmla="*/ 21851 h 17"/>
                <a:gd name="T16" fmla="*/ 4296 w 17"/>
                <a:gd name="T17" fmla="*/ 13447 h 17"/>
                <a:gd name="T18" fmla="*/ 0 w 17"/>
                <a:gd name="T19" fmla="*/ 8404 h 17"/>
                <a:gd name="T20" fmla="*/ 8591 w 17"/>
                <a:gd name="T21" fmla="*/ 3362 h 17"/>
                <a:gd name="T22" fmla="*/ 12887 w 17"/>
                <a:gd name="T23" fmla="*/ 3362 h 17"/>
                <a:gd name="T24" fmla="*/ 21478 w 17"/>
                <a:gd name="T25" fmla="*/ 1681 h 17"/>
                <a:gd name="T26" fmla="*/ 25774 w 17"/>
                <a:gd name="T27" fmla="*/ 0 h 17"/>
                <a:gd name="T28" fmla="*/ 34365 w 17"/>
                <a:gd name="T29" fmla="*/ 1681 h 17"/>
                <a:gd name="T30" fmla="*/ 34365 w 17"/>
                <a:gd name="T31" fmla="*/ 336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2"/>
                  </a:moveTo>
                  <a:lnTo>
                    <a:pt x="12" y="1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2" y="8"/>
                  </a:lnTo>
                  <a:lnTo>
                    <a:pt x="0" y="5"/>
                  </a:lnTo>
                  <a:lnTo>
                    <a:pt x="4" y="2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6" y="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6" name="Freeform 682"/>
            <p:cNvSpPr>
              <a:spLocks/>
            </p:cNvSpPr>
            <p:nvPr/>
          </p:nvSpPr>
          <p:spPr bwMode="auto">
            <a:xfrm>
              <a:off x="6111875" y="2351088"/>
              <a:ext cx="36513" cy="28575"/>
            </a:xfrm>
            <a:custGeom>
              <a:avLst/>
              <a:gdLst>
                <a:gd name="T0" fmla="*/ 34365 w 17"/>
                <a:gd name="T1" fmla="*/ 5043 h 17"/>
                <a:gd name="T2" fmla="*/ 25774 w 17"/>
                <a:gd name="T3" fmla="*/ 3362 h 17"/>
                <a:gd name="T4" fmla="*/ 25774 w 17"/>
                <a:gd name="T5" fmla="*/ 5043 h 17"/>
                <a:gd name="T6" fmla="*/ 25774 w 17"/>
                <a:gd name="T7" fmla="*/ 6724 h 17"/>
                <a:gd name="T8" fmla="*/ 34365 w 17"/>
                <a:gd name="T9" fmla="*/ 10085 h 17"/>
                <a:gd name="T10" fmla="*/ 34365 w 17"/>
                <a:gd name="T11" fmla="*/ 13447 h 17"/>
                <a:gd name="T12" fmla="*/ 6443 w 17"/>
                <a:gd name="T13" fmla="*/ 26894 h 17"/>
                <a:gd name="T14" fmla="*/ 6443 w 17"/>
                <a:gd name="T15" fmla="*/ 20171 h 17"/>
                <a:gd name="T16" fmla="*/ 2148 w 17"/>
                <a:gd name="T17" fmla="*/ 15128 h 17"/>
                <a:gd name="T18" fmla="*/ 0 w 17"/>
                <a:gd name="T19" fmla="*/ 8404 h 17"/>
                <a:gd name="T20" fmla="*/ 6443 w 17"/>
                <a:gd name="T21" fmla="*/ 5043 h 17"/>
                <a:gd name="T22" fmla="*/ 12887 w 17"/>
                <a:gd name="T23" fmla="*/ 5043 h 17"/>
                <a:gd name="T24" fmla="*/ 19330 w 17"/>
                <a:gd name="T25" fmla="*/ 3362 h 17"/>
                <a:gd name="T26" fmla="*/ 25774 w 17"/>
                <a:gd name="T27" fmla="*/ 0 h 17"/>
                <a:gd name="T28" fmla="*/ 34365 w 17"/>
                <a:gd name="T29" fmla="*/ 1681 h 17"/>
                <a:gd name="T30" fmla="*/ 34365 w 17"/>
                <a:gd name="T31" fmla="*/ 5043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3"/>
                  </a:moveTo>
                  <a:lnTo>
                    <a:pt x="12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3" y="16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5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6" y="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7" name="Freeform 683"/>
            <p:cNvSpPr>
              <a:spLocks/>
            </p:cNvSpPr>
            <p:nvPr/>
          </p:nvSpPr>
          <p:spPr bwMode="auto">
            <a:xfrm>
              <a:off x="6270625" y="2351088"/>
              <a:ext cx="34925" cy="28575"/>
            </a:xfrm>
            <a:custGeom>
              <a:avLst/>
              <a:gdLst>
                <a:gd name="T0" fmla="*/ 32871 w 17"/>
                <a:gd name="T1" fmla="*/ 26894 h 17"/>
                <a:gd name="T2" fmla="*/ 0 w 17"/>
                <a:gd name="T3" fmla="*/ 26894 h 17"/>
                <a:gd name="T4" fmla="*/ 32871 w 17"/>
                <a:gd name="T5" fmla="*/ 0 h 17"/>
                <a:gd name="T6" fmla="*/ 32871 w 17"/>
                <a:gd name="T7" fmla="*/ 2689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8" name="Freeform 684"/>
            <p:cNvSpPr>
              <a:spLocks/>
            </p:cNvSpPr>
            <p:nvPr/>
          </p:nvSpPr>
          <p:spPr bwMode="auto">
            <a:xfrm>
              <a:off x="6270625" y="2351088"/>
              <a:ext cx="34925" cy="28575"/>
            </a:xfrm>
            <a:custGeom>
              <a:avLst/>
              <a:gdLst>
                <a:gd name="T0" fmla="*/ 32871 w 17"/>
                <a:gd name="T1" fmla="*/ 26894 h 17"/>
                <a:gd name="T2" fmla="*/ 0 w 17"/>
                <a:gd name="T3" fmla="*/ 18490 h 17"/>
                <a:gd name="T4" fmla="*/ 22599 w 17"/>
                <a:gd name="T5" fmla="*/ 0 h 17"/>
                <a:gd name="T6" fmla="*/ 26707 w 17"/>
                <a:gd name="T7" fmla="*/ 3362 h 17"/>
                <a:gd name="T8" fmla="*/ 32871 w 17"/>
                <a:gd name="T9" fmla="*/ 10085 h 17"/>
                <a:gd name="T10" fmla="*/ 32871 w 17"/>
                <a:gd name="T11" fmla="*/ 18490 h 17"/>
                <a:gd name="T12" fmla="*/ 32871 w 17"/>
                <a:gd name="T13" fmla="*/ 2689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6" y="6"/>
                  </a:lnTo>
                  <a:lnTo>
                    <a:pt x="16" y="11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9" name="Freeform 685"/>
            <p:cNvSpPr>
              <a:spLocks/>
            </p:cNvSpPr>
            <p:nvPr/>
          </p:nvSpPr>
          <p:spPr bwMode="auto">
            <a:xfrm>
              <a:off x="6248400" y="2357438"/>
              <a:ext cx="36513" cy="30162"/>
            </a:xfrm>
            <a:custGeom>
              <a:avLst/>
              <a:gdLst>
                <a:gd name="T0" fmla="*/ 17183 w 17"/>
                <a:gd name="T1" fmla="*/ 28388 h 17"/>
                <a:gd name="T2" fmla="*/ 8591 w 17"/>
                <a:gd name="T3" fmla="*/ 28388 h 17"/>
                <a:gd name="T4" fmla="*/ 8591 w 17"/>
                <a:gd name="T5" fmla="*/ 15968 h 17"/>
                <a:gd name="T6" fmla="*/ 0 w 17"/>
                <a:gd name="T7" fmla="*/ 10645 h 17"/>
                <a:gd name="T8" fmla="*/ 8591 w 17"/>
                <a:gd name="T9" fmla="*/ 0 h 17"/>
                <a:gd name="T10" fmla="*/ 34365 w 17"/>
                <a:gd name="T11" fmla="*/ 0 h 17"/>
                <a:gd name="T12" fmla="*/ 17183 w 17"/>
                <a:gd name="T13" fmla="*/ 28388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8" y="16"/>
                  </a:moveTo>
                  <a:lnTo>
                    <a:pt x="4" y="16"/>
                  </a:lnTo>
                  <a:lnTo>
                    <a:pt x="4" y="9"/>
                  </a:lnTo>
                  <a:lnTo>
                    <a:pt x="0" y="6"/>
                  </a:lnTo>
                  <a:lnTo>
                    <a:pt x="4" y="0"/>
                  </a:lnTo>
                  <a:lnTo>
                    <a:pt x="16" y="0"/>
                  </a:lnTo>
                  <a:lnTo>
                    <a:pt x="8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0" name="Freeform 686"/>
            <p:cNvSpPr>
              <a:spLocks/>
            </p:cNvSpPr>
            <p:nvPr/>
          </p:nvSpPr>
          <p:spPr bwMode="auto">
            <a:xfrm>
              <a:off x="6148388" y="2357438"/>
              <a:ext cx="34925" cy="30162"/>
            </a:xfrm>
            <a:custGeom>
              <a:avLst/>
              <a:gdLst>
                <a:gd name="T0" fmla="*/ 32871 w 17"/>
                <a:gd name="T1" fmla="*/ 3548 h 17"/>
                <a:gd name="T2" fmla="*/ 0 w 17"/>
                <a:gd name="T3" fmla="*/ 17742 h 17"/>
                <a:gd name="T4" fmla="*/ 16435 w 17"/>
                <a:gd name="T5" fmla="*/ 28388 h 17"/>
                <a:gd name="T6" fmla="*/ 0 w 17"/>
                <a:gd name="T7" fmla="*/ 28388 h 17"/>
                <a:gd name="T8" fmla="*/ 0 w 17"/>
                <a:gd name="T9" fmla="*/ 17742 h 17"/>
                <a:gd name="T10" fmla="*/ 16435 w 17"/>
                <a:gd name="T11" fmla="*/ 8871 h 17"/>
                <a:gd name="T12" fmla="*/ 16435 w 17"/>
                <a:gd name="T13" fmla="*/ 0 h 17"/>
                <a:gd name="T14" fmla="*/ 32871 w 17"/>
                <a:gd name="T15" fmla="*/ 0 h 17"/>
                <a:gd name="T16" fmla="*/ 32871 w 17"/>
                <a:gd name="T17" fmla="*/ 3548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2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8" y="5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1" name="Freeform 687"/>
            <p:cNvSpPr>
              <a:spLocks/>
            </p:cNvSpPr>
            <p:nvPr/>
          </p:nvSpPr>
          <p:spPr bwMode="auto">
            <a:xfrm>
              <a:off x="6148388" y="2357438"/>
              <a:ext cx="34925" cy="30162"/>
            </a:xfrm>
            <a:custGeom>
              <a:avLst/>
              <a:gdLst>
                <a:gd name="T0" fmla="*/ 32871 w 17"/>
                <a:gd name="T1" fmla="*/ 7097 h 17"/>
                <a:gd name="T2" fmla="*/ 4109 w 17"/>
                <a:gd name="T3" fmla="*/ 17742 h 17"/>
                <a:gd name="T4" fmla="*/ 18490 w 17"/>
                <a:gd name="T5" fmla="*/ 28388 h 17"/>
                <a:gd name="T6" fmla="*/ 0 w 17"/>
                <a:gd name="T7" fmla="*/ 24839 h 17"/>
                <a:gd name="T8" fmla="*/ 4109 w 17"/>
                <a:gd name="T9" fmla="*/ 17742 h 17"/>
                <a:gd name="T10" fmla="*/ 12326 w 17"/>
                <a:gd name="T11" fmla="*/ 8871 h 17"/>
                <a:gd name="T12" fmla="*/ 12326 w 17"/>
                <a:gd name="T13" fmla="*/ 1774 h 17"/>
                <a:gd name="T14" fmla="*/ 18490 w 17"/>
                <a:gd name="T15" fmla="*/ 0 h 17"/>
                <a:gd name="T16" fmla="*/ 22599 w 17"/>
                <a:gd name="T17" fmla="*/ 1774 h 17"/>
                <a:gd name="T18" fmla="*/ 26707 w 17"/>
                <a:gd name="T19" fmla="*/ 3548 h 17"/>
                <a:gd name="T20" fmla="*/ 32871 w 17"/>
                <a:gd name="T21" fmla="*/ 7097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4"/>
                  </a:moveTo>
                  <a:lnTo>
                    <a:pt x="2" y="10"/>
                  </a:lnTo>
                  <a:lnTo>
                    <a:pt x="9" y="16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6" y="5"/>
                  </a:lnTo>
                  <a:lnTo>
                    <a:pt x="6" y="1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2" name="Freeform 688"/>
            <p:cNvSpPr>
              <a:spLocks/>
            </p:cNvSpPr>
            <p:nvPr/>
          </p:nvSpPr>
          <p:spPr bwMode="auto">
            <a:xfrm>
              <a:off x="6103938" y="2374900"/>
              <a:ext cx="34925" cy="3175"/>
            </a:xfrm>
            <a:custGeom>
              <a:avLst/>
              <a:gdLst>
                <a:gd name="T0" fmla="*/ 0 w 17"/>
                <a:gd name="T1" fmla="*/ 0 h 1"/>
                <a:gd name="T2" fmla="*/ 32871 w 17"/>
                <a:gd name="T3" fmla="*/ 0 h 1"/>
                <a:gd name="T4" fmla="*/ 0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3" name="Freeform 689"/>
            <p:cNvSpPr>
              <a:spLocks/>
            </p:cNvSpPr>
            <p:nvPr/>
          </p:nvSpPr>
          <p:spPr bwMode="auto">
            <a:xfrm>
              <a:off x="6110288" y="2378075"/>
              <a:ext cx="34925" cy="30163"/>
            </a:xfrm>
            <a:custGeom>
              <a:avLst/>
              <a:gdLst>
                <a:gd name="T0" fmla="*/ 32871 w 17"/>
                <a:gd name="T1" fmla="*/ 28389 h 17"/>
                <a:gd name="T2" fmla="*/ 0 w 17"/>
                <a:gd name="T3" fmla="*/ 0 h 17"/>
                <a:gd name="T4" fmla="*/ 32871 w 17"/>
                <a:gd name="T5" fmla="*/ 0 h 17"/>
                <a:gd name="T6" fmla="*/ 32871 w 17"/>
                <a:gd name="T7" fmla="*/ 2838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4" name="Freeform 690"/>
            <p:cNvSpPr>
              <a:spLocks/>
            </p:cNvSpPr>
            <p:nvPr/>
          </p:nvSpPr>
          <p:spPr bwMode="auto">
            <a:xfrm>
              <a:off x="6138863" y="2374900"/>
              <a:ext cx="36512" cy="28575"/>
            </a:xfrm>
            <a:custGeom>
              <a:avLst/>
              <a:gdLst>
                <a:gd name="T0" fmla="*/ 0 w 17"/>
                <a:gd name="T1" fmla="*/ 26894 h 17"/>
                <a:gd name="T2" fmla="*/ 34364 w 17"/>
                <a:gd name="T3" fmla="*/ 0 h 17"/>
                <a:gd name="T4" fmla="*/ 34364 w 17"/>
                <a:gd name="T5" fmla="*/ 26894 h 17"/>
                <a:gd name="T6" fmla="*/ 0 w 17"/>
                <a:gd name="T7" fmla="*/ 2689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5" name="Freeform 691"/>
            <p:cNvSpPr>
              <a:spLocks/>
            </p:cNvSpPr>
            <p:nvPr/>
          </p:nvSpPr>
          <p:spPr bwMode="auto">
            <a:xfrm>
              <a:off x="6142038" y="2374900"/>
              <a:ext cx="34925" cy="31750"/>
            </a:xfrm>
            <a:custGeom>
              <a:avLst/>
              <a:gdLst>
                <a:gd name="T0" fmla="*/ 32871 w 17"/>
                <a:gd name="T1" fmla="*/ 9338 h 17"/>
                <a:gd name="T2" fmla="*/ 16435 w 17"/>
                <a:gd name="T3" fmla="*/ 29882 h 17"/>
                <a:gd name="T4" fmla="*/ 0 w 17"/>
                <a:gd name="T5" fmla="*/ 9338 h 17"/>
                <a:gd name="T6" fmla="*/ 16435 w 17"/>
                <a:gd name="T7" fmla="*/ 9338 h 17"/>
                <a:gd name="T8" fmla="*/ 16435 w 17"/>
                <a:gd name="T9" fmla="*/ 0 h 17"/>
                <a:gd name="T10" fmla="*/ 32871 w 17"/>
                <a:gd name="T11" fmla="*/ 933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5"/>
                  </a:moveTo>
                  <a:lnTo>
                    <a:pt x="8" y="16"/>
                  </a:lnTo>
                  <a:lnTo>
                    <a:pt x="0" y="5"/>
                  </a:lnTo>
                  <a:lnTo>
                    <a:pt x="8" y="5"/>
                  </a:lnTo>
                  <a:lnTo>
                    <a:pt x="8" y="0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6" name="Freeform 692"/>
            <p:cNvSpPr>
              <a:spLocks/>
            </p:cNvSpPr>
            <p:nvPr/>
          </p:nvSpPr>
          <p:spPr bwMode="auto">
            <a:xfrm>
              <a:off x="6126163" y="2386013"/>
              <a:ext cx="36512" cy="30162"/>
            </a:xfrm>
            <a:custGeom>
              <a:avLst/>
              <a:gdLst>
                <a:gd name="T0" fmla="*/ 34364 w 17"/>
                <a:gd name="T1" fmla="*/ 0 h 17"/>
                <a:gd name="T2" fmla="*/ 34364 w 17"/>
                <a:gd name="T3" fmla="*/ 8871 h 17"/>
                <a:gd name="T4" fmla="*/ 34364 w 17"/>
                <a:gd name="T5" fmla="*/ 17742 h 17"/>
                <a:gd name="T6" fmla="*/ 0 w 17"/>
                <a:gd name="T7" fmla="*/ 28388 h 17"/>
                <a:gd name="T8" fmla="*/ 0 w 17"/>
                <a:gd name="T9" fmla="*/ 17742 h 17"/>
                <a:gd name="T10" fmla="*/ 0 w 17"/>
                <a:gd name="T11" fmla="*/ 8871 h 17"/>
                <a:gd name="T12" fmla="*/ 0 w 17"/>
                <a:gd name="T13" fmla="*/ 0 h 17"/>
                <a:gd name="T14" fmla="*/ 34364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0"/>
                  </a:moveTo>
                  <a:lnTo>
                    <a:pt x="16" y="5"/>
                  </a:lnTo>
                  <a:lnTo>
                    <a:pt x="16" y="1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7" name="Freeform 693"/>
            <p:cNvSpPr>
              <a:spLocks/>
            </p:cNvSpPr>
            <p:nvPr/>
          </p:nvSpPr>
          <p:spPr bwMode="auto">
            <a:xfrm>
              <a:off x="6126163" y="2386013"/>
              <a:ext cx="36512" cy="30162"/>
            </a:xfrm>
            <a:custGeom>
              <a:avLst/>
              <a:gdLst>
                <a:gd name="T0" fmla="*/ 27921 w 17"/>
                <a:gd name="T1" fmla="*/ 0 h 17"/>
                <a:gd name="T2" fmla="*/ 34364 w 17"/>
                <a:gd name="T3" fmla="*/ 5323 h 17"/>
                <a:gd name="T4" fmla="*/ 34364 w 17"/>
                <a:gd name="T5" fmla="*/ 12420 h 17"/>
                <a:gd name="T6" fmla="*/ 27921 w 17"/>
                <a:gd name="T7" fmla="*/ 21291 h 17"/>
                <a:gd name="T8" fmla="*/ 17182 w 17"/>
                <a:gd name="T9" fmla="*/ 28388 h 17"/>
                <a:gd name="T10" fmla="*/ 4296 w 17"/>
                <a:gd name="T11" fmla="*/ 17742 h 17"/>
                <a:gd name="T12" fmla="*/ 0 w 17"/>
                <a:gd name="T13" fmla="*/ 8871 h 17"/>
                <a:gd name="T14" fmla="*/ 10739 w 17"/>
                <a:gd name="T15" fmla="*/ 1774 h 17"/>
                <a:gd name="T16" fmla="*/ 27921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3" y="0"/>
                  </a:moveTo>
                  <a:lnTo>
                    <a:pt x="16" y="3"/>
                  </a:lnTo>
                  <a:lnTo>
                    <a:pt x="16" y="7"/>
                  </a:lnTo>
                  <a:lnTo>
                    <a:pt x="13" y="12"/>
                  </a:lnTo>
                  <a:lnTo>
                    <a:pt x="8" y="16"/>
                  </a:lnTo>
                  <a:lnTo>
                    <a:pt x="2" y="10"/>
                  </a:lnTo>
                  <a:lnTo>
                    <a:pt x="0" y="5"/>
                  </a:lnTo>
                  <a:lnTo>
                    <a:pt x="5" y="1"/>
                  </a:lnTo>
                  <a:lnTo>
                    <a:pt x="13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8" name="Freeform 694"/>
            <p:cNvSpPr>
              <a:spLocks/>
            </p:cNvSpPr>
            <p:nvPr/>
          </p:nvSpPr>
          <p:spPr bwMode="auto">
            <a:xfrm>
              <a:off x="6243638" y="2676525"/>
              <a:ext cx="1587" cy="28575"/>
            </a:xfrm>
            <a:custGeom>
              <a:avLst/>
              <a:gdLst>
                <a:gd name="T0" fmla="*/ 0 w 1"/>
                <a:gd name="T1" fmla="*/ 26894 h 17"/>
                <a:gd name="T2" fmla="*/ 0 w 1"/>
                <a:gd name="T3" fmla="*/ 0 h 17"/>
                <a:gd name="T4" fmla="*/ 0 w 1"/>
                <a:gd name="T5" fmla="*/ 26894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9" name="Freeform 695"/>
            <p:cNvSpPr>
              <a:spLocks/>
            </p:cNvSpPr>
            <p:nvPr/>
          </p:nvSpPr>
          <p:spPr bwMode="auto">
            <a:xfrm>
              <a:off x="6245225" y="2387600"/>
              <a:ext cx="36513" cy="31750"/>
            </a:xfrm>
            <a:custGeom>
              <a:avLst/>
              <a:gdLst>
                <a:gd name="T0" fmla="*/ 25774 w 17"/>
                <a:gd name="T1" fmla="*/ 0 h 17"/>
                <a:gd name="T2" fmla="*/ 34365 w 17"/>
                <a:gd name="T3" fmla="*/ 7471 h 17"/>
                <a:gd name="T4" fmla="*/ 25774 w 17"/>
                <a:gd name="T5" fmla="*/ 14941 h 17"/>
                <a:gd name="T6" fmla="*/ 25774 w 17"/>
                <a:gd name="T7" fmla="*/ 22412 h 17"/>
                <a:gd name="T8" fmla="*/ 17183 w 17"/>
                <a:gd name="T9" fmla="*/ 29882 h 17"/>
                <a:gd name="T10" fmla="*/ 0 w 17"/>
                <a:gd name="T11" fmla="*/ 22412 h 17"/>
                <a:gd name="T12" fmla="*/ 8591 w 17"/>
                <a:gd name="T13" fmla="*/ 7471 h 17"/>
                <a:gd name="T14" fmla="*/ 17183 w 17"/>
                <a:gd name="T15" fmla="*/ 0 h 17"/>
                <a:gd name="T16" fmla="*/ 25774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2" y="0"/>
                  </a:moveTo>
                  <a:lnTo>
                    <a:pt x="16" y="4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0" y="12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0" name="Freeform 696"/>
            <p:cNvSpPr>
              <a:spLocks/>
            </p:cNvSpPr>
            <p:nvPr/>
          </p:nvSpPr>
          <p:spPr bwMode="auto">
            <a:xfrm>
              <a:off x="6100763" y="2681288"/>
              <a:ext cx="3175" cy="30162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4194 h 17"/>
                <a:gd name="T4" fmla="*/ 0 w 1"/>
                <a:gd name="T5" fmla="*/ 28388 h 17"/>
                <a:gd name="T6" fmla="*/ 0 w 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7"/>
                <a:gd name="T14" fmla="*/ 1 w 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" name="Freeform 697"/>
            <p:cNvSpPr>
              <a:spLocks/>
            </p:cNvSpPr>
            <p:nvPr/>
          </p:nvSpPr>
          <p:spPr bwMode="auto">
            <a:xfrm>
              <a:off x="6100763" y="2398713"/>
              <a:ext cx="36512" cy="30162"/>
            </a:xfrm>
            <a:custGeom>
              <a:avLst/>
              <a:gdLst>
                <a:gd name="T0" fmla="*/ 34364 w 17"/>
                <a:gd name="T1" fmla="*/ 28388 h 17"/>
                <a:gd name="T2" fmla="*/ 19330 w 17"/>
                <a:gd name="T3" fmla="*/ 28388 h 17"/>
                <a:gd name="T4" fmla="*/ 6443 w 17"/>
                <a:gd name="T5" fmla="*/ 28388 h 17"/>
                <a:gd name="T6" fmla="*/ 0 w 17"/>
                <a:gd name="T7" fmla="*/ 0 h 17"/>
                <a:gd name="T8" fmla="*/ 34364 w 17"/>
                <a:gd name="T9" fmla="*/ 0 h 17"/>
                <a:gd name="T10" fmla="*/ 34364 w 17"/>
                <a:gd name="T11" fmla="*/ 2838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9" y="16"/>
                  </a:lnTo>
                  <a:lnTo>
                    <a:pt x="3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" name="Freeform 698"/>
            <p:cNvSpPr>
              <a:spLocks/>
            </p:cNvSpPr>
            <p:nvPr/>
          </p:nvSpPr>
          <p:spPr bwMode="auto">
            <a:xfrm>
              <a:off x="6137275" y="2687638"/>
              <a:ext cx="34925" cy="0"/>
            </a:xfrm>
            <a:custGeom>
              <a:avLst/>
              <a:gdLst>
                <a:gd name="T0" fmla="*/ 32871 w 17"/>
                <a:gd name="T1" fmla="*/ 0 h 1"/>
                <a:gd name="T2" fmla="*/ 0 w 17"/>
                <a:gd name="T3" fmla="*/ 0 h 1"/>
                <a:gd name="T4" fmla="*/ 32871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" name="Freeform 699"/>
            <p:cNvSpPr>
              <a:spLocks/>
            </p:cNvSpPr>
            <p:nvPr/>
          </p:nvSpPr>
          <p:spPr bwMode="auto">
            <a:xfrm>
              <a:off x="6138863" y="2398713"/>
              <a:ext cx="36512" cy="30162"/>
            </a:xfrm>
            <a:custGeom>
              <a:avLst/>
              <a:gdLst>
                <a:gd name="T0" fmla="*/ 17182 w 17"/>
                <a:gd name="T1" fmla="*/ 0 h 17"/>
                <a:gd name="T2" fmla="*/ 25773 w 17"/>
                <a:gd name="T3" fmla="*/ 14194 h 17"/>
                <a:gd name="T4" fmla="*/ 34364 w 17"/>
                <a:gd name="T5" fmla="*/ 14194 h 17"/>
                <a:gd name="T6" fmla="*/ 34364 w 17"/>
                <a:gd name="T7" fmla="*/ 28388 h 17"/>
                <a:gd name="T8" fmla="*/ 17182 w 17"/>
                <a:gd name="T9" fmla="*/ 28388 h 17"/>
                <a:gd name="T10" fmla="*/ 8591 w 17"/>
                <a:gd name="T11" fmla="*/ 28388 h 17"/>
                <a:gd name="T12" fmla="*/ 0 w 17"/>
                <a:gd name="T13" fmla="*/ 28388 h 17"/>
                <a:gd name="T14" fmla="*/ 0 w 17"/>
                <a:gd name="T15" fmla="*/ 0 h 17"/>
                <a:gd name="T16" fmla="*/ 17182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8" y="0"/>
                  </a:moveTo>
                  <a:lnTo>
                    <a:pt x="12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" name="Freeform 700"/>
            <p:cNvSpPr>
              <a:spLocks/>
            </p:cNvSpPr>
            <p:nvPr/>
          </p:nvSpPr>
          <p:spPr bwMode="auto">
            <a:xfrm>
              <a:off x="6111875" y="2398713"/>
              <a:ext cx="36513" cy="30162"/>
            </a:xfrm>
            <a:custGeom>
              <a:avLst/>
              <a:gdLst>
                <a:gd name="T0" fmla="*/ 34365 w 17"/>
                <a:gd name="T1" fmla="*/ 28388 h 17"/>
                <a:gd name="T2" fmla="*/ 21478 w 17"/>
                <a:gd name="T3" fmla="*/ 28388 h 17"/>
                <a:gd name="T4" fmla="*/ 17183 w 17"/>
                <a:gd name="T5" fmla="*/ 28388 h 17"/>
                <a:gd name="T6" fmla="*/ 8591 w 17"/>
                <a:gd name="T7" fmla="*/ 28388 h 17"/>
                <a:gd name="T8" fmla="*/ 0 w 17"/>
                <a:gd name="T9" fmla="*/ 0 h 17"/>
                <a:gd name="T10" fmla="*/ 2148 w 17"/>
                <a:gd name="T11" fmla="*/ 0 h 17"/>
                <a:gd name="T12" fmla="*/ 10739 w 17"/>
                <a:gd name="T13" fmla="*/ 0 h 17"/>
                <a:gd name="T14" fmla="*/ 21478 w 17"/>
                <a:gd name="T15" fmla="*/ 0 h 17"/>
                <a:gd name="T16" fmla="*/ 27922 w 17"/>
                <a:gd name="T17" fmla="*/ 0 h 17"/>
                <a:gd name="T18" fmla="*/ 34365 w 17"/>
                <a:gd name="T19" fmla="*/ 2838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6"/>
                  </a:moveTo>
                  <a:lnTo>
                    <a:pt x="10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5" name="Freeform 701"/>
            <p:cNvSpPr>
              <a:spLocks/>
            </p:cNvSpPr>
            <p:nvPr/>
          </p:nvSpPr>
          <p:spPr bwMode="auto">
            <a:xfrm>
              <a:off x="6111875" y="2398713"/>
              <a:ext cx="36513" cy="30162"/>
            </a:xfrm>
            <a:custGeom>
              <a:avLst/>
              <a:gdLst>
                <a:gd name="T0" fmla="*/ 34365 w 17"/>
                <a:gd name="T1" fmla="*/ 19517 h 17"/>
                <a:gd name="T2" fmla="*/ 23626 w 17"/>
                <a:gd name="T3" fmla="*/ 23065 h 17"/>
                <a:gd name="T4" fmla="*/ 15035 w 17"/>
                <a:gd name="T5" fmla="*/ 28388 h 17"/>
                <a:gd name="T6" fmla="*/ 6443 w 17"/>
                <a:gd name="T7" fmla="*/ 23065 h 17"/>
                <a:gd name="T8" fmla="*/ 0 w 17"/>
                <a:gd name="T9" fmla="*/ 10645 h 17"/>
                <a:gd name="T10" fmla="*/ 2148 w 17"/>
                <a:gd name="T11" fmla="*/ 0 h 17"/>
                <a:gd name="T12" fmla="*/ 10739 w 17"/>
                <a:gd name="T13" fmla="*/ 10645 h 17"/>
                <a:gd name="T14" fmla="*/ 21478 w 17"/>
                <a:gd name="T15" fmla="*/ 3548 h 17"/>
                <a:gd name="T16" fmla="*/ 27922 w 17"/>
                <a:gd name="T17" fmla="*/ 3548 h 17"/>
                <a:gd name="T18" fmla="*/ 34365 w 17"/>
                <a:gd name="T19" fmla="*/ 1951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1"/>
                  </a:moveTo>
                  <a:lnTo>
                    <a:pt x="11" y="13"/>
                  </a:lnTo>
                  <a:lnTo>
                    <a:pt x="7" y="16"/>
                  </a:lnTo>
                  <a:lnTo>
                    <a:pt x="3" y="13"/>
                  </a:lnTo>
                  <a:lnTo>
                    <a:pt x="0" y="6"/>
                  </a:lnTo>
                  <a:lnTo>
                    <a:pt x="1" y="0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6" y="11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6" name="Freeform 702"/>
            <p:cNvSpPr>
              <a:spLocks/>
            </p:cNvSpPr>
            <p:nvPr/>
          </p:nvSpPr>
          <p:spPr bwMode="auto">
            <a:xfrm>
              <a:off x="6005513" y="2411413"/>
              <a:ext cx="36512" cy="31750"/>
            </a:xfrm>
            <a:custGeom>
              <a:avLst/>
              <a:gdLst>
                <a:gd name="T0" fmla="*/ 25773 w 17"/>
                <a:gd name="T1" fmla="*/ 22412 h 17"/>
                <a:gd name="T2" fmla="*/ 21478 w 17"/>
                <a:gd name="T3" fmla="*/ 22412 h 17"/>
                <a:gd name="T4" fmla="*/ 17182 w 17"/>
                <a:gd name="T5" fmla="*/ 26147 h 17"/>
                <a:gd name="T6" fmla="*/ 8591 w 17"/>
                <a:gd name="T7" fmla="*/ 29882 h 17"/>
                <a:gd name="T8" fmla="*/ 4296 w 17"/>
                <a:gd name="T9" fmla="*/ 29882 h 17"/>
                <a:gd name="T10" fmla="*/ 0 w 17"/>
                <a:gd name="T11" fmla="*/ 26147 h 17"/>
                <a:gd name="T12" fmla="*/ 0 w 17"/>
                <a:gd name="T13" fmla="*/ 18676 h 17"/>
                <a:gd name="T14" fmla="*/ 0 w 17"/>
                <a:gd name="T15" fmla="*/ 14941 h 17"/>
                <a:gd name="T16" fmla="*/ 4296 w 17"/>
                <a:gd name="T17" fmla="*/ 13074 h 17"/>
                <a:gd name="T18" fmla="*/ 25773 w 17"/>
                <a:gd name="T19" fmla="*/ 0 h 17"/>
                <a:gd name="T20" fmla="*/ 34364 w 17"/>
                <a:gd name="T21" fmla="*/ 5603 h 17"/>
                <a:gd name="T22" fmla="*/ 34364 w 17"/>
                <a:gd name="T23" fmla="*/ 9338 h 17"/>
                <a:gd name="T24" fmla="*/ 30069 w 17"/>
                <a:gd name="T25" fmla="*/ 14941 h 17"/>
                <a:gd name="T26" fmla="*/ 25773 w 17"/>
                <a:gd name="T27" fmla="*/ 22412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2" y="12"/>
                  </a:moveTo>
                  <a:lnTo>
                    <a:pt x="10" y="12"/>
                  </a:lnTo>
                  <a:lnTo>
                    <a:pt x="8" y="14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7"/>
                  </a:lnTo>
                  <a:lnTo>
                    <a:pt x="12" y="0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4" y="8"/>
                  </a:lnTo>
                  <a:lnTo>
                    <a:pt x="12" y="1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7" name="Freeform 703"/>
            <p:cNvSpPr>
              <a:spLocks/>
            </p:cNvSpPr>
            <p:nvPr/>
          </p:nvSpPr>
          <p:spPr bwMode="auto">
            <a:xfrm>
              <a:off x="6005513" y="2411413"/>
              <a:ext cx="36512" cy="31750"/>
            </a:xfrm>
            <a:custGeom>
              <a:avLst/>
              <a:gdLst>
                <a:gd name="T0" fmla="*/ 23625 w 17"/>
                <a:gd name="T1" fmla="*/ 20544 h 17"/>
                <a:gd name="T2" fmla="*/ 19330 w 17"/>
                <a:gd name="T3" fmla="*/ 22412 h 17"/>
                <a:gd name="T4" fmla="*/ 17182 w 17"/>
                <a:gd name="T5" fmla="*/ 24279 h 17"/>
                <a:gd name="T6" fmla="*/ 8591 w 17"/>
                <a:gd name="T7" fmla="*/ 29882 h 17"/>
                <a:gd name="T8" fmla="*/ 4296 w 17"/>
                <a:gd name="T9" fmla="*/ 29882 h 17"/>
                <a:gd name="T10" fmla="*/ 0 w 17"/>
                <a:gd name="T11" fmla="*/ 24279 h 17"/>
                <a:gd name="T12" fmla="*/ 0 w 17"/>
                <a:gd name="T13" fmla="*/ 20544 h 17"/>
                <a:gd name="T14" fmla="*/ 0 w 17"/>
                <a:gd name="T15" fmla="*/ 16809 h 17"/>
                <a:gd name="T16" fmla="*/ 2148 w 17"/>
                <a:gd name="T17" fmla="*/ 13074 h 17"/>
                <a:gd name="T18" fmla="*/ 25773 w 17"/>
                <a:gd name="T19" fmla="*/ 0 h 17"/>
                <a:gd name="T20" fmla="*/ 34364 w 17"/>
                <a:gd name="T21" fmla="*/ 5603 h 17"/>
                <a:gd name="T22" fmla="*/ 34364 w 17"/>
                <a:gd name="T23" fmla="*/ 9338 h 17"/>
                <a:gd name="T24" fmla="*/ 30069 w 17"/>
                <a:gd name="T25" fmla="*/ 16809 h 17"/>
                <a:gd name="T26" fmla="*/ 23625 w 17"/>
                <a:gd name="T27" fmla="*/ 20544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1" y="11"/>
                  </a:moveTo>
                  <a:lnTo>
                    <a:pt x="9" y="12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7"/>
                  </a:lnTo>
                  <a:lnTo>
                    <a:pt x="12" y="0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4" y="9"/>
                  </a:lnTo>
                  <a:lnTo>
                    <a:pt x="11" y="11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8" name="Freeform 704"/>
            <p:cNvSpPr>
              <a:spLocks/>
            </p:cNvSpPr>
            <p:nvPr/>
          </p:nvSpPr>
          <p:spPr bwMode="auto">
            <a:xfrm>
              <a:off x="6450013" y="2416175"/>
              <a:ext cx="36512" cy="28575"/>
            </a:xfrm>
            <a:custGeom>
              <a:avLst/>
              <a:gdLst>
                <a:gd name="T0" fmla="*/ 0 w 17"/>
                <a:gd name="T1" fmla="*/ 26894 h 17"/>
                <a:gd name="T2" fmla="*/ 34364 w 17"/>
                <a:gd name="T3" fmla="*/ 26894 h 17"/>
                <a:gd name="T4" fmla="*/ 34364 w 17"/>
                <a:gd name="T5" fmla="*/ 13447 h 17"/>
                <a:gd name="T6" fmla="*/ 34364 w 17"/>
                <a:gd name="T7" fmla="*/ 0 h 17"/>
                <a:gd name="T8" fmla="*/ 0 w 17"/>
                <a:gd name="T9" fmla="*/ 0 h 17"/>
                <a:gd name="T10" fmla="*/ 0 w 17"/>
                <a:gd name="T11" fmla="*/ 13447 h 17"/>
                <a:gd name="T12" fmla="*/ 0 w 17"/>
                <a:gd name="T13" fmla="*/ 2689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9" name="Freeform 705"/>
            <p:cNvSpPr>
              <a:spLocks/>
            </p:cNvSpPr>
            <p:nvPr/>
          </p:nvSpPr>
          <p:spPr bwMode="auto">
            <a:xfrm>
              <a:off x="6453188" y="2416175"/>
              <a:ext cx="34925" cy="28575"/>
            </a:xfrm>
            <a:custGeom>
              <a:avLst/>
              <a:gdLst>
                <a:gd name="T0" fmla="*/ 24653 w 17"/>
                <a:gd name="T1" fmla="*/ 21851 h 17"/>
                <a:gd name="T2" fmla="*/ 16435 w 17"/>
                <a:gd name="T3" fmla="*/ 26894 h 17"/>
                <a:gd name="T4" fmla="*/ 0 w 17"/>
                <a:gd name="T5" fmla="*/ 21851 h 17"/>
                <a:gd name="T6" fmla="*/ 0 w 17"/>
                <a:gd name="T7" fmla="*/ 15128 h 17"/>
                <a:gd name="T8" fmla="*/ 8218 w 17"/>
                <a:gd name="T9" fmla="*/ 6724 h 17"/>
                <a:gd name="T10" fmla="*/ 16435 w 17"/>
                <a:gd name="T11" fmla="*/ 0 h 17"/>
                <a:gd name="T12" fmla="*/ 24653 w 17"/>
                <a:gd name="T13" fmla="*/ 3362 h 17"/>
                <a:gd name="T14" fmla="*/ 32871 w 17"/>
                <a:gd name="T15" fmla="*/ 6724 h 17"/>
                <a:gd name="T16" fmla="*/ 32871 w 17"/>
                <a:gd name="T17" fmla="*/ 18490 h 17"/>
                <a:gd name="T18" fmla="*/ 24653 w 17"/>
                <a:gd name="T19" fmla="*/ 21851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2" y="13"/>
                  </a:moveTo>
                  <a:lnTo>
                    <a:pt x="8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11"/>
                  </a:lnTo>
                  <a:lnTo>
                    <a:pt x="12" y="1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0" name="Freeform 706"/>
            <p:cNvSpPr>
              <a:spLocks/>
            </p:cNvSpPr>
            <p:nvPr/>
          </p:nvSpPr>
          <p:spPr bwMode="auto">
            <a:xfrm>
              <a:off x="6486525" y="2432050"/>
              <a:ext cx="34925" cy="31750"/>
            </a:xfrm>
            <a:custGeom>
              <a:avLst/>
              <a:gdLst>
                <a:gd name="T0" fmla="*/ 4109 w 17"/>
                <a:gd name="T1" fmla="*/ 29882 h 17"/>
                <a:gd name="T2" fmla="*/ 0 w 17"/>
                <a:gd name="T3" fmla="*/ 29882 h 17"/>
                <a:gd name="T4" fmla="*/ 2054 w 17"/>
                <a:gd name="T5" fmla="*/ 26147 h 17"/>
                <a:gd name="T6" fmla="*/ 2054 w 17"/>
                <a:gd name="T7" fmla="*/ 20544 h 17"/>
                <a:gd name="T8" fmla="*/ 8218 w 17"/>
                <a:gd name="T9" fmla="*/ 18676 h 17"/>
                <a:gd name="T10" fmla="*/ 8218 w 17"/>
                <a:gd name="T11" fmla="*/ 13074 h 17"/>
                <a:gd name="T12" fmla="*/ 10272 w 17"/>
                <a:gd name="T13" fmla="*/ 9338 h 17"/>
                <a:gd name="T14" fmla="*/ 14381 w 17"/>
                <a:gd name="T15" fmla="*/ 5603 h 17"/>
                <a:gd name="T16" fmla="*/ 20544 w 17"/>
                <a:gd name="T17" fmla="*/ 1868 h 17"/>
                <a:gd name="T18" fmla="*/ 28762 w 17"/>
                <a:gd name="T19" fmla="*/ 0 h 17"/>
                <a:gd name="T20" fmla="*/ 28762 w 17"/>
                <a:gd name="T21" fmla="*/ 1868 h 17"/>
                <a:gd name="T22" fmla="*/ 32871 w 17"/>
                <a:gd name="T23" fmla="*/ 5603 h 17"/>
                <a:gd name="T24" fmla="*/ 28762 w 17"/>
                <a:gd name="T25" fmla="*/ 9338 h 17"/>
                <a:gd name="T26" fmla="*/ 26707 w 17"/>
                <a:gd name="T27" fmla="*/ 14941 h 17"/>
                <a:gd name="T28" fmla="*/ 20544 w 17"/>
                <a:gd name="T29" fmla="*/ 18676 h 17"/>
                <a:gd name="T30" fmla="*/ 14381 w 17"/>
                <a:gd name="T31" fmla="*/ 20544 h 17"/>
                <a:gd name="T32" fmla="*/ 8218 w 17"/>
                <a:gd name="T33" fmla="*/ 26147 h 17"/>
                <a:gd name="T34" fmla="*/ 4109 w 17"/>
                <a:gd name="T35" fmla="*/ 29882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2" y="16"/>
                  </a:moveTo>
                  <a:lnTo>
                    <a:pt x="0" y="16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4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6" y="3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0" y="10"/>
                  </a:lnTo>
                  <a:lnTo>
                    <a:pt x="7" y="11"/>
                  </a:lnTo>
                  <a:lnTo>
                    <a:pt x="4" y="14"/>
                  </a:lnTo>
                  <a:lnTo>
                    <a:pt x="2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1" name="Freeform 707"/>
            <p:cNvSpPr>
              <a:spLocks/>
            </p:cNvSpPr>
            <p:nvPr/>
          </p:nvSpPr>
          <p:spPr bwMode="auto">
            <a:xfrm>
              <a:off x="6486525" y="2432050"/>
              <a:ext cx="34925" cy="33338"/>
            </a:xfrm>
            <a:custGeom>
              <a:avLst/>
              <a:gdLst>
                <a:gd name="T0" fmla="*/ 6163 w 17"/>
                <a:gd name="T1" fmla="*/ 31583 h 19"/>
                <a:gd name="T2" fmla="*/ 0 w 17"/>
                <a:gd name="T3" fmla="*/ 31583 h 19"/>
                <a:gd name="T4" fmla="*/ 4109 w 17"/>
                <a:gd name="T5" fmla="*/ 28074 h 19"/>
                <a:gd name="T6" fmla="*/ 4109 w 17"/>
                <a:gd name="T7" fmla="*/ 22810 h 19"/>
                <a:gd name="T8" fmla="*/ 8218 w 17"/>
                <a:gd name="T9" fmla="*/ 17546 h 19"/>
                <a:gd name="T10" fmla="*/ 10272 w 17"/>
                <a:gd name="T11" fmla="*/ 14037 h 19"/>
                <a:gd name="T12" fmla="*/ 12326 w 17"/>
                <a:gd name="T13" fmla="*/ 8773 h 19"/>
                <a:gd name="T14" fmla="*/ 16435 w 17"/>
                <a:gd name="T15" fmla="*/ 5264 h 19"/>
                <a:gd name="T16" fmla="*/ 20544 w 17"/>
                <a:gd name="T17" fmla="*/ 3509 h 19"/>
                <a:gd name="T18" fmla="*/ 28762 w 17"/>
                <a:gd name="T19" fmla="*/ 0 h 19"/>
                <a:gd name="T20" fmla="*/ 30816 w 17"/>
                <a:gd name="T21" fmla="*/ 3509 h 19"/>
                <a:gd name="T22" fmla="*/ 32871 w 17"/>
                <a:gd name="T23" fmla="*/ 5264 h 19"/>
                <a:gd name="T24" fmla="*/ 30816 w 17"/>
                <a:gd name="T25" fmla="*/ 10528 h 19"/>
                <a:gd name="T26" fmla="*/ 26707 w 17"/>
                <a:gd name="T27" fmla="*/ 15792 h 19"/>
                <a:gd name="T28" fmla="*/ 20544 w 17"/>
                <a:gd name="T29" fmla="*/ 17546 h 19"/>
                <a:gd name="T30" fmla="*/ 16435 w 17"/>
                <a:gd name="T31" fmla="*/ 22810 h 19"/>
                <a:gd name="T32" fmla="*/ 10272 w 17"/>
                <a:gd name="T33" fmla="*/ 28074 h 19"/>
                <a:gd name="T34" fmla="*/ 6163 w 17"/>
                <a:gd name="T35" fmla="*/ 31583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9"/>
                <a:gd name="T56" fmla="*/ 17 w 17"/>
                <a:gd name="T57" fmla="*/ 19 h 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9">
                  <a:moveTo>
                    <a:pt x="3" y="18"/>
                  </a:moveTo>
                  <a:lnTo>
                    <a:pt x="0" y="18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5" y="8"/>
                  </a:lnTo>
                  <a:lnTo>
                    <a:pt x="6" y="5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5" y="6"/>
                  </a:lnTo>
                  <a:lnTo>
                    <a:pt x="13" y="9"/>
                  </a:lnTo>
                  <a:lnTo>
                    <a:pt x="10" y="10"/>
                  </a:lnTo>
                  <a:lnTo>
                    <a:pt x="8" y="13"/>
                  </a:lnTo>
                  <a:lnTo>
                    <a:pt x="5" y="16"/>
                  </a:lnTo>
                  <a:lnTo>
                    <a:pt x="3" y="1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2" name="Freeform 708"/>
            <p:cNvSpPr>
              <a:spLocks/>
            </p:cNvSpPr>
            <p:nvPr/>
          </p:nvSpPr>
          <p:spPr bwMode="auto">
            <a:xfrm>
              <a:off x="5991225" y="2435225"/>
              <a:ext cx="36513" cy="28575"/>
            </a:xfrm>
            <a:custGeom>
              <a:avLst/>
              <a:gdLst>
                <a:gd name="T0" fmla="*/ 0 w 17"/>
                <a:gd name="T1" fmla="*/ 26894 h 17"/>
                <a:gd name="T2" fmla="*/ 0 w 17"/>
                <a:gd name="T3" fmla="*/ 13447 h 17"/>
                <a:gd name="T4" fmla="*/ 17183 w 17"/>
                <a:gd name="T5" fmla="*/ 13447 h 17"/>
                <a:gd name="T6" fmla="*/ 17183 w 17"/>
                <a:gd name="T7" fmla="*/ 0 h 17"/>
                <a:gd name="T8" fmla="*/ 34365 w 17"/>
                <a:gd name="T9" fmla="*/ 26894 h 17"/>
                <a:gd name="T10" fmla="*/ 17183 w 17"/>
                <a:gd name="T11" fmla="*/ 26894 h 17"/>
                <a:gd name="T12" fmla="*/ 0 w 17"/>
                <a:gd name="T13" fmla="*/ 2689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3" name="Freeform 709"/>
            <p:cNvSpPr>
              <a:spLocks/>
            </p:cNvSpPr>
            <p:nvPr/>
          </p:nvSpPr>
          <p:spPr bwMode="auto">
            <a:xfrm>
              <a:off x="5992813" y="2439988"/>
              <a:ext cx="36512" cy="28575"/>
            </a:xfrm>
            <a:custGeom>
              <a:avLst/>
              <a:gdLst>
                <a:gd name="T0" fmla="*/ 34364 w 17"/>
                <a:gd name="T1" fmla="*/ 8404 h 17"/>
                <a:gd name="T2" fmla="*/ 34364 w 17"/>
                <a:gd name="T3" fmla="*/ 16809 h 17"/>
                <a:gd name="T4" fmla="*/ 17182 w 17"/>
                <a:gd name="T5" fmla="*/ 16809 h 17"/>
                <a:gd name="T6" fmla="*/ 17182 w 17"/>
                <a:gd name="T7" fmla="*/ 26894 h 17"/>
                <a:gd name="T8" fmla="*/ 0 w 17"/>
                <a:gd name="T9" fmla="*/ 0 h 17"/>
                <a:gd name="T10" fmla="*/ 17182 w 17"/>
                <a:gd name="T11" fmla="*/ 0 h 17"/>
                <a:gd name="T12" fmla="*/ 17182 w 17"/>
                <a:gd name="T13" fmla="*/ 8404 h 17"/>
                <a:gd name="T14" fmla="*/ 34364 w 17"/>
                <a:gd name="T15" fmla="*/ 840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5"/>
                  </a:moveTo>
                  <a:lnTo>
                    <a:pt x="16" y="10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5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4" name="Freeform 710"/>
            <p:cNvSpPr>
              <a:spLocks/>
            </p:cNvSpPr>
            <p:nvPr/>
          </p:nvSpPr>
          <p:spPr bwMode="auto">
            <a:xfrm>
              <a:off x="5932488" y="2481263"/>
              <a:ext cx="106362" cy="77787"/>
            </a:xfrm>
            <a:custGeom>
              <a:avLst/>
              <a:gdLst>
                <a:gd name="T0" fmla="*/ 75079 w 51"/>
                <a:gd name="T1" fmla="*/ 7236 h 43"/>
                <a:gd name="T2" fmla="*/ 83421 w 51"/>
                <a:gd name="T3" fmla="*/ 7236 h 43"/>
                <a:gd name="T4" fmla="*/ 93849 w 51"/>
                <a:gd name="T5" fmla="*/ 7236 h 43"/>
                <a:gd name="T6" fmla="*/ 100105 w 51"/>
                <a:gd name="T7" fmla="*/ 10854 h 43"/>
                <a:gd name="T8" fmla="*/ 100105 w 51"/>
                <a:gd name="T9" fmla="*/ 16281 h 43"/>
                <a:gd name="T10" fmla="*/ 91763 w 51"/>
                <a:gd name="T11" fmla="*/ 19899 h 43"/>
                <a:gd name="T12" fmla="*/ 81336 w 51"/>
                <a:gd name="T13" fmla="*/ 21708 h 43"/>
                <a:gd name="T14" fmla="*/ 77165 w 51"/>
                <a:gd name="T15" fmla="*/ 27135 h 43"/>
                <a:gd name="T16" fmla="*/ 83421 w 51"/>
                <a:gd name="T17" fmla="*/ 34371 h 43"/>
                <a:gd name="T18" fmla="*/ 81336 w 51"/>
                <a:gd name="T19" fmla="*/ 37989 h 43"/>
                <a:gd name="T20" fmla="*/ 77165 w 51"/>
                <a:gd name="T21" fmla="*/ 43416 h 43"/>
                <a:gd name="T22" fmla="*/ 77165 w 51"/>
                <a:gd name="T23" fmla="*/ 47034 h 43"/>
                <a:gd name="T24" fmla="*/ 85507 w 51"/>
                <a:gd name="T25" fmla="*/ 52461 h 43"/>
                <a:gd name="T26" fmla="*/ 79250 w 51"/>
                <a:gd name="T27" fmla="*/ 61506 h 43"/>
                <a:gd name="T28" fmla="*/ 64651 w 51"/>
                <a:gd name="T29" fmla="*/ 65124 h 43"/>
                <a:gd name="T30" fmla="*/ 47967 w 51"/>
                <a:gd name="T31" fmla="*/ 68742 h 43"/>
                <a:gd name="T32" fmla="*/ 39625 w 51"/>
                <a:gd name="T33" fmla="*/ 75978 h 43"/>
                <a:gd name="T34" fmla="*/ 31283 w 51"/>
                <a:gd name="T35" fmla="*/ 74169 h 43"/>
                <a:gd name="T36" fmla="*/ 25026 w 51"/>
                <a:gd name="T37" fmla="*/ 72360 h 43"/>
                <a:gd name="T38" fmla="*/ 18770 w 51"/>
                <a:gd name="T39" fmla="*/ 74169 h 43"/>
                <a:gd name="T40" fmla="*/ 8342 w 51"/>
                <a:gd name="T41" fmla="*/ 72360 h 43"/>
                <a:gd name="T42" fmla="*/ 4171 w 51"/>
                <a:gd name="T43" fmla="*/ 65124 h 43"/>
                <a:gd name="T44" fmla="*/ 4171 w 51"/>
                <a:gd name="T45" fmla="*/ 57888 h 43"/>
                <a:gd name="T46" fmla="*/ 8342 w 51"/>
                <a:gd name="T47" fmla="*/ 54270 h 43"/>
                <a:gd name="T48" fmla="*/ 16684 w 51"/>
                <a:gd name="T49" fmla="*/ 56079 h 43"/>
                <a:gd name="T50" fmla="*/ 20855 w 51"/>
                <a:gd name="T51" fmla="*/ 48843 h 43"/>
                <a:gd name="T52" fmla="*/ 14599 w 51"/>
                <a:gd name="T53" fmla="*/ 45225 h 43"/>
                <a:gd name="T54" fmla="*/ 18770 w 51"/>
                <a:gd name="T55" fmla="*/ 39798 h 43"/>
                <a:gd name="T56" fmla="*/ 20855 w 51"/>
                <a:gd name="T57" fmla="*/ 36180 h 43"/>
                <a:gd name="T58" fmla="*/ 8342 w 51"/>
                <a:gd name="T59" fmla="*/ 34371 h 43"/>
                <a:gd name="T60" fmla="*/ 0 w 51"/>
                <a:gd name="T61" fmla="*/ 30753 h 43"/>
                <a:gd name="T62" fmla="*/ 8342 w 51"/>
                <a:gd name="T63" fmla="*/ 25326 h 43"/>
                <a:gd name="T64" fmla="*/ 18770 w 51"/>
                <a:gd name="T65" fmla="*/ 21708 h 43"/>
                <a:gd name="T66" fmla="*/ 25026 w 51"/>
                <a:gd name="T67" fmla="*/ 18090 h 43"/>
                <a:gd name="T68" fmla="*/ 31283 w 51"/>
                <a:gd name="T69" fmla="*/ 16281 h 43"/>
                <a:gd name="T70" fmla="*/ 25026 w 51"/>
                <a:gd name="T71" fmla="*/ 14472 h 43"/>
                <a:gd name="T72" fmla="*/ 22941 w 51"/>
                <a:gd name="T73" fmla="*/ 7236 h 43"/>
                <a:gd name="T74" fmla="*/ 29197 w 51"/>
                <a:gd name="T75" fmla="*/ 7236 h 43"/>
                <a:gd name="T76" fmla="*/ 35454 w 51"/>
                <a:gd name="T77" fmla="*/ 7236 h 43"/>
                <a:gd name="T78" fmla="*/ 43796 w 51"/>
                <a:gd name="T79" fmla="*/ 3618 h 43"/>
                <a:gd name="T80" fmla="*/ 52138 w 51"/>
                <a:gd name="T81" fmla="*/ 0 h 43"/>
                <a:gd name="T82" fmla="*/ 60480 w 51"/>
                <a:gd name="T83" fmla="*/ 0 h 43"/>
                <a:gd name="T84" fmla="*/ 70908 w 51"/>
                <a:gd name="T85" fmla="*/ 0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1"/>
                <a:gd name="T130" fmla="*/ 0 h 43"/>
                <a:gd name="T131" fmla="*/ 51 w 51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1" h="43">
                  <a:moveTo>
                    <a:pt x="35" y="3"/>
                  </a:moveTo>
                  <a:lnTo>
                    <a:pt x="36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3" y="4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48" y="9"/>
                  </a:lnTo>
                  <a:lnTo>
                    <a:pt x="46" y="10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39" y="12"/>
                  </a:lnTo>
                  <a:lnTo>
                    <a:pt x="37" y="14"/>
                  </a:lnTo>
                  <a:lnTo>
                    <a:pt x="37" y="15"/>
                  </a:lnTo>
                  <a:lnTo>
                    <a:pt x="39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39" y="21"/>
                  </a:lnTo>
                  <a:lnTo>
                    <a:pt x="38" y="23"/>
                  </a:lnTo>
                  <a:lnTo>
                    <a:pt x="37" y="24"/>
                  </a:lnTo>
                  <a:lnTo>
                    <a:pt x="36" y="25"/>
                  </a:lnTo>
                  <a:lnTo>
                    <a:pt x="37" y="26"/>
                  </a:lnTo>
                  <a:lnTo>
                    <a:pt x="39" y="27"/>
                  </a:lnTo>
                  <a:lnTo>
                    <a:pt x="41" y="29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4" y="36"/>
                  </a:lnTo>
                  <a:lnTo>
                    <a:pt x="31" y="36"/>
                  </a:lnTo>
                  <a:lnTo>
                    <a:pt x="27" y="37"/>
                  </a:lnTo>
                  <a:lnTo>
                    <a:pt x="23" y="38"/>
                  </a:lnTo>
                  <a:lnTo>
                    <a:pt x="21" y="39"/>
                  </a:lnTo>
                  <a:lnTo>
                    <a:pt x="19" y="42"/>
                  </a:lnTo>
                  <a:lnTo>
                    <a:pt x="17" y="42"/>
                  </a:lnTo>
                  <a:lnTo>
                    <a:pt x="15" y="41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9" y="41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6" y="31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7" y="25"/>
                  </a:lnTo>
                  <a:lnTo>
                    <a:pt x="8" y="23"/>
                  </a:lnTo>
                  <a:lnTo>
                    <a:pt x="9" y="22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5" y="3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5" name="Freeform 711"/>
            <p:cNvSpPr>
              <a:spLocks/>
            </p:cNvSpPr>
            <p:nvPr/>
          </p:nvSpPr>
          <p:spPr bwMode="auto">
            <a:xfrm>
              <a:off x="5932488" y="2481263"/>
              <a:ext cx="117475" cy="85725"/>
            </a:xfrm>
            <a:custGeom>
              <a:avLst/>
              <a:gdLst>
                <a:gd name="T0" fmla="*/ 83911 w 56"/>
                <a:gd name="T1" fmla="*/ 7296 h 47"/>
                <a:gd name="T2" fmla="*/ 92302 w 56"/>
                <a:gd name="T3" fmla="*/ 7296 h 47"/>
                <a:gd name="T4" fmla="*/ 104888 w 56"/>
                <a:gd name="T5" fmla="*/ 9120 h 47"/>
                <a:gd name="T6" fmla="*/ 111182 w 56"/>
                <a:gd name="T7" fmla="*/ 10944 h 47"/>
                <a:gd name="T8" fmla="*/ 111182 w 56"/>
                <a:gd name="T9" fmla="*/ 18239 h 47"/>
                <a:gd name="T10" fmla="*/ 100693 w 56"/>
                <a:gd name="T11" fmla="*/ 21887 h 47"/>
                <a:gd name="T12" fmla="*/ 90204 w 56"/>
                <a:gd name="T13" fmla="*/ 23711 h 47"/>
                <a:gd name="T14" fmla="*/ 86008 w 56"/>
                <a:gd name="T15" fmla="*/ 31007 h 47"/>
                <a:gd name="T16" fmla="*/ 92302 w 56"/>
                <a:gd name="T17" fmla="*/ 38303 h 47"/>
                <a:gd name="T18" fmla="*/ 90204 w 56"/>
                <a:gd name="T19" fmla="*/ 41951 h 47"/>
                <a:gd name="T20" fmla="*/ 86008 w 56"/>
                <a:gd name="T21" fmla="*/ 47422 h 47"/>
                <a:gd name="T22" fmla="*/ 86008 w 56"/>
                <a:gd name="T23" fmla="*/ 52894 h 47"/>
                <a:gd name="T24" fmla="*/ 94400 w 56"/>
                <a:gd name="T25" fmla="*/ 58366 h 47"/>
                <a:gd name="T26" fmla="*/ 88106 w 56"/>
                <a:gd name="T27" fmla="*/ 69310 h 47"/>
                <a:gd name="T28" fmla="*/ 71324 w 56"/>
                <a:gd name="T29" fmla="*/ 72957 h 47"/>
                <a:gd name="T30" fmla="*/ 54542 w 56"/>
                <a:gd name="T31" fmla="*/ 74781 h 47"/>
                <a:gd name="T32" fmla="*/ 41955 w 56"/>
                <a:gd name="T33" fmla="*/ 83901 h 47"/>
                <a:gd name="T34" fmla="*/ 35662 w 56"/>
                <a:gd name="T35" fmla="*/ 82077 h 47"/>
                <a:gd name="T36" fmla="*/ 29369 w 56"/>
                <a:gd name="T37" fmla="*/ 80253 h 47"/>
                <a:gd name="T38" fmla="*/ 20978 w 56"/>
                <a:gd name="T39" fmla="*/ 82077 h 47"/>
                <a:gd name="T40" fmla="*/ 8391 w 56"/>
                <a:gd name="T41" fmla="*/ 80253 h 47"/>
                <a:gd name="T42" fmla="*/ 4196 w 56"/>
                <a:gd name="T43" fmla="*/ 72957 h 47"/>
                <a:gd name="T44" fmla="*/ 4196 w 56"/>
                <a:gd name="T45" fmla="*/ 62014 h 47"/>
                <a:gd name="T46" fmla="*/ 8391 w 56"/>
                <a:gd name="T47" fmla="*/ 62014 h 47"/>
                <a:gd name="T48" fmla="*/ 18880 w 56"/>
                <a:gd name="T49" fmla="*/ 62014 h 47"/>
                <a:gd name="T50" fmla="*/ 23075 w 56"/>
                <a:gd name="T51" fmla="*/ 52894 h 47"/>
                <a:gd name="T52" fmla="*/ 16782 w 56"/>
                <a:gd name="T53" fmla="*/ 49246 h 47"/>
                <a:gd name="T54" fmla="*/ 20978 w 56"/>
                <a:gd name="T55" fmla="*/ 45598 h 47"/>
                <a:gd name="T56" fmla="*/ 23075 w 56"/>
                <a:gd name="T57" fmla="*/ 40127 h 47"/>
                <a:gd name="T58" fmla="*/ 8391 w 56"/>
                <a:gd name="T59" fmla="*/ 38303 h 47"/>
                <a:gd name="T60" fmla="*/ 0 w 56"/>
                <a:gd name="T61" fmla="*/ 34655 h 47"/>
                <a:gd name="T62" fmla="*/ 8391 w 56"/>
                <a:gd name="T63" fmla="*/ 27359 h 47"/>
                <a:gd name="T64" fmla="*/ 20978 w 56"/>
                <a:gd name="T65" fmla="*/ 25535 h 47"/>
                <a:gd name="T66" fmla="*/ 27271 w 56"/>
                <a:gd name="T67" fmla="*/ 20063 h 47"/>
                <a:gd name="T68" fmla="*/ 35662 w 56"/>
                <a:gd name="T69" fmla="*/ 18239 h 47"/>
                <a:gd name="T70" fmla="*/ 27271 w 56"/>
                <a:gd name="T71" fmla="*/ 14591 h 47"/>
                <a:gd name="T72" fmla="*/ 25173 w 56"/>
                <a:gd name="T73" fmla="*/ 9120 h 47"/>
                <a:gd name="T74" fmla="*/ 31467 w 56"/>
                <a:gd name="T75" fmla="*/ 7296 h 47"/>
                <a:gd name="T76" fmla="*/ 37760 w 56"/>
                <a:gd name="T77" fmla="*/ 7296 h 47"/>
                <a:gd name="T78" fmla="*/ 48249 w 56"/>
                <a:gd name="T79" fmla="*/ 3648 h 47"/>
                <a:gd name="T80" fmla="*/ 58738 w 56"/>
                <a:gd name="T81" fmla="*/ 0 h 47"/>
                <a:gd name="T82" fmla="*/ 67129 w 56"/>
                <a:gd name="T83" fmla="*/ 0 h 47"/>
                <a:gd name="T84" fmla="*/ 77617 w 56"/>
                <a:gd name="T85" fmla="*/ 0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"/>
                <a:gd name="T130" fmla="*/ 0 h 47"/>
                <a:gd name="T131" fmla="*/ 56 w 56"/>
                <a:gd name="T132" fmla="*/ 47 h 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" h="47">
                  <a:moveTo>
                    <a:pt x="38" y="3"/>
                  </a:moveTo>
                  <a:lnTo>
                    <a:pt x="40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7" y="4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3" y="6"/>
                  </a:lnTo>
                  <a:lnTo>
                    <a:pt x="55" y="8"/>
                  </a:lnTo>
                  <a:lnTo>
                    <a:pt x="53" y="10"/>
                  </a:lnTo>
                  <a:lnTo>
                    <a:pt x="51" y="11"/>
                  </a:lnTo>
                  <a:lnTo>
                    <a:pt x="48" y="12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4" y="23"/>
                  </a:lnTo>
                  <a:lnTo>
                    <a:pt x="43" y="23"/>
                  </a:lnTo>
                  <a:lnTo>
                    <a:pt x="42" y="25"/>
                  </a:lnTo>
                  <a:lnTo>
                    <a:pt x="41" y="26"/>
                  </a:lnTo>
                  <a:lnTo>
                    <a:pt x="40" y="27"/>
                  </a:lnTo>
                  <a:lnTo>
                    <a:pt x="41" y="29"/>
                  </a:lnTo>
                  <a:lnTo>
                    <a:pt x="43" y="30"/>
                  </a:lnTo>
                  <a:lnTo>
                    <a:pt x="45" y="32"/>
                  </a:lnTo>
                  <a:lnTo>
                    <a:pt x="44" y="35"/>
                  </a:lnTo>
                  <a:lnTo>
                    <a:pt x="42" y="38"/>
                  </a:lnTo>
                  <a:lnTo>
                    <a:pt x="37" y="39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6" y="41"/>
                  </a:lnTo>
                  <a:lnTo>
                    <a:pt x="23" y="43"/>
                  </a:lnTo>
                  <a:lnTo>
                    <a:pt x="20" y="46"/>
                  </a:lnTo>
                  <a:lnTo>
                    <a:pt x="18" y="46"/>
                  </a:lnTo>
                  <a:lnTo>
                    <a:pt x="17" y="45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1" y="44"/>
                  </a:lnTo>
                  <a:lnTo>
                    <a:pt x="10" y="45"/>
                  </a:lnTo>
                  <a:lnTo>
                    <a:pt x="7" y="44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7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7" y="34"/>
                  </a:lnTo>
                  <a:lnTo>
                    <a:pt x="9" y="34"/>
                  </a:lnTo>
                  <a:lnTo>
                    <a:pt x="9" y="32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4" y="15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1" y="7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21" y="3"/>
                  </a:lnTo>
                  <a:lnTo>
                    <a:pt x="23" y="2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8" y="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6" name="Freeform 712"/>
            <p:cNvSpPr>
              <a:spLocks/>
            </p:cNvSpPr>
            <p:nvPr/>
          </p:nvSpPr>
          <p:spPr bwMode="auto">
            <a:xfrm>
              <a:off x="6450013" y="2486025"/>
              <a:ext cx="36512" cy="30163"/>
            </a:xfrm>
            <a:custGeom>
              <a:avLst/>
              <a:gdLst>
                <a:gd name="T0" fmla="*/ 34364 w 17"/>
                <a:gd name="T1" fmla="*/ 0 h 17"/>
                <a:gd name="T2" fmla="*/ 34364 w 17"/>
                <a:gd name="T3" fmla="*/ 14194 h 17"/>
                <a:gd name="T4" fmla="*/ 34364 w 17"/>
                <a:gd name="T5" fmla="*/ 28389 h 17"/>
                <a:gd name="T6" fmla="*/ 17182 w 17"/>
                <a:gd name="T7" fmla="*/ 28389 h 17"/>
                <a:gd name="T8" fmla="*/ 0 w 17"/>
                <a:gd name="T9" fmla="*/ 28389 h 17"/>
                <a:gd name="T10" fmla="*/ 0 w 17"/>
                <a:gd name="T11" fmla="*/ 14194 h 17"/>
                <a:gd name="T12" fmla="*/ 17182 w 17"/>
                <a:gd name="T13" fmla="*/ 14194 h 17"/>
                <a:gd name="T14" fmla="*/ 17182 w 17"/>
                <a:gd name="T15" fmla="*/ 0 h 17"/>
                <a:gd name="T16" fmla="*/ 34364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7" name="Freeform 713"/>
            <p:cNvSpPr>
              <a:spLocks/>
            </p:cNvSpPr>
            <p:nvPr/>
          </p:nvSpPr>
          <p:spPr bwMode="auto">
            <a:xfrm>
              <a:off x="6450013" y="2486025"/>
              <a:ext cx="36512" cy="30163"/>
            </a:xfrm>
            <a:custGeom>
              <a:avLst/>
              <a:gdLst>
                <a:gd name="T0" fmla="*/ 34364 w 17"/>
                <a:gd name="T1" fmla="*/ 0 h 17"/>
                <a:gd name="T2" fmla="*/ 34364 w 17"/>
                <a:gd name="T3" fmla="*/ 8871 h 17"/>
                <a:gd name="T4" fmla="*/ 34364 w 17"/>
                <a:gd name="T5" fmla="*/ 17743 h 17"/>
                <a:gd name="T6" fmla="*/ 30069 w 17"/>
                <a:gd name="T7" fmla="*/ 28389 h 17"/>
                <a:gd name="T8" fmla="*/ 17182 w 17"/>
                <a:gd name="T9" fmla="*/ 28389 h 17"/>
                <a:gd name="T10" fmla="*/ 12887 w 17"/>
                <a:gd name="T11" fmla="*/ 28389 h 17"/>
                <a:gd name="T12" fmla="*/ 8591 w 17"/>
                <a:gd name="T13" fmla="*/ 28389 h 17"/>
                <a:gd name="T14" fmla="*/ 0 w 17"/>
                <a:gd name="T15" fmla="*/ 28389 h 17"/>
                <a:gd name="T16" fmla="*/ 0 w 17"/>
                <a:gd name="T17" fmla="*/ 23066 h 17"/>
                <a:gd name="T18" fmla="*/ 4296 w 17"/>
                <a:gd name="T19" fmla="*/ 17743 h 17"/>
                <a:gd name="T20" fmla="*/ 12887 w 17"/>
                <a:gd name="T21" fmla="*/ 8871 h 17"/>
                <a:gd name="T22" fmla="*/ 17182 w 17"/>
                <a:gd name="T23" fmla="*/ 0 h 17"/>
                <a:gd name="T24" fmla="*/ 34364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16" y="5"/>
                  </a:lnTo>
                  <a:lnTo>
                    <a:pt x="16" y="10"/>
                  </a:lnTo>
                  <a:lnTo>
                    <a:pt x="14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6" y="5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8" name="Freeform 714"/>
            <p:cNvSpPr>
              <a:spLocks/>
            </p:cNvSpPr>
            <p:nvPr/>
          </p:nvSpPr>
          <p:spPr bwMode="auto">
            <a:xfrm>
              <a:off x="6054725" y="2794000"/>
              <a:ext cx="36513" cy="3175"/>
            </a:xfrm>
            <a:custGeom>
              <a:avLst/>
              <a:gdLst>
                <a:gd name="T0" fmla="*/ 34365 w 17"/>
                <a:gd name="T1" fmla="*/ 0 h 1"/>
                <a:gd name="T2" fmla="*/ 21478 w 17"/>
                <a:gd name="T3" fmla="*/ 0 h 1"/>
                <a:gd name="T4" fmla="*/ 10739 w 17"/>
                <a:gd name="T5" fmla="*/ 0 h 1"/>
                <a:gd name="T6" fmla="*/ 0 w 17"/>
                <a:gd name="T7" fmla="*/ 0 h 1"/>
                <a:gd name="T8" fmla="*/ 10739 w 17"/>
                <a:gd name="T9" fmla="*/ 0 h 1"/>
                <a:gd name="T10" fmla="*/ 21478 w 17"/>
                <a:gd name="T11" fmla="*/ 0 h 1"/>
                <a:gd name="T12" fmla="*/ 34365 w 1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"/>
                <a:gd name="T23" fmla="*/ 17 w 17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">
                  <a:moveTo>
                    <a:pt x="16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9" name="Freeform 715"/>
            <p:cNvSpPr>
              <a:spLocks/>
            </p:cNvSpPr>
            <p:nvPr/>
          </p:nvSpPr>
          <p:spPr bwMode="auto">
            <a:xfrm>
              <a:off x="6054725" y="2505075"/>
              <a:ext cx="36513" cy="31750"/>
            </a:xfrm>
            <a:custGeom>
              <a:avLst/>
              <a:gdLst>
                <a:gd name="T0" fmla="*/ 34365 w 17"/>
                <a:gd name="T1" fmla="*/ 0 h 17"/>
                <a:gd name="T2" fmla="*/ 30070 w 17"/>
                <a:gd name="T3" fmla="*/ 11206 h 17"/>
                <a:gd name="T4" fmla="*/ 21478 w 17"/>
                <a:gd name="T5" fmla="*/ 16809 h 17"/>
                <a:gd name="T6" fmla="*/ 15035 w 17"/>
                <a:gd name="T7" fmla="*/ 29882 h 17"/>
                <a:gd name="T8" fmla="*/ 2148 w 17"/>
                <a:gd name="T9" fmla="*/ 29882 h 17"/>
                <a:gd name="T10" fmla="*/ 0 w 17"/>
                <a:gd name="T11" fmla="*/ 16809 h 17"/>
                <a:gd name="T12" fmla="*/ 6443 w 17"/>
                <a:gd name="T13" fmla="*/ 11206 h 17"/>
                <a:gd name="T14" fmla="*/ 17183 w 17"/>
                <a:gd name="T15" fmla="*/ 5603 h 17"/>
                <a:gd name="T16" fmla="*/ 34365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14" y="6"/>
                  </a:lnTo>
                  <a:lnTo>
                    <a:pt x="10" y="9"/>
                  </a:lnTo>
                  <a:lnTo>
                    <a:pt x="7" y="16"/>
                  </a:lnTo>
                  <a:lnTo>
                    <a:pt x="1" y="16"/>
                  </a:lnTo>
                  <a:lnTo>
                    <a:pt x="0" y="9"/>
                  </a:lnTo>
                  <a:lnTo>
                    <a:pt x="3" y="6"/>
                  </a:lnTo>
                  <a:lnTo>
                    <a:pt x="8" y="3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0" name="Freeform 716"/>
            <p:cNvSpPr>
              <a:spLocks/>
            </p:cNvSpPr>
            <p:nvPr/>
          </p:nvSpPr>
          <p:spPr bwMode="auto">
            <a:xfrm>
              <a:off x="6092825" y="2892425"/>
              <a:ext cx="36513" cy="0"/>
            </a:xfrm>
            <a:custGeom>
              <a:avLst/>
              <a:gdLst>
                <a:gd name="T0" fmla="*/ 0 w 17"/>
                <a:gd name="T1" fmla="*/ 0 h 1"/>
                <a:gd name="T2" fmla="*/ 34365 w 17"/>
                <a:gd name="T3" fmla="*/ 0 h 1"/>
                <a:gd name="T4" fmla="*/ 0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1" name="Freeform 717"/>
            <p:cNvSpPr>
              <a:spLocks/>
            </p:cNvSpPr>
            <p:nvPr/>
          </p:nvSpPr>
          <p:spPr bwMode="auto">
            <a:xfrm>
              <a:off x="6096000" y="2603500"/>
              <a:ext cx="36513" cy="31750"/>
            </a:xfrm>
            <a:custGeom>
              <a:avLst/>
              <a:gdLst>
                <a:gd name="T0" fmla="*/ 34365 w 17"/>
                <a:gd name="T1" fmla="*/ 9338 h 17"/>
                <a:gd name="T2" fmla="*/ 34365 w 17"/>
                <a:gd name="T3" fmla="*/ 18676 h 17"/>
                <a:gd name="T4" fmla="*/ 21478 w 17"/>
                <a:gd name="T5" fmla="*/ 18676 h 17"/>
                <a:gd name="T6" fmla="*/ 10739 w 17"/>
                <a:gd name="T7" fmla="*/ 29882 h 17"/>
                <a:gd name="T8" fmla="*/ 0 w 17"/>
                <a:gd name="T9" fmla="*/ 29882 h 17"/>
                <a:gd name="T10" fmla="*/ 0 w 17"/>
                <a:gd name="T11" fmla="*/ 0 h 17"/>
                <a:gd name="T12" fmla="*/ 10739 w 17"/>
                <a:gd name="T13" fmla="*/ 0 h 17"/>
                <a:gd name="T14" fmla="*/ 21478 w 17"/>
                <a:gd name="T15" fmla="*/ 0 h 17"/>
                <a:gd name="T16" fmla="*/ 34365 w 17"/>
                <a:gd name="T17" fmla="*/ 9338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5"/>
                  </a:moveTo>
                  <a:lnTo>
                    <a:pt x="16" y="10"/>
                  </a:lnTo>
                  <a:lnTo>
                    <a:pt x="10" y="10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2" name="Freeform 718"/>
            <p:cNvSpPr>
              <a:spLocks/>
            </p:cNvSpPr>
            <p:nvPr/>
          </p:nvSpPr>
          <p:spPr bwMode="auto">
            <a:xfrm>
              <a:off x="6321425" y="2725738"/>
              <a:ext cx="36513" cy="31750"/>
            </a:xfrm>
            <a:custGeom>
              <a:avLst/>
              <a:gdLst>
                <a:gd name="T0" fmla="*/ 30070 w 17"/>
                <a:gd name="T1" fmla="*/ 8819 h 18"/>
                <a:gd name="T2" fmla="*/ 30070 w 17"/>
                <a:gd name="T3" fmla="*/ 10583 h 18"/>
                <a:gd name="T4" fmla="*/ 30070 w 17"/>
                <a:gd name="T5" fmla="*/ 15875 h 18"/>
                <a:gd name="T6" fmla="*/ 30070 w 17"/>
                <a:gd name="T7" fmla="*/ 19403 h 18"/>
                <a:gd name="T8" fmla="*/ 34365 w 17"/>
                <a:gd name="T9" fmla="*/ 22931 h 18"/>
                <a:gd name="T10" fmla="*/ 30070 w 17"/>
                <a:gd name="T11" fmla="*/ 24694 h 18"/>
                <a:gd name="T12" fmla="*/ 27922 w 17"/>
                <a:gd name="T13" fmla="*/ 28222 h 18"/>
                <a:gd name="T14" fmla="*/ 23626 w 17"/>
                <a:gd name="T15" fmla="*/ 28222 h 18"/>
                <a:gd name="T16" fmla="*/ 15035 w 17"/>
                <a:gd name="T17" fmla="*/ 29986 h 18"/>
                <a:gd name="T18" fmla="*/ 8591 w 17"/>
                <a:gd name="T19" fmla="*/ 26458 h 18"/>
                <a:gd name="T20" fmla="*/ 4296 w 17"/>
                <a:gd name="T21" fmla="*/ 22931 h 18"/>
                <a:gd name="T22" fmla="*/ 2148 w 17"/>
                <a:gd name="T23" fmla="*/ 19403 h 18"/>
                <a:gd name="T24" fmla="*/ 0 w 17"/>
                <a:gd name="T25" fmla="*/ 15875 h 18"/>
                <a:gd name="T26" fmla="*/ 0 w 17"/>
                <a:gd name="T27" fmla="*/ 10583 h 18"/>
                <a:gd name="T28" fmla="*/ 2148 w 17"/>
                <a:gd name="T29" fmla="*/ 7056 h 18"/>
                <a:gd name="T30" fmla="*/ 4296 w 17"/>
                <a:gd name="T31" fmla="*/ 3528 h 18"/>
                <a:gd name="T32" fmla="*/ 4296 w 17"/>
                <a:gd name="T33" fmla="*/ 0 h 18"/>
                <a:gd name="T34" fmla="*/ 15035 w 17"/>
                <a:gd name="T35" fmla="*/ 0 h 18"/>
                <a:gd name="T36" fmla="*/ 23626 w 17"/>
                <a:gd name="T37" fmla="*/ 1764 h 18"/>
                <a:gd name="T38" fmla="*/ 27922 w 17"/>
                <a:gd name="T39" fmla="*/ 5292 h 18"/>
                <a:gd name="T40" fmla="*/ 30070 w 17"/>
                <a:gd name="T41" fmla="*/ 8819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8"/>
                <a:gd name="T65" fmla="*/ 17 w 17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8">
                  <a:moveTo>
                    <a:pt x="14" y="5"/>
                  </a:moveTo>
                  <a:lnTo>
                    <a:pt x="14" y="6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7" y="17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4" y="5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3" name="Freeform 719"/>
            <p:cNvSpPr>
              <a:spLocks/>
            </p:cNvSpPr>
            <p:nvPr/>
          </p:nvSpPr>
          <p:spPr bwMode="auto">
            <a:xfrm>
              <a:off x="6321425" y="2725738"/>
              <a:ext cx="36513" cy="39687"/>
            </a:xfrm>
            <a:custGeom>
              <a:avLst/>
              <a:gdLst>
                <a:gd name="T0" fmla="*/ 30070 w 17"/>
                <a:gd name="T1" fmla="*/ 10824 h 22"/>
                <a:gd name="T2" fmla="*/ 30070 w 17"/>
                <a:gd name="T3" fmla="*/ 14432 h 22"/>
                <a:gd name="T4" fmla="*/ 32217 w 17"/>
                <a:gd name="T5" fmla="*/ 18040 h 22"/>
                <a:gd name="T6" fmla="*/ 32217 w 17"/>
                <a:gd name="T7" fmla="*/ 23451 h 22"/>
                <a:gd name="T8" fmla="*/ 34365 w 17"/>
                <a:gd name="T9" fmla="*/ 27059 h 22"/>
                <a:gd name="T10" fmla="*/ 32217 w 17"/>
                <a:gd name="T11" fmla="*/ 32471 h 22"/>
                <a:gd name="T12" fmla="*/ 27922 w 17"/>
                <a:gd name="T13" fmla="*/ 34275 h 22"/>
                <a:gd name="T14" fmla="*/ 23626 w 17"/>
                <a:gd name="T15" fmla="*/ 36079 h 22"/>
                <a:gd name="T16" fmla="*/ 12887 w 17"/>
                <a:gd name="T17" fmla="*/ 37883 h 22"/>
                <a:gd name="T18" fmla="*/ 6443 w 17"/>
                <a:gd name="T19" fmla="*/ 34275 h 22"/>
                <a:gd name="T20" fmla="*/ 4296 w 17"/>
                <a:gd name="T21" fmla="*/ 28863 h 22"/>
                <a:gd name="T22" fmla="*/ 0 w 17"/>
                <a:gd name="T23" fmla="*/ 25255 h 22"/>
                <a:gd name="T24" fmla="*/ 0 w 17"/>
                <a:gd name="T25" fmla="*/ 18040 h 22"/>
                <a:gd name="T26" fmla="*/ 0 w 17"/>
                <a:gd name="T27" fmla="*/ 14432 h 22"/>
                <a:gd name="T28" fmla="*/ 2148 w 17"/>
                <a:gd name="T29" fmla="*/ 9020 h 22"/>
                <a:gd name="T30" fmla="*/ 4296 w 17"/>
                <a:gd name="T31" fmla="*/ 3608 h 22"/>
                <a:gd name="T32" fmla="*/ 6443 w 17"/>
                <a:gd name="T33" fmla="*/ 0 h 22"/>
                <a:gd name="T34" fmla="*/ 15035 w 17"/>
                <a:gd name="T35" fmla="*/ 0 h 22"/>
                <a:gd name="T36" fmla="*/ 23626 w 17"/>
                <a:gd name="T37" fmla="*/ 3608 h 22"/>
                <a:gd name="T38" fmla="*/ 27922 w 17"/>
                <a:gd name="T39" fmla="*/ 7216 h 22"/>
                <a:gd name="T40" fmla="*/ 30070 w 17"/>
                <a:gd name="T41" fmla="*/ 10824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22"/>
                <a:gd name="T65" fmla="*/ 17 w 17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22">
                  <a:moveTo>
                    <a:pt x="14" y="6"/>
                  </a:moveTo>
                  <a:lnTo>
                    <a:pt x="14" y="8"/>
                  </a:lnTo>
                  <a:lnTo>
                    <a:pt x="15" y="10"/>
                  </a:lnTo>
                  <a:lnTo>
                    <a:pt x="15" y="13"/>
                  </a:lnTo>
                  <a:lnTo>
                    <a:pt x="16" y="15"/>
                  </a:lnTo>
                  <a:lnTo>
                    <a:pt x="15" y="18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4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4" name="Freeform 720"/>
            <p:cNvSpPr>
              <a:spLocks/>
            </p:cNvSpPr>
            <p:nvPr/>
          </p:nvSpPr>
          <p:spPr bwMode="auto">
            <a:xfrm>
              <a:off x="6321425" y="2770188"/>
              <a:ext cx="36513" cy="39687"/>
            </a:xfrm>
            <a:custGeom>
              <a:avLst/>
              <a:gdLst>
                <a:gd name="T0" fmla="*/ 34365 w 17"/>
                <a:gd name="T1" fmla="*/ 7559 h 21"/>
                <a:gd name="T2" fmla="*/ 34365 w 17"/>
                <a:gd name="T3" fmla="*/ 11339 h 21"/>
                <a:gd name="T4" fmla="*/ 34365 w 17"/>
                <a:gd name="T5" fmla="*/ 15119 h 21"/>
                <a:gd name="T6" fmla="*/ 30070 w 17"/>
                <a:gd name="T7" fmla="*/ 18899 h 21"/>
                <a:gd name="T8" fmla="*/ 30070 w 17"/>
                <a:gd name="T9" fmla="*/ 22678 h 21"/>
                <a:gd name="T10" fmla="*/ 27922 w 17"/>
                <a:gd name="T11" fmla="*/ 26458 h 21"/>
                <a:gd name="T12" fmla="*/ 25774 w 17"/>
                <a:gd name="T13" fmla="*/ 30238 h 21"/>
                <a:gd name="T14" fmla="*/ 21478 w 17"/>
                <a:gd name="T15" fmla="*/ 34017 h 21"/>
                <a:gd name="T16" fmla="*/ 17183 w 17"/>
                <a:gd name="T17" fmla="*/ 37797 h 21"/>
                <a:gd name="T18" fmla="*/ 12887 w 17"/>
                <a:gd name="T19" fmla="*/ 34017 h 21"/>
                <a:gd name="T20" fmla="*/ 8591 w 17"/>
                <a:gd name="T21" fmla="*/ 30238 h 21"/>
                <a:gd name="T22" fmla="*/ 6443 w 17"/>
                <a:gd name="T23" fmla="*/ 26458 h 21"/>
                <a:gd name="T24" fmla="*/ 4296 w 17"/>
                <a:gd name="T25" fmla="*/ 20788 h 21"/>
                <a:gd name="T26" fmla="*/ 4296 w 17"/>
                <a:gd name="T27" fmla="*/ 15119 h 21"/>
                <a:gd name="T28" fmla="*/ 2148 w 17"/>
                <a:gd name="T29" fmla="*/ 11339 h 21"/>
                <a:gd name="T30" fmla="*/ 0 w 17"/>
                <a:gd name="T31" fmla="*/ 7559 h 21"/>
                <a:gd name="T32" fmla="*/ 0 w 17"/>
                <a:gd name="T33" fmla="*/ 1890 h 21"/>
                <a:gd name="T34" fmla="*/ 4296 w 17"/>
                <a:gd name="T35" fmla="*/ 0 h 21"/>
                <a:gd name="T36" fmla="*/ 10739 w 17"/>
                <a:gd name="T37" fmla="*/ 0 h 21"/>
                <a:gd name="T38" fmla="*/ 15035 w 17"/>
                <a:gd name="T39" fmla="*/ 0 h 21"/>
                <a:gd name="T40" fmla="*/ 19330 w 17"/>
                <a:gd name="T41" fmla="*/ 0 h 21"/>
                <a:gd name="T42" fmla="*/ 23626 w 17"/>
                <a:gd name="T43" fmla="*/ 0 h 21"/>
                <a:gd name="T44" fmla="*/ 27922 w 17"/>
                <a:gd name="T45" fmla="*/ 1890 h 21"/>
                <a:gd name="T46" fmla="*/ 30070 w 17"/>
                <a:gd name="T47" fmla="*/ 3780 h 21"/>
                <a:gd name="T48" fmla="*/ 34365 w 17"/>
                <a:gd name="T49" fmla="*/ 7559 h 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1"/>
                <a:gd name="T77" fmla="*/ 17 w 17"/>
                <a:gd name="T78" fmla="*/ 21 h 2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1">
                  <a:moveTo>
                    <a:pt x="16" y="4"/>
                  </a:moveTo>
                  <a:lnTo>
                    <a:pt x="16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5" name="Freeform 721"/>
            <p:cNvSpPr>
              <a:spLocks/>
            </p:cNvSpPr>
            <p:nvPr/>
          </p:nvSpPr>
          <p:spPr bwMode="auto">
            <a:xfrm>
              <a:off x="6321425" y="2770188"/>
              <a:ext cx="36513" cy="44450"/>
            </a:xfrm>
            <a:custGeom>
              <a:avLst/>
              <a:gdLst>
                <a:gd name="T0" fmla="*/ 34365 w 17"/>
                <a:gd name="T1" fmla="*/ 8890 h 25"/>
                <a:gd name="T2" fmla="*/ 34365 w 17"/>
                <a:gd name="T3" fmla="*/ 12446 h 25"/>
                <a:gd name="T4" fmla="*/ 34365 w 17"/>
                <a:gd name="T5" fmla="*/ 17780 h 25"/>
                <a:gd name="T6" fmla="*/ 32217 w 17"/>
                <a:gd name="T7" fmla="*/ 21336 h 25"/>
                <a:gd name="T8" fmla="*/ 32217 w 17"/>
                <a:gd name="T9" fmla="*/ 26670 h 25"/>
                <a:gd name="T10" fmla="*/ 27922 w 17"/>
                <a:gd name="T11" fmla="*/ 30226 h 25"/>
                <a:gd name="T12" fmla="*/ 27922 w 17"/>
                <a:gd name="T13" fmla="*/ 35560 h 25"/>
                <a:gd name="T14" fmla="*/ 23626 w 17"/>
                <a:gd name="T15" fmla="*/ 39116 h 25"/>
                <a:gd name="T16" fmla="*/ 17183 w 17"/>
                <a:gd name="T17" fmla="*/ 42672 h 25"/>
                <a:gd name="T18" fmla="*/ 12887 w 17"/>
                <a:gd name="T19" fmla="*/ 39116 h 25"/>
                <a:gd name="T20" fmla="*/ 6443 w 17"/>
                <a:gd name="T21" fmla="*/ 35560 h 25"/>
                <a:gd name="T22" fmla="*/ 6443 w 17"/>
                <a:gd name="T23" fmla="*/ 30226 h 25"/>
                <a:gd name="T24" fmla="*/ 4296 w 17"/>
                <a:gd name="T25" fmla="*/ 23114 h 25"/>
                <a:gd name="T26" fmla="*/ 4296 w 17"/>
                <a:gd name="T27" fmla="*/ 17780 h 25"/>
                <a:gd name="T28" fmla="*/ 2148 w 17"/>
                <a:gd name="T29" fmla="*/ 12446 h 25"/>
                <a:gd name="T30" fmla="*/ 0 w 17"/>
                <a:gd name="T31" fmla="*/ 8890 h 25"/>
                <a:gd name="T32" fmla="*/ 0 w 17"/>
                <a:gd name="T33" fmla="*/ 3556 h 25"/>
                <a:gd name="T34" fmla="*/ 4296 w 17"/>
                <a:gd name="T35" fmla="*/ 0 h 25"/>
                <a:gd name="T36" fmla="*/ 8591 w 17"/>
                <a:gd name="T37" fmla="*/ 0 h 25"/>
                <a:gd name="T38" fmla="*/ 15035 w 17"/>
                <a:gd name="T39" fmla="*/ 0 h 25"/>
                <a:gd name="T40" fmla="*/ 21478 w 17"/>
                <a:gd name="T41" fmla="*/ 0 h 25"/>
                <a:gd name="T42" fmla="*/ 25774 w 17"/>
                <a:gd name="T43" fmla="*/ 0 h 25"/>
                <a:gd name="T44" fmla="*/ 27922 w 17"/>
                <a:gd name="T45" fmla="*/ 1778 h 25"/>
                <a:gd name="T46" fmla="*/ 32217 w 17"/>
                <a:gd name="T47" fmla="*/ 3556 h 25"/>
                <a:gd name="T48" fmla="*/ 34365 w 17"/>
                <a:gd name="T49" fmla="*/ 8890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5"/>
                <a:gd name="T77" fmla="*/ 17 w 17"/>
                <a:gd name="T78" fmla="*/ 25 h 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5">
                  <a:moveTo>
                    <a:pt x="16" y="5"/>
                  </a:moveTo>
                  <a:lnTo>
                    <a:pt x="16" y="7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1" y="22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6" name="Freeform 722"/>
            <p:cNvSpPr>
              <a:spLocks/>
            </p:cNvSpPr>
            <p:nvPr/>
          </p:nvSpPr>
          <p:spPr bwMode="auto">
            <a:xfrm>
              <a:off x="7326313" y="1768475"/>
              <a:ext cx="41275" cy="39688"/>
            </a:xfrm>
            <a:custGeom>
              <a:avLst/>
              <a:gdLst>
                <a:gd name="T0" fmla="*/ 36930 w 19"/>
                <a:gd name="T1" fmla="*/ 11339 h 21"/>
                <a:gd name="T2" fmla="*/ 39103 w 19"/>
                <a:gd name="T3" fmla="*/ 15119 h 21"/>
                <a:gd name="T4" fmla="*/ 36930 w 19"/>
                <a:gd name="T5" fmla="*/ 15119 h 21"/>
                <a:gd name="T6" fmla="*/ 30413 w 19"/>
                <a:gd name="T7" fmla="*/ 18899 h 21"/>
                <a:gd name="T8" fmla="*/ 26068 w 19"/>
                <a:gd name="T9" fmla="*/ 18899 h 21"/>
                <a:gd name="T10" fmla="*/ 28241 w 19"/>
                <a:gd name="T11" fmla="*/ 18899 h 21"/>
                <a:gd name="T12" fmla="*/ 28241 w 19"/>
                <a:gd name="T13" fmla="*/ 22679 h 21"/>
                <a:gd name="T14" fmla="*/ 28241 w 19"/>
                <a:gd name="T15" fmla="*/ 22679 h 21"/>
                <a:gd name="T16" fmla="*/ 28241 w 19"/>
                <a:gd name="T17" fmla="*/ 26459 h 21"/>
                <a:gd name="T18" fmla="*/ 26068 w 19"/>
                <a:gd name="T19" fmla="*/ 26459 h 21"/>
                <a:gd name="T20" fmla="*/ 23896 w 19"/>
                <a:gd name="T21" fmla="*/ 26459 h 21"/>
                <a:gd name="T22" fmla="*/ 21724 w 19"/>
                <a:gd name="T23" fmla="*/ 28349 h 21"/>
                <a:gd name="T24" fmla="*/ 19551 w 19"/>
                <a:gd name="T25" fmla="*/ 28349 h 21"/>
                <a:gd name="T26" fmla="*/ 19551 w 19"/>
                <a:gd name="T27" fmla="*/ 26459 h 21"/>
                <a:gd name="T28" fmla="*/ 19551 w 19"/>
                <a:gd name="T29" fmla="*/ 26459 h 21"/>
                <a:gd name="T30" fmla="*/ 17379 w 19"/>
                <a:gd name="T31" fmla="*/ 26459 h 21"/>
                <a:gd name="T32" fmla="*/ 17379 w 19"/>
                <a:gd name="T33" fmla="*/ 30238 h 21"/>
                <a:gd name="T34" fmla="*/ 17379 w 19"/>
                <a:gd name="T35" fmla="*/ 34018 h 21"/>
                <a:gd name="T36" fmla="*/ 10862 w 19"/>
                <a:gd name="T37" fmla="*/ 35908 h 21"/>
                <a:gd name="T38" fmla="*/ 6517 w 19"/>
                <a:gd name="T39" fmla="*/ 37798 h 21"/>
                <a:gd name="T40" fmla="*/ 4345 w 19"/>
                <a:gd name="T41" fmla="*/ 35908 h 21"/>
                <a:gd name="T42" fmla="*/ 2172 w 19"/>
                <a:gd name="T43" fmla="*/ 35908 h 21"/>
                <a:gd name="T44" fmla="*/ 0 w 19"/>
                <a:gd name="T45" fmla="*/ 34018 h 21"/>
                <a:gd name="T46" fmla="*/ 0 w 19"/>
                <a:gd name="T47" fmla="*/ 34018 h 21"/>
                <a:gd name="T48" fmla="*/ 0 w 19"/>
                <a:gd name="T49" fmla="*/ 30238 h 21"/>
                <a:gd name="T50" fmla="*/ 0 w 19"/>
                <a:gd name="T51" fmla="*/ 28349 h 21"/>
                <a:gd name="T52" fmla="*/ 2172 w 19"/>
                <a:gd name="T53" fmla="*/ 26459 h 21"/>
                <a:gd name="T54" fmla="*/ 4345 w 19"/>
                <a:gd name="T55" fmla="*/ 24569 h 21"/>
                <a:gd name="T56" fmla="*/ 10862 w 19"/>
                <a:gd name="T57" fmla="*/ 26459 h 21"/>
                <a:gd name="T58" fmla="*/ 13034 w 19"/>
                <a:gd name="T59" fmla="*/ 26459 h 21"/>
                <a:gd name="T60" fmla="*/ 15207 w 19"/>
                <a:gd name="T61" fmla="*/ 24569 h 21"/>
                <a:gd name="T62" fmla="*/ 17379 w 19"/>
                <a:gd name="T63" fmla="*/ 22679 h 21"/>
                <a:gd name="T64" fmla="*/ 17379 w 19"/>
                <a:gd name="T65" fmla="*/ 20789 h 21"/>
                <a:gd name="T66" fmla="*/ 19551 w 19"/>
                <a:gd name="T67" fmla="*/ 18899 h 21"/>
                <a:gd name="T68" fmla="*/ 21724 w 19"/>
                <a:gd name="T69" fmla="*/ 15119 h 21"/>
                <a:gd name="T70" fmla="*/ 26068 w 19"/>
                <a:gd name="T71" fmla="*/ 17009 h 21"/>
                <a:gd name="T72" fmla="*/ 21724 w 19"/>
                <a:gd name="T73" fmla="*/ 15119 h 21"/>
                <a:gd name="T74" fmla="*/ 21724 w 19"/>
                <a:gd name="T75" fmla="*/ 11339 h 21"/>
                <a:gd name="T76" fmla="*/ 19551 w 19"/>
                <a:gd name="T77" fmla="*/ 7560 h 21"/>
                <a:gd name="T78" fmla="*/ 15207 w 19"/>
                <a:gd name="T79" fmla="*/ 3780 h 21"/>
                <a:gd name="T80" fmla="*/ 21724 w 19"/>
                <a:gd name="T81" fmla="*/ 0 h 21"/>
                <a:gd name="T82" fmla="*/ 30413 w 19"/>
                <a:gd name="T83" fmla="*/ 0 h 21"/>
                <a:gd name="T84" fmla="*/ 34758 w 19"/>
                <a:gd name="T85" fmla="*/ 3780 h 21"/>
                <a:gd name="T86" fmla="*/ 36930 w 19"/>
                <a:gd name="T87" fmla="*/ 11339 h 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"/>
                <a:gd name="T133" fmla="*/ 0 h 21"/>
                <a:gd name="T134" fmla="*/ 19 w 19"/>
                <a:gd name="T135" fmla="*/ 21 h 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" h="21">
                  <a:moveTo>
                    <a:pt x="17" y="6"/>
                  </a:moveTo>
                  <a:lnTo>
                    <a:pt x="18" y="8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5" y="19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10" y="8"/>
                  </a:lnTo>
                  <a:lnTo>
                    <a:pt x="12" y="9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9" y="4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7" y="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7" name="Freeform 723"/>
            <p:cNvSpPr>
              <a:spLocks/>
            </p:cNvSpPr>
            <p:nvPr/>
          </p:nvSpPr>
          <p:spPr bwMode="auto">
            <a:xfrm>
              <a:off x="7326313" y="1768475"/>
              <a:ext cx="47625" cy="47625"/>
            </a:xfrm>
            <a:custGeom>
              <a:avLst/>
              <a:gdLst>
                <a:gd name="T0" fmla="*/ 43484 w 23"/>
                <a:gd name="T1" fmla="*/ 12822 h 26"/>
                <a:gd name="T2" fmla="*/ 45554 w 23"/>
                <a:gd name="T3" fmla="*/ 18317 h 26"/>
                <a:gd name="T4" fmla="*/ 41413 w 23"/>
                <a:gd name="T5" fmla="*/ 18317 h 26"/>
                <a:gd name="T6" fmla="*/ 37272 w 23"/>
                <a:gd name="T7" fmla="*/ 21981 h 26"/>
                <a:gd name="T8" fmla="*/ 31060 w 23"/>
                <a:gd name="T9" fmla="*/ 21981 h 26"/>
                <a:gd name="T10" fmla="*/ 33130 w 23"/>
                <a:gd name="T11" fmla="*/ 23813 h 26"/>
                <a:gd name="T12" fmla="*/ 33130 w 23"/>
                <a:gd name="T13" fmla="*/ 25644 h 26"/>
                <a:gd name="T14" fmla="*/ 33130 w 23"/>
                <a:gd name="T15" fmla="*/ 27476 h 26"/>
                <a:gd name="T16" fmla="*/ 33130 w 23"/>
                <a:gd name="T17" fmla="*/ 32971 h 26"/>
                <a:gd name="T18" fmla="*/ 31060 w 23"/>
                <a:gd name="T19" fmla="*/ 32971 h 26"/>
                <a:gd name="T20" fmla="*/ 28989 w 23"/>
                <a:gd name="T21" fmla="*/ 32971 h 26"/>
                <a:gd name="T22" fmla="*/ 24848 w 23"/>
                <a:gd name="T23" fmla="*/ 32971 h 26"/>
                <a:gd name="T24" fmla="*/ 22777 w 23"/>
                <a:gd name="T25" fmla="*/ 32971 h 26"/>
                <a:gd name="T26" fmla="*/ 22777 w 23"/>
                <a:gd name="T27" fmla="*/ 32971 h 26"/>
                <a:gd name="T28" fmla="*/ 20707 w 23"/>
                <a:gd name="T29" fmla="*/ 32971 h 26"/>
                <a:gd name="T30" fmla="*/ 20707 w 23"/>
                <a:gd name="T31" fmla="*/ 36635 h 26"/>
                <a:gd name="T32" fmla="*/ 20707 w 23"/>
                <a:gd name="T33" fmla="*/ 42130 h 26"/>
                <a:gd name="T34" fmla="*/ 12424 w 23"/>
                <a:gd name="T35" fmla="*/ 43962 h 26"/>
                <a:gd name="T36" fmla="*/ 8283 w 23"/>
                <a:gd name="T37" fmla="*/ 45793 h 26"/>
                <a:gd name="T38" fmla="*/ 4141 w 23"/>
                <a:gd name="T39" fmla="*/ 43962 h 26"/>
                <a:gd name="T40" fmla="*/ 4141 w 23"/>
                <a:gd name="T41" fmla="*/ 42130 h 26"/>
                <a:gd name="T42" fmla="*/ 0 w 23"/>
                <a:gd name="T43" fmla="*/ 42130 h 26"/>
                <a:gd name="T44" fmla="*/ 0 w 23"/>
                <a:gd name="T45" fmla="*/ 42130 h 26"/>
                <a:gd name="T46" fmla="*/ 0 w 23"/>
                <a:gd name="T47" fmla="*/ 36635 h 26"/>
                <a:gd name="T48" fmla="*/ 0 w 23"/>
                <a:gd name="T49" fmla="*/ 32971 h 26"/>
                <a:gd name="T50" fmla="*/ 4141 w 23"/>
                <a:gd name="T51" fmla="*/ 32971 h 26"/>
                <a:gd name="T52" fmla="*/ 6212 w 23"/>
                <a:gd name="T53" fmla="*/ 31139 h 26"/>
                <a:gd name="T54" fmla="*/ 12424 w 23"/>
                <a:gd name="T55" fmla="*/ 32971 h 26"/>
                <a:gd name="T56" fmla="*/ 16565 w 23"/>
                <a:gd name="T57" fmla="*/ 32971 h 26"/>
                <a:gd name="T58" fmla="*/ 18636 w 23"/>
                <a:gd name="T59" fmla="*/ 31139 h 26"/>
                <a:gd name="T60" fmla="*/ 20707 w 23"/>
                <a:gd name="T61" fmla="*/ 27476 h 26"/>
                <a:gd name="T62" fmla="*/ 20707 w 23"/>
                <a:gd name="T63" fmla="*/ 25644 h 26"/>
                <a:gd name="T64" fmla="*/ 22777 w 23"/>
                <a:gd name="T65" fmla="*/ 21981 h 26"/>
                <a:gd name="T66" fmla="*/ 24848 w 23"/>
                <a:gd name="T67" fmla="*/ 18317 h 26"/>
                <a:gd name="T68" fmla="*/ 31060 w 23"/>
                <a:gd name="T69" fmla="*/ 20149 h 26"/>
                <a:gd name="T70" fmla="*/ 24848 w 23"/>
                <a:gd name="T71" fmla="*/ 18317 h 26"/>
                <a:gd name="T72" fmla="*/ 24848 w 23"/>
                <a:gd name="T73" fmla="*/ 12822 h 26"/>
                <a:gd name="T74" fmla="*/ 22777 w 23"/>
                <a:gd name="T75" fmla="*/ 9159 h 26"/>
                <a:gd name="T76" fmla="*/ 18636 w 23"/>
                <a:gd name="T77" fmla="*/ 5495 h 26"/>
                <a:gd name="T78" fmla="*/ 24848 w 23"/>
                <a:gd name="T79" fmla="*/ 0 h 26"/>
                <a:gd name="T80" fmla="*/ 35201 w 23"/>
                <a:gd name="T81" fmla="*/ 0 h 26"/>
                <a:gd name="T82" fmla="*/ 41413 w 23"/>
                <a:gd name="T83" fmla="*/ 3663 h 26"/>
                <a:gd name="T84" fmla="*/ 43484 w 23"/>
                <a:gd name="T85" fmla="*/ 12822 h 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"/>
                <a:gd name="T130" fmla="*/ 0 h 26"/>
                <a:gd name="T131" fmla="*/ 23 w 23"/>
                <a:gd name="T132" fmla="*/ 26 h 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" h="26">
                  <a:moveTo>
                    <a:pt x="21" y="7"/>
                  </a:moveTo>
                  <a:lnTo>
                    <a:pt x="22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6" y="24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9" y="17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5" y="11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1" y="5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1" y="7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8" name="Freeform 724"/>
            <p:cNvSpPr>
              <a:spLocks/>
            </p:cNvSpPr>
            <p:nvPr/>
          </p:nvSpPr>
          <p:spPr bwMode="auto">
            <a:xfrm>
              <a:off x="7432675" y="1771650"/>
              <a:ext cx="36513" cy="30163"/>
            </a:xfrm>
            <a:custGeom>
              <a:avLst/>
              <a:gdLst>
                <a:gd name="T0" fmla="*/ 34365 w 17"/>
                <a:gd name="T1" fmla="*/ 10646 h 17"/>
                <a:gd name="T2" fmla="*/ 30070 w 17"/>
                <a:gd name="T3" fmla="*/ 28389 h 17"/>
                <a:gd name="T4" fmla="*/ 21478 w 17"/>
                <a:gd name="T5" fmla="*/ 28389 h 17"/>
                <a:gd name="T6" fmla="*/ 10739 w 17"/>
                <a:gd name="T7" fmla="*/ 28389 h 17"/>
                <a:gd name="T8" fmla="*/ 4296 w 17"/>
                <a:gd name="T9" fmla="*/ 15969 h 17"/>
                <a:gd name="T10" fmla="*/ 0 w 17"/>
                <a:gd name="T11" fmla="*/ 10646 h 17"/>
                <a:gd name="T12" fmla="*/ 0 w 17"/>
                <a:gd name="T13" fmla="*/ 5323 h 17"/>
                <a:gd name="T14" fmla="*/ 2148 w 17"/>
                <a:gd name="T15" fmla="*/ 5323 h 17"/>
                <a:gd name="T16" fmla="*/ 4296 w 17"/>
                <a:gd name="T17" fmla="*/ 5323 h 17"/>
                <a:gd name="T18" fmla="*/ 10739 w 17"/>
                <a:gd name="T19" fmla="*/ 0 h 17"/>
                <a:gd name="T20" fmla="*/ 17183 w 17"/>
                <a:gd name="T21" fmla="*/ 0 h 17"/>
                <a:gd name="T22" fmla="*/ 23626 w 17"/>
                <a:gd name="T23" fmla="*/ 5323 h 17"/>
                <a:gd name="T24" fmla="*/ 30070 w 17"/>
                <a:gd name="T25" fmla="*/ 5323 h 17"/>
                <a:gd name="T26" fmla="*/ 34365 w 17"/>
                <a:gd name="T27" fmla="*/ 1064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6"/>
                  </a:moveTo>
                  <a:lnTo>
                    <a:pt x="14" y="16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6" y="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9" name="Freeform 725"/>
            <p:cNvSpPr>
              <a:spLocks/>
            </p:cNvSpPr>
            <p:nvPr/>
          </p:nvSpPr>
          <p:spPr bwMode="auto">
            <a:xfrm>
              <a:off x="7432675" y="1771650"/>
              <a:ext cx="36513" cy="30163"/>
            </a:xfrm>
            <a:custGeom>
              <a:avLst/>
              <a:gdLst>
                <a:gd name="T0" fmla="*/ 34365 w 17"/>
                <a:gd name="T1" fmla="*/ 12420 h 17"/>
                <a:gd name="T2" fmla="*/ 32217 w 17"/>
                <a:gd name="T3" fmla="*/ 24840 h 17"/>
                <a:gd name="T4" fmla="*/ 21478 w 17"/>
                <a:gd name="T5" fmla="*/ 28389 h 17"/>
                <a:gd name="T6" fmla="*/ 10739 w 17"/>
                <a:gd name="T7" fmla="*/ 24840 h 17"/>
                <a:gd name="T8" fmla="*/ 6443 w 17"/>
                <a:gd name="T9" fmla="*/ 17743 h 17"/>
                <a:gd name="T10" fmla="*/ 0 w 17"/>
                <a:gd name="T11" fmla="*/ 8871 h 17"/>
                <a:gd name="T12" fmla="*/ 0 w 17"/>
                <a:gd name="T13" fmla="*/ 5323 h 17"/>
                <a:gd name="T14" fmla="*/ 4296 w 17"/>
                <a:gd name="T15" fmla="*/ 5323 h 17"/>
                <a:gd name="T16" fmla="*/ 8591 w 17"/>
                <a:gd name="T17" fmla="*/ 5323 h 17"/>
                <a:gd name="T18" fmla="*/ 10739 w 17"/>
                <a:gd name="T19" fmla="*/ 0 h 17"/>
                <a:gd name="T20" fmla="*/ 19330 w 17"/>
                <a:gd name="T21" fmla="*/ 1774 h 17"/>
                <a:gd name="T22" fmla="*/ 25774 w 17"/>
                <a:gd name="T23" fmla="*/ 5323 h 17"/>
                <a:gd name="T24" fmla="*/ 30070 w 17"/>
                <a:gd name="T25" fmla="*/ 5323 h 17"/>
                <a:gd name="T26" fmla="*/ 34365 w 17"/>
                <a:gd name="T27" fmla="*/ 1242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7"/>
                  </a:moveTo>
                  <a:lnTo>
                    <a:pt x="15" y="14"/>
                  </a:lnTo>
                  <a:lnTo>
                    <a:pt x="10" y="16"/>
                  </a:lnTo>
                  <a:lnTo>
                    <a:pt x="5" y="14"/>
                  </a:lnTo>
                  <a:lnTo>
                    <a:pt x="3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0"/>
                  </a:lnTo>
                  <a:lnTo>
                    <a:pt x="9" y="1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7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0" name="Freeform 726"/>
            <p:cNvSpPr>
              <a:spLocks/>
            </p:cNvSpPr>
            <p:nvPr/>
          </p:nvSpPr>
          <p:spPr bwMode="auto">
            <a:xfrm>
              <a:off x="7412038" y="2078038"/>
              <a:ext cx="3175" cy="31750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4941 h 17"/>
                <a:gd name="T4" fmla="*/ 0 w 1"/>
                <a:gd name="T5" fmla="*/ 29882 h 17"/>
                <a:gd name="T6" fmla="*/ 0 w 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7"/>
                <a:gd name="T14" fmla="*/ 1 w 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1" name="Freeform 727"/>
            <p:cNvSpPr>
              <a:spLocks/>
            </p:cNvSpPr>
            <p:nvPr/>
          </p:nvSpPr>
          <p:spPr bwMode="auto">
            <a:xfrm>
              <a:off x="7412038" y="1793875"/>
              <a:ext cx="38100" cy="31750"/>
            </a:xfrm>
            <a:custGeom>
              <a:avLst/>
              <a:gdLst>
                <a:gd name="T0" fmla="*/ 35859 w 17"/>
                <a:gd name="T1" fmla="*/ 29882 h 17"/>
                <a:gd name="T2" fmla="*/ 20171 w 17"/>
                <a:gd name="T3" fmla="*/ 29882 h 17"/>
                <a:gd name="T4" fmla="*/ 13447 w 17"/>
                <a:gd name="T5" fmla="*/ 18676 h 17"/>
                <a:gd name="T6" fmla="*/ 0 w 17"/>
                <a:gd name="T7" fmla="*/ 9338 h 17"/>
                <a:gd name="T8" fmla="*/ 0 w 17"/>
                <a:gd name="T9" fmla="*/ 0 h 17"/>
                <a:gd name="T10" fmla="*/ 13447 w 17"/>
                <a:gd name="T11" fmla="*/ 0 h 17"/>
                <a:gd name="T12" fmla="*/ 26894 w 17"/>
                <a:gd name="T13" fmla="*/ 0 h 17"/>
                <a:gd name="T14" fmla="*/ 35859 w 17"/>
                <a:gd name="T15" fmla="*/ 9338 h 17"/>
                <a:gd name="T16" fmla="*/ 35859 w 17"/>
                <a:gd name="T17" fmla="*/ 29882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6"/>
                  </a:moveTo>
                  <a:lnTo>
                    <a:pt x="9" y="16"/>
                  </a:lnTo>
                  <a:lnTo>
                    <a:pt x="6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5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2" name="Freeform 728"/>
            <p:cNvSpPr>
              <a:spLocks/>
            </p:cNvSpPr>
            <p:nvPr/>
          </p:nvSpPr>
          <p:spPr bwMode="auto">
            <a:xfrm>
              <a:off x="7440613" y="1793875"/>
              <a:ext cx="49212" cy="36513"/>
            </a:xfrm>
            <a:custGeom>
              <a:avLst/>
              <a:gdLst>
                <a:gd name="T0" fmla="*/ 36374 w 23"/>
                <a:gd name="T1" fmla="*/ 0 h 20"/>
                <a:gd name="T2" fmla="*/ 38514 w 23"/>
                <a:gd name="T3" fmla="*/ 3651 h 20"/>
                <a:gd name="T4" fmla="*/ 40653 w 23"/>
                <a:gd name="T5" fmla="*/ 7303 h 20"/>
                <a:gd name="T6" fmla="*/ 42793 w 23"/>
                <a:gd name="T7" fmla="*/ 9128 h 20"/>
                <a:gd name="T8" fmla="*/ 47072 w 23"/>
                <a:gd name="T9" fmla="*/ 10954 h 20"/>
                <a:gd name="T10" fmla="*/ 44933 w 23"/>
                <a:gd name="T11" fmla="*/ 14605 h 20"/>
                <a:gd name="T12" fmla="*/ 44933 w 23"/>
                <a:gd name="T13" fmla="*/ 18257 h 20"/>
                <a:gd name="T14" fmla="*/ 42793 w 23"/>
                <a:gd name="T15" fmla="*/ 20082 h 20"/>
                <a:gd name="T16" fmla="*/ 44933 w 23"/>
                <a:gd name="T17" fmla="*/ 21908 h 20"/>
                <a:gd name="T18" fmla="*/ 42793 w 23"/>
                <a:gd name="T19" fmla="*/ 25559 h 20"/>
                <a:gd name="T20" fmla="*/ 40653 w 23"/>
                <a:gd name="T21" fmla="*/ 25559 h 20"/>
                <a:gd name="T22" fmla="*/ 36374 w 23"/>
                <a:gd name="T23" fmla="*/ 27385 h 20"/>
                <a:gd name="T24" fmla="*/ 34234 w 23"/>
                <a:gd name="T25" fmla="*/ 29210 h 20"/>
                <a:gd name="T26" fmla="*/ 29955 w 23"/>
                <a:gd name="T27" fmla="*/ 29210 h 20"/>
                <a:gd name="T28" fmla="*/ 25676 w 23"/>
                <a:gd name="T29" fmla="*/ 32862 h 20"/>
                <a:gd name="T30" fmla="*/ 23536 w 23"/>
                <a:gd name="T31" fmla="*/ 32862 h 20"/>
                <a:gd name="T32" fmla="*/ 19257 w 23"/>
                <a:gd name="T33" fmla="*/ 34687 h 20"/>
                <a:gd name="T34" fmla="*/ 10698 w 23"/>
                <a:gd name="T35" fmla="*/ 32862 h 20"/>
                <a:gd name="T36" fmla="*/ 6419 w 23"/>
                <a:gd name="T37" fmla="*/ 31036 h 20"/>
                <a:gd name="T38" fmla="*/ 2140 w 23"/>
                <a:gd name="T39" fmla="*/ 27385 h 20"/>
                <a:gd name="T40" fmla="*/ 0 w 23"/>
                <a:gd name="T41" fmla="*/ 23733 h 20"/>
                <a:gd name="T42" fmla="*/ 0 w 23"/>
                <a:gd name="T43" fmla="*/ 18257 h 20"/>
                <a:gd name="T44" fmla="*/ 0 w 23"/>
                <a:gd name="T45" fmla="*/ 14605 h 20"/>
                <a:gd name="T46" fmla="*/ 2140 w 23"/>
                <a:gd name="T47" fmla="*/ 10954 h 20"/>
                <a:gd name="T48" fmla="*/ 2140 w 23"/>
                <a:gd name="T49" fmla="*/ 9128 h 20"/>
                <a:gd name="T50" fmla="*/ 6419 w 23"/>
                <a:gd name="T51" fmla="*/ 7303 h 20"/>
                <a:gd name="T52" fmla="*/ 10698 w 23"/>
                <a:gd name="T53" fmla="*/ 3651 h 20"/>
                <a:gd name="T54" fmla="*/ 17117 w 23"/>
                <a:gd name="T55" fmla="*/ 1826 h 20"/>
                <a:gd name="T56" fmla="*/ 21397 w 23"/>
                <a:gd name="T57" fmla="*/ 0 h 20"/>
                <a:gd name="T58" fmla="*/ 25676 w 23"/>
                <a:gd name="T59" fmla="*/ 0 h 20"/>
                <a:gd name="T60" fmla="*/ 27815 w 23"/>
                <a:gd name="T61" fmla="*/ 0 h 20"/>
                <a:gd name="T62" fmla="*/ 32095 w 23"/>
                <a:gd name="T63" fmla="*/ 0 h 20"/>
                <a:gd name="T64" fmla="*/ 36374 w 23"/>
                <a:gd name="T65" fmla="*/ 0 h 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"/>
                <a:gd name="T100" fmla="*/ 0 h 20"/>
                <a:gd name="T101" fmla="*/ 23 w 23"/>
                <a:gd name="T102" fmla="*/ 20 h 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" h="20">
                  <a:moveTo>
                    <a:pt x="17" y="0"/>
                  </a:moveTo>
                  <a:lnTo>
                    <a:pt x="18" y="2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2" y="6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0" y="11"/>
                  </a:lnTo>
                  <a:lnTo>
                    <a:pt x="21" y="12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7" y="15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9"/>
                  </a:lnTo>
                  <a:lnTo>
                    <a:pt x="5" y="18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3" y="4"/>
                  </a:lnTo>
                  <a:lnTo>
                    <a:pt x="5" y="2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3" name="Freeform 729"/>
            <p:cNvSpPr>
              <a:spLocks/>
            </p:cNvSpPr>
            <p:nvPr/>
          </p:nvSpPr>
          <p:spPr bwMode="auto">
            <a:xfrm>
              <a:off x="7440613" y="1793875"/>
              <a:ext cx="57150" cy="44450"/>
            </a:xfrm>
            <a:custGeom>
              <a:avLst/>
              <a:gdLst>
                <a:gd name="T0" fmla="*/ 42333 w 27"/>
                <a:gd name="T1" fmla="*/ 0 h 24"/>
                <a:gd name="T2" fmla="*/ 44450 w 27"/>
                <a:gd name="T3" fmla="*/ 3704 h 24"/>
                <a:gd name="T4" fmla="*/ 46567 w 27"/>
                <a:gd name="T5" fmla="*/ 7408 h 24"/>
                <a:gd name="T6" fmla="*/ 48683 w 27"/>
                <a:gd name="T7" fmla="*/ 11113 h 24"/>
                <a:gd name="T8" fmla="*/ 55033 w 27"/>
                <a:gd name="T9" fmla="*/ 14817 h 24"/>
                <a:gd name="T10" fmla="*/ 50800 w 27"/>
                <a:gd name="T11" fmla="*/ 16669 h 24"/>
                <a:gd name="T12" fmla="*/ 50800 w 27"/>
                <a:gd name="T13" fmla="*/ 22225 h 24"/>
                <a:gd name="T14" fmla="*/ 48683 w 27"/>
                <a:gd name="T15" fmla="*/ 25929 h 24"/>
                <a:gd name="T16" fmla="*/ 50800 w 27"/>
                <a:gd name="T17" fmla="*/ 25929 h 24"/>
                <a:gd name="T18" fmla="*/ 48683 w 27"/>
                <a:gd name="T19" fmla="*/ 29633 h 24"/>
                <a:gd name="T20" fmla="*/ 46567 w 27"/>
                <a:gd name="T21" fmla="*/ 31485 h 24"/>
                <a:gd name="T22" fmla="*/ 42333 w 27"/>
                <a:gd name="T23" fmla="*/ 33338 h 24"/>
                <a:gd name="T24" fmla="*/ 38100 w 27"/>
                <a:gd name="T25" fmla="*/ 37042 h 24"/>
                <a:gd name="T26" fmla="*/ 33867 w 27"/>
                <a:gd name="T27" fmla="*/ 37042 h 24"/>
                <a:gd name="T28" fmla="*/ 29633 w 27"/>
                <a:gd name="T29" fmla="*/ 38894 h 24"/>
                <a:gd name="T30" fmla="*/ 25400 w 27"/>
                <a:gd name="T31" fmla="*/ 40746 h 24"/>
                <a:gd name="T32" fmla="*/ 21167 w 27"/>
                <a:gd name="T33" fmla="*/ 42598 h 24"/>
                <a:gd name="T34" fmla="*/ 14817 w 27"/>
                <a:gd name="T35" fmla="*/ 40746 h 24"/>
                <a:gd name="T36" fmla="*/ 8467 w 27"/>
                <a:gd name="T37" fmla="*/ 37042 h 24"/>
                <a:gd name="T38" fmla="*/ 4233 w 27"/>
                <a:gd name="T39" fmla="*/ 33338 h 24"/>
                <a:gd name="T40" fmla="*/ 0 w 27"/>
                <a:gd name="T41" fmla="*/ 29633 h 24"/>
                <a:gd name="T42" fmla="*/ 0 w 27"/>
                <a:gd name="T43" fmla="*/ 24077 h 24"/>
                <a:gd name="T44" fmla="*/ 0 w 27"/>
                <a:gd name="T45" fmla="*/ 18521 h 24"/>
                <a:gd name="T46" fmla="*/ 2117 w 27"/>
                <a:gd name="T47" fmla="*/ 14817 h 24"/>
                <a:gd name="T48" fmla="*/ 4233 w 27"/>
                <a:gd name="T49" fmla="*/ 11113 h 24"/>
                <a:gd name="T50" fmla="*/ 8467 w 27"/>
                <a:gd name="T51" fmla="*/ 7408 h 24"/>
                <a:gd name="T52" fmla="*/ 14817 w 27"/>
                <a:gd name="T53" fmla="*/ 3704 h 24"/>
                <a:gd name="T54" fmla="*/ 21167 w 27"/>
                <a:gd name="T55" fmla="*/ 3704 h 24"/>
                <a:gd name="T56" fmla="*/ 25400 w 27"/>
                <a:gd name="T57" fmla="*/ 0 h 24"/>
                <a:gd name="T58" fmla="*/ 29633 w 27"/>
                <a:gd name="T59" fmla="*/ 0 h 24"/>
                <a:gd name="T60" fmla="*/ 33867 w 27"/>
                <a:gd name="T61" fmla="*/ 0 h 24"/>
                <a:gd name="T62" fmla="*/ 38100 w 27"/>
                <a:gd name="T63" fmla="*/ 0 h 24"/>
                <a:gd name="T64" fmla="*/ 42333 w 27"/>
                <a:gd name="T65" fmla="*/ 0 h 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24"/>
                <a:gd name="T101" fmla="*/ 27 w 27"/>
                <a:gd name="T102" fmla="*/ 24 h 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24">
                  <a:moveTo>
                    <a:pt x="20" y="0"/>
                  </a:moveTo>
                  <a:lnTo>
                    <a:pt x="21" y="2"/>
                  </a:lnTo>
                  <a:lnTo>
                    <a:pt x="22" y="4"/>
                  </a:lnTo>
                  <a:lnTo>
                    <a:pt x="23" y="6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4" y="12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3" y="16"/>
                  </a:lnTo>
                  <a:lnTo>
                    <a:pt x="22" y="17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1"/>
                  </a:lnTo>
                  <a:lnTo>
                    <a:pt x="12" y="22"/>
                  </a:lnTo>
                  <a:lnTo>
                    <a:pt x="10" y="23"/>
                  </a:lnTo>
                  <a:lnTo>
                    <a:pt x="7" y="2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4" name="Freeform 730"/>
            <p:cNvSpPr>
              <a:spLocks/>
            </p:cNvSpPr>
            <p:nvPr/>
          </p:nvSpPr>
          <p:spPr bwMode="auto">
            <a:xfrm>
              <a:off x="7240588" y="1801813"/>
              <a:ext cx="38100" cy="28575"/>
            </a:xfrm>
            <a:custGeom>
              <a:avLst/>
              <a:gdLst>
                <a:gd name="T0" fmla="*/ 35859 w 17"/>
                <a:gd name="T1" fmla="*/ 0 h 17"/>
                <a:gd name="T2" fmla="*/ 31376 w 17"/>
                <a:gd name="T3" fmla="*/ 10085 h 17"/>
                <a:gd name="T4" fmla="*/ 24653 w 17"/>
                <a:gd name="T5" fmla="*/ 15128 h 17"/>
                <a:gd name="T6" fmla="*/ 17929 w 17"/>
                <a:gd name="T7" fmla="*/ 20171 h 17"/>
                <a:gd name="T8" fmla="*/ 6724 w 17"/>
                <a:gd name="T9" fmla="*/ 26894 h 17"/>
                <a:gd name="T10" fmla="*/ 0 w 17"/>
                <a:gd name="T11" fmla="*/ 20171 h 17"/>
                <a:gd name="T12" fmla="*/ 13447 w 17"/>
                <a:gd name="T13" fmla="*/ 15128 h 17"/>
                <a:gd name="T14" fmla="*/ 17929 w 17"/>
                <a:gd name="T15" fmla="*/ 5043 h 17"/>
                <a:gd name="T16" fmla="*/ 20171 w 17"/>
                <a:gd name="T17" fmla="*/ 0 h 17"/>
                <a:gd name="T18" fmla="*/ 35859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0"/>
                  </a:moveTo>
                  <a:lnTo>
                    <a:pt x="14" y="6"/>
                  </a:lnTo>
                  <a:lnTo>
                    <a:pt x="11" y="9"/>
                  </a:lnTo>
                  <a:lnTo>
                    <a:pt x="8" y="12"/>
                  </a:lnTo>
                  <a:lnTo>
                    <a:pt x="3" y="16"/>
                  </a:lnTo>
                  <a:lnTo>
                    <a:pt x="0" y="12"/>
                  </a:lnTo>
                  <a:lnTo>
                    <a:pt x="6" y="9"/>
                  </a:lnTo>
                  <a:lnTo>
                    <a:pt x="8" y="3"/>
                  </a:lnTo>
                  <a:lnTo>
                    <a:pt x="9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5" name="Freeform 731"/>
            <p:cNvSpPr>
              <a:spLocks/>
            </p:cNvSpPr>
            <p:nvPr/>
          </p:nvSpPr>
          <p:spPr bwMode="auto">
            <a:xfrm>
              <a:off x="7240588" y="1801813"/>
              <a:ext cx="38100" cy="28575"/>
            </a:xfrm>
            <a:custGeom>
              <a:avLst/>
              <a:gdLst>
                <a:gd name="T0" fmla="*/ 35859 w 17"/>
                <a:gd name="T1" fmla="*/ 1681 h 17"/>
                <a:gd name="T2" fmla="*/ 31376 w 17"/>
                <a:gd name="T3" fmla="*/ 8404 h 17"/>
                <a:gd name="T4" fmla="*/ 24653 w 17"/>
                <a:gd name="T5" fmla="*/ 13447 h 17"/>
                <a:gd name="T6" fmla="*/ 17929 w 17"/>
                <a:gd name="T7" fmla="*/ 21851 h 17"/>
                <a:gd name="T8" fmla="*/ 8965 w 17"/>
                <a:gd name="T9" fmla="*/ 26894 h 17"/>
                <a:gd name="T10" fmla="*/ 0 w 17"/>
                <a:gd name="T11" fmla="*/ 21851 h 17"/>
                <a:gd name="T12" fmla="*/ 15688 w 17"/>
                <a:gd name="T13" fmla="*/ 13447 h 17"/>
                <a:gd name="T14" fmla="*/ 17929 w 17"/>
                <a:gd name="T15" fmla="*/ 6724 h 17"/>
                <a:gd name="T16" fmla="*/ 20171 w 17"/>
                <a:gd name="T17" fmla="*/ 0 h 17"/>
                <a:gd name="T18" fmla="*/ 35859 w 17"/>
                <a:gd name="T19" fmla="*/ 1681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"/>
                  </a:moveTo>
                  <a:lnTo>
                    <a:pt x="14" y="5"/>
                  </a:lnTo>
                  <a:lnTo>
                    <a:pt x="11" y="8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7" y="8"/>
                  </a:lnTo>
                  <a:lnTo>
                    <a:pt x="8" y="4"/>
                  </a:lnTo>
                  <a:lnTo>
                    <a:pt x="9" y="0"/>
                  </a:lnTo>
                  <a:lnTo>
                    <a:pt x="16" y="1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6" name="Freeform 732"/>
            <p:cNvSpPr>
              <a:spLocks/>
            </p:cNvSpPr>
            <p:nvPr/>
          </p:nvSpPr>
          <p:spPr bwMode="auto">
            <a:xfrm>
              <a:off x="7362825" y="1801813"/>
              <a:ext cx="34925" cy="28575"/>
            </a:xfrm>
            <a:custGeom>
              <a:avLst/>
              <a:gdLst>
                <a:gd name="T0" fmla="*/ 32871 w 17"/>
                <a:gd name="T1" fmla="*/ 0 h 17"/>
                <a:gd name="T2" fmla="*/ 32871 w 17"/>
                <a:gd name="T3" fmla="*/ 6724 h 17"/>
                <a:gd name="T4" fmla="*/ 32871 w 17"/>
                <a:gd name="T5" fmla="*/ 13447 h 17"/>
                <a:gd name="T6" fmla="*/ 20544 w 17"/>
                <a:gd name="T7" fmla="*/ 13447 h 17"/>
                <a:gd name="T8" fmla="*/ 20544 w 17"/>
                <a:gd name="T9" fmla="*/ 20171 h 17"/>
                <a:gd name="T10" fmla="*/ 20544 w 17"/>
                <a:gd name="T11" fmla="*/ 26894 h 17"/>
                <a:gd name="T12" fmla="*/ 10272 w 17"/>
                <a:gd name="T13" fmla="*/ 26894 h 17"/>
                <a:gd name="T14" fmla="*/ 0 w 17"/>
                <a:gd name="T15" fmla="*/ 20171 h 17"/>
                <a:gd name="T16" fmla="*/ 0 w 17"/>
                <a:gd name="T17" fmla="*/ 13447 h 17"/>
                <a:gd name="T18" fmla="*/ 10272 w 17"/>
                <a:gd name="T19" fmla="*/ 6724 h 17"/>
                <a:gd name="T20" fmla="*/ 10272 w 17"/>
                <a:gd name="T21" fmla="*/ 0 h 17"/>
                <a:gd name="T22" fmla="*/ 20544 w 17"/>
                <a:gd name="T23" fmla="*/ 0 h 17"/>
                <a:gd name="T24" fmla="*/ 32871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16" y="4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5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7" name="Freeform 733"/>
            <p:cNvSpPr>
              <a:spLocks/>
            </p:cNvSpPr>
            <p:nvPr/>
          </p:nvSpPr>
          <p:spPr bwMode="auto">
            <a:xfrm>
              <a:off x="7362825" y="1801813"/>
              <a:ext cx="34925" cy="28575"/>
            </a:xfrm>
            <a:custGeom>
              <a:avLst/>
              <a:gdLst>
                <a:gd name="T0" fmla="*/ 32871 w 17"/>
                <a:gd name="T1" fmla="*/ 0 h 17"/>
                <a:gd name="T2" fmla="*/ 32871 w 17"/>
                <a:gd name="T3" fmla="*/ 5043 h 17"/>
                <a:gd name="T4" fmla="*/ 32871 w 17"/>
                <a:gd name="T5" fmla="*/ 11766 h 17"/>
                <a:gd name="T6" fmla="*/ 24653 w 17"/>
                <a:gd name="T7" fmla="*/ 13447 h 17"/>
                <a:gd name="T8" fmla="*/ 20544 w 17"/>
                <a:gd name="T9" fmla="*/ 20171 h 17"/>
                <a:gd name="T10" fmla="*/ 16435 w 17"/>
                <a:gd name="T11" fmla="*/ 20171 h 17"/>
                <a:gd name="T12" fmla="*/ 16435 w 17"/>
                <a:gd name="T13" fmla="*/ 26894 h 17"/>
                <a:gd name="T14" fmla="*/ 14381 w 17"/>
                <a:gd name="T15" fmla="*/ 26894 h 17"/>
                <a:gd name="T16" fmla="*/ 10272 w 17"/>
                <a:gd name="T17" fmla="*/ 26894 h 17"/>
                <a:gd name="T18" fmla="*/ 2054 w 17"/>
                <a:gd name="T19" fmla="*/ 20171 h 17"/>
                <a:gd name="T20" fmla="*/ 0 w 17"/>
                <a:gd name="T21" fmla="*/ 16809 h 17"/>
                <a:gd name="T22" fmla="*/ 0 w 17"/>
                <a:gd name="T23" fmla="*/ 13447 h 17"/>
                <a:gd name="T24" fmla="*/ 0 w 17"/>
                <a:gd name="T25" fmla="*/ 11766 h 17"/>
                <a:gd name="T26" fmla="*/ 10272 w 17"/>
                <a:gd name="T27" fmla="*/ 5043 h 17"/>
                <a:gd name="T28" fmla="*/ 14381 w 17"/>
                <a:gd name="T29" fmla="*/ 1681 h 17"/>
                <a:gd name="T30" fmla="*/ 20544 w 17"/>
                <a:gd name="T31" fmla="*/ 0 h 17"/>
                <a:gd name="T32" fmla="*/ 32871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0"/>
                  </a:moveTo>
                  <a:lnTo>
                    <a:pt x="16" y="3"/>
                  </a:lnTo>
                  <a:lnTo>
                    <a:pt x="16" y="7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5" y="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8" name="Freeform 734"/>
            <p:cNvSpPr>
              <a:spLocks/>
            </p:cNvSpPr>
            <p:nvPr/>
          </p:nvSpPr>
          <p:spPr bwMode="auto">
            <a:xfrm>
              <a:off x="7386638" y="1804988"/>
              <a:ext cx="34925" cy="31750"/>
            </a:xfrm>
            <a:custGeom>
              <a:avLst/>
              <a:gdLst>
                <a:gd name="T0" fmla="*/ 32871 w 17"/>
                <a:gd name="T1" fmla="*/ 7471 h 17"/>
                <a:gd name="T2" fmla="*/ 28762 w 17"/>
                <a:gd name="T3" fmla="*/ 14941 h 17"/>
                <a:gd name="T4" fmla="*/ 22599 w 17"/>
                <a:gd name="T5" fmla="*/ 16809 h 17"/>
                <a:gd name="T6" fmla="*/ 16435 w 17"/>
                <a:gd name="T7" fmla="*/ 22412 h 17"/>
                <a:gd name="T8" fmla="*/ 12326 w 17"/>
                <a:gd name="T9" fmla="*/ 29882 h 17"/>
                <a:gd name="T10" fmla="*/ 10272 w 17"/>
                <a:gd name="T11" fmla="*/ 26147 h 17"/>
                <a:gd name="T12" fmla="*/ 6163 w 17"/>
                <a:gd name="T13" fmla="*/ 26147 h 17"/>
                <a:gd name="T14" fmla="*/ 2054 w 17"/>
                <a:gd name="T15" fmla="*/ 22412 h 17"/>
                <a:gd name="T16" fmla="*/ 0 w 17"/>
                <a:gd name="T17" fmla="*/ 16809 h 17"/>
                <a:gd name="T18" fmla="*/ 2054 w 17"/>
                <a:gd name="T19" fmla="*/ 14941 h 17"/>
                <a:gd name="T20" fmla="*/ 4109 w 17"/>
                <a:gd name="T21" fmla="*/ 7471 h 17"/>
                <a:gd name="T22" fmla="*/ 8218 w 17"/>
                <a:gd name="T23" fmla="*/ 1868 h 17"/>
                <a:gd name="T24" fmla="*/ 16435 w 17"/>
                <a:gd name="T25" fmla="*/ 0 h 17"/>
                <a:gd name="T26" fmla="*/ 20544 w 17"/>
                <a:gd name="T27" fmla="*/ 0 h 17"/>
                <a:gd name="T28" fmla="*/ 24653 w 17"/>
                <a:gd name="T29" fmla="*/ 0 h 17"/>
                <a:gd name="T30" fmla="*/ 28762 w 17"/>
                <a:gd name="T31" fmla="*/ 1868 h 17"/>
                <a:gd name="T32" fmla="*/ 32871 w 17"/>
                <a:gd name="T33" fmla="*/ 747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4"/>
                  </a:moveTo>
                  <a:lnTo>
                    <a:pt x="14" y="8"/>
                  </a:lnTo>
                  <a:lnTo>
                    <a:pt x="11" y="9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8"/>
                  </a:lnTo>
                  <a:lnTo>
                    <a:pt x="2" y="4"/>
                  </a:lnTo>
                  <a:lnTo>
                    <a:pt x="4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9" name="Freeform 735"/>
            <p:cNvSpPr>
              <a:spLocks/>
            </p:cNvSpPr>
            <p:nvPr/>
          </p:nvSpPr>
          <p:spPr bwMode="auto">
            <a:xfrm>
              <a:off x="7386638" y="1804988"/>
              <a:ext cx="34925" cy="31750"/>
            </a:xfrm>
            <a:custGeom>
              <a:avLst/>
              <a:gdLst>
                <a:gd name="T0" fmla="*/ 32871 w 17"/>
                <a:gd name="T1" fmla="*/ 9338 h 17"/>
                <a:gd name="T2" fmla="*/ 28762 w 17"/>
                <a:gd name="T3" fmla="*/ 14941 h 17"/>
                <a:gd name="T4" fmla="*/ 22599 w 17"/>
                <a:gd name="T5" fmla="*/ 18676 h 17"/>
                <a:gd name="T6" fmla="*/ 14381 w 17"/>
                <a:gd name="T7" fmla="*/ 22412 h 17"/>
                <a:gd name="T8" fmla="*/ 12326 w 17"/>
                <a:gd name="T9" fmla="*/ 29882 h 17"/>
                <a:gd name="T10" fmla="*/ 10272 w 17"/>
                <a:gd name="T11" fmla="*/ 28015 h 17"/>
                <a:gd name="T12" fmla="*/ 6163 w 17"/>
                <a:gd name="T13" fmla="*/ 26147 h 17"/>
                <a:gd name="T14" fmla="*/ 0 w 17"/>
                <a:gd name="T15" fmla="*/ 22412 h 17"/>
                <a:gd name="T16" fmla="*/ 0 w 17"/>
                <a:gd name="T17" fmla="*/ 18676 h 17"/>
                <a:gd name="T18" fmla="*/ 0 w 17"/>
                <a:gd name="T19" fmla="*/ 14941 h 17"/>
                <a:gd name="T20" fmla="*/ 4109 w 17"/>
                <a:gd name="T21" fmla="*/ 9338 h 17"/>
                <a:gd name="T22" fmla="*/ 8218 w 17"/>
                <a:gd name="T23" fmla="*/ 3735 h 17"/>
                <a:gd name="T24" fmla="*/ 14381 w 17"/>
                <a:gd name="T25" fmla="*/ 0 h 17"/>
                <a:gd name="T26" fmla="*/ 20544 w 17"/>
                <a:gd name="T27" fmla="*/ 0 h 17"/>
                <a:gd name="T28" fmla="*/ 22599 w 17"/>
                <a:gd name="T29" fmla="*/ 0 h 17"/>
                <a:gd name="T30" fmla="*/ 28762 w 17"/>
                <a:gd name="T31" fmla="*/ 3735 h 17"/>
                <a:gd name="T32" fmla="*/ 32871 w 17"/>
                <a:gd name="T33" fmla="*/ 9338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5"/>
                  </a:moveTo>
                  <a:lnTo>
                    <a:pt x="14" y="8"/>
                  </a:lnTo>
                  <a:lnTo>
                    <a:pt x="11" y="10"/>
                  </a:lnTo>
                  <a:lnTo>
                    <a:pt x="7" y="12"/>
                  </a:lnTo>
                  <a:lnTo>
                    <a:pt x="6" y="16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0" name="Freeform 736"/>
            <p:cNvSpPr>
              <a:spLocks/>
            </p:cNvSpPr>
            <p:nvPr/>
          </p:nvSpPr>
          <p:spPr bwMode="auto">
            <a:xfrm>
              <a:off x="7297738" y="1808163"/>
              <a:ext cx="36512" cy="28575"/>
            </a:xfrm>
            <a:custGeom>
              <a:avLst/>
              <a:gdLst>
                <a:gd name="T0" fmla="*/ 34364 w 17"/>
                <a:gd name="T1" fmla="*/ 20171 h 17"/>
                <a:gd name="T2" fmla="*/ 27921 w 17"/>
                <a:gd name="T3" fmla="*/ 26894 h 17"/>
                <a:gd name="T4" fmla="*/ 19330 w 17"/>
                <a:gd name="T5" fmla="*/ 26894 h 17"/>
                <a:gd name="T6" fmla="*/ 12887 w 17"/>
                <a:gd name="T7" fmla="*/ 26894 h 17"/>
                <a:gd name="T8" fmla="*/ 4296 w 17"/>
                <a:gd name="T9" fmla="*/ 26894 h 17"/>
                <a:gd name="T10" fmla="*/ 0 w 17"/>
                <a:gd name="T11" fmla="*/ 23532 h 17"/>
                <a:gd name="T12" fmla="*/ 0 w 17"/>
                <a:gd name="T13" fmla="*/ 18490 h 17"/>
                <a:gd name="T14" fmla="*/ 0 w 17"/>
                <a:gd name="T15" fmla="*/ 13447 h 17"/>
                <a:gd name="T16" fmla="*/ 0 w 17"/>
                <a:gd name="T17" fmla="*/ 6724 h 17"/>
                <a:gd name="T18" fmla="*/ 10739 w 17"/>
                <a:gd name="T19" fmla="*/ 1681 h 17"/>
                <a:gd name="T20" fmla="*/ 17182 w 17"/>
                <a:gd name="T21" fmla="*/ 0 h 17"/>
                <a:gd name="T22" fmla="*/ 21478 w 17"/>
                <a:gd name="T23" fmla="*/ 0 h 17"/>
                <a:gd name="T24" fmla="*/ 27921 w 17"/>
                <a:gd name="T25" fmla="*/ 6724 h 17"/>
                <a:gd name="T26" fmla="*/ 32216 w 17"/>
                <a:gd name="T27" fmla="*/ 10085 h 17"/>
                <a:gd name="T28" fmla="*/ 32216 w 17"/>
                <a:gd name="T29" fmla="*/ 15128 h 17"/>
                <a:gd name="T30" fmla="*/ 34364 w 17"/>
                <a:gd name="T31" fmla="*/ 18490 h 17"/>
                <a:gd name="T32" fmla="*/ 34364 w 17"/>
                <a:gd name="T33" fmla="*/ 2017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2"/>
                  </a:move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5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4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6" y="11"/>
                  </a:lnTo>
                  <a:lnTo>
                    <a:pt x="16" y="1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1" name="Freeform 737"/>
            <p:cNvSpPr>
              <a:spLocks/>
            </p:cNvSpPr>
            <p:nvPr/>
          </p:nvSpPr>
          <p:spPr bwMode="auto">
            <a:xfrm>
              <a:off x="7297738" y="1808163"/>
              <a:ext cx="36512" cy="28575"/>
            </a:xfrm>
            <a:custGeom>
              <a:avLst/>
              <a:gdLst>
                <a:gd name="T0" fmla="*/ 34364 w 17"/>
                <a:gd name="T1" fmla="*/ 20171 h 17"/>
                <a:gd name="T2" fmla="*/ 27921 w 17"/>
                <a:gd name="T3" fmla="*/ 26894 h 17"/>
                <a:gd name="T4" fmla="*/ 19330 w 17"/>
                <a:gd name="T5" fmla="*/ 26894 h 17"/>
                <a:gd name="T6" fmla="*/ 12887 w 17"/>
                <a:gd name="T7" fmla="*/ 26894 h 17"/>
                <a:gd name="T8" fmla="*/ 4296 w 17"/>
                <a:gd name="T9" fmla="*/ 26894 h 17"/>
                <a:gd name="T10" fmla="*/ 2148 w 17"/>
                <a:gd name="T11" fmla="*/ 21851 h 17"/>
                <a:gd name="T12" fmla="*/ 0 w 17"/>
                <a:gd name="T13" fmla="*/ 16809 h 17"/>
                <a:gd name="T14" fmla="*/ 0 w 17"/>
                <a:gd name="T15" fmla="*/ 13447 h 17"/>
                <a:gd name="T16" fmla="*/ 2148 w 17"/>
                <a:gd name="T17" fmla="*/ 8404 h 17"/>
                <a:gd name="T18" fmla="*/ 8591 w 17"/>
                <a:gd name="T19" fmla="*/ 3362 h 17"/>
                <a:gd name="T20" fmla="*/ 17182 w 17"/>
                <a:gd name="T21" fmla="*/ 0 h 17"/>
                <a:gd name="T22" fmla="*/ 23625 w 17"/>
                <a:gd name="T23" fmla="*/ 0 h 17"/>
                <a:gd name="T24" fmla="*/ 27921 w 17"/>
                <a:gd name="T25" fmla="*/ 8404 h 17"/>
                <a:gd name="T26" fmla="*/ 30069 w 17"/>
                <a:gd name="T27" fmla="*/ 10085 h 17"/>
                <a:gd name="T28" fmla="*/ 32216 w 17"/>
                <a:gd name="T29" fmla="*/ 13447 h 17"/>
                <a:gd name="T30" fmla="*/ 34364 w 17"/>
                <a:gd name="T31" fmla="*/ 16809 h 17"/>
                <a:gd name="T32" fmla="*/ 34364 w 17"/>
                <a:gd name="T33" fmla="*/ 2017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2"/>
                  </a:move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4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5" y="8"/>
                  </a:lnTo>
                  <a:lnTo>
                    <a:pt x="16" y="10"/>
                  </a:lnTo>
                  <a:lnTo>
                    <a:pt x="16" y="1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2" name="Freeform 738"/>
            <p:cNvSpPr>
              <a:spLocks/>
            </p:cNvSpPr>
            <p:nvPr/>
          </p:nvSpPr>
          <p:spPr bwMode="auto">
            <a:xfrm>
              <a:off x="7196138" y="2101850"/>
              <a:ext cx="34925" cy="3175"/>
            </a:xfrm>
            <a:custGeom>
              <a:avLst/>
              <a:gdLst>
                <a:gd name="T0" fmla="*/ 16435 w 17"/>
                <a:gd name="T1" fmla="*/ 0 h 1"/>
                <a:gd name="T2" fmla="*/ 32871 w 17"/>
                <a:gd name="T3" fmla="*/ 0 h 1"/>
                <a:gd name="T4" fmla="*/ 16435 w 17"/>
                <a:gd name="T5" fmla="*/ 0 h 1"/>
                <a:gd name="T6" fmla="*/ 0 w 17"/>
                <a:gd name="T7" fmla="*/ 0 h 1"/>
                <a:gd name="T8" fmla="*/ 16435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8" y="0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3" name="Freeform 739"/>
            <p:cNvSpPr>
              <a:spLocks/>
            </p:cNvSpPr>
            <p:nvPr/>
          </p:nvSpPr>
          <p:spPr bwMode="auto">
            <a:xfrm>
              <a:off x="7202488" y="1812925"/>
              <a:ext cx="36512" cy="31750"/>
            </a:xfrm>
            <a:custGeom>
              <a:avLst/>
              <a:gdLst>
                <a:gd name="T0" fmla="*/ 21478 w 17"/>
                <a:gd name="T1" fmla="*/ 18676 h 17"/>
                <a:gd name="T2" fmla="*/ 0 w 17"/>
                <a:gd name="T3" fmla="*/ 29882 h 17"/>
                <a:gd name="T4" fmla="*/ 0 w 17"/>
                <a:gd name="T5" fmla="*/ 0 h 17"/>
                <a:gd name="T6" fmla="*/ 21478 w 17"/>
                <a:gd name="T7" fmla="*/ 3735 h 17"/>
                <a:gd name="T8" fmla="*/ 34364 w 17"/>
                <a:gd name="T9" fmla="*/ 9338 h 17"/>
                <a:gd name="T10" fmla="*/ 34364 w 17"/>
                <a:gd name="T11" fmla="*/ 14941 h 17"/>
                <a:gd name="T12" fmla="*/ 21478 w 17"/>
                <a:gd name="T13" fmla="*/ 1867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0" y="10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0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4" name="Freeform 740"/>
            <p:cNvSpPr>
              <a:spLocks/>
            </p:cNvSpPr>
            <p:nvPr/>
          </p:nvSpPr>
          <p:spPr bwMode="auto">
            <a:xfrm>
              <a:off x="7350125" y="1816100"/>
              <a:ext cx="36513" cy="30163"/>
            </a:xfrm>
            <a:custGeom>
              <a:avLst/>
              <a:gdLst>
                <a:gd name="T0" fmla="*/ 34365 w 17"/>
                <a:gd name="T1" fmla="*/ 15969 h 17"/>
                <a:gd name="T2" fmla="*/ 34365 w 17"/>
                <a:gd name="T3" fmla="*/ 19517 h 17"/>
                <a:gd name="T4" fmla="*/ 34365 w 17"/>
                <a:gd name="T5" fmla="*/ 23066 h 17"/>
                <a:gd name="T6" fmla="*/ 25774 w 17"/>
                <a:gd name="T7" fmla="*/ 28389 h 17"/>
                <a:gd name="T8" fmla="*/ 17183 w 17"/>
                <a:gd name="T9" fmla="*/ 28389 h 17"/>
                <a:gd name="T10" fmla="*/ 8591 w 17"/>
                <a:gd name="T11" fmla="*/ 28389 h 17"/>
                <a:gd name="T12" fmla="*/ 0 w 17"/>
                <a:gd name="T13" fmla="*/ 19517 h 17"/>
                <a:gd name="T14" fmla="*/ 0 w 17"/>
                <a:gd name="T15" fmla="*/ 15969 h 17"/>
                <a:gd name="T16" fmla="*/ 17183 w 17"/>
                <a:gd name="T17" fmla="*/ 0 h 17"/>
                <a:gd name="T18" fmla="*/ 25774 w 17"/>
                <a:gd name="T19" fmla="*/ 3549 h 17"/>
                <a:gd name="T20" fmla="*/ 25774 w 17"/>
                <a:gd name="T21" fmla="*/ 7097 h 17"/>
                <a:gd name="T22" fmla="*/ 25774 w 17"/>
                <a:gd name="T23" fmla="*/ 10646 h 17"/>
                <a:gd name="T24" fmla="*/ 34365 w 17"/>
                <a:gd name="T25" fmla="*/ 15969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9"/>
                  </a:moveTo>
                  <a:lnTo>
                    <a:pt x="16" y="11"/>
                  </a:lnTo>
                  <a:lnTo>
                    <a:pt x="16" y="13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1"/>
                  </a:lnTo>
                  <a:lnTo>
                    <a:pt x="0" y="9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5" name="Freeform 741"/>
            <p:cNvSpPr>
              <a:spLocks/>
            </p:cNvSpPr>
            <p:nvPr/>
          </p:nvSpPr>
          <p:spPr bwMode="auto">
            <a:xfrm>
              <a:off x="7350125" y="1816100"/>
              <a:ext cx="36513" cy="30163"/>
            </a:xfrm>
            <a:custGeom>
              <a:avLst/>
              <a:gdLst>
                <a:gd name="T0" fmla="*/ 34365 w 17"/>
                <a:gd name="T1" fmla="*/ 14194 h 17"/>
                <a:gd name="T2" fmla="*/ 34365 w 17"/>
                <a:gd name="T3" fmla="*/ 17743 h 17"/>
                <a:gd name="T4" fmla="*/ 30070 w 17"/>
                <a:gd name="T5" fmla="*/ 21292 h 17"/>
                <a:gd name="T6" fmla="*/ 25774 w 17"/>
                <a:gd name="T7" fmla="*/ 24840 h 17"/>
                <a:gd name="T8" fmla="*/ 17183 w 17"/>
                <a:gd name="T9" fmla="*/ 28389 h 17"/>
                <a:gd name="T10" fmla="*/ 10739 w 17"/>
                <a:gd name="T11" fmla="*/ 28389 h 17"/>
                <a:gd name="T12" fmla="*/ 6443 w 17"/>
                <a:gd name="T13" fmla="*/ 24840 h 17"/>
                <a:gd name="T14" fmla="*/ 2148 w 17"/>
                <a:gd name="T15" fmla="*/ 21292 h 17"/>
                <a:gd name="T16" fmla="*/ 0 w 17"/>
                <a:gd name="T17" fmla="*/ 15969 h 17"/>
                <a:gd name="T18" fmla="*/ 15035 w 17"/>
                <a:gd name="T19" fmla="*/ 0 h 17"/>
                <a:gd name="T20" fmla="*/ 21478 w 17"/>
                <a:gd name="T21" fmla="*/ 1774 h 17"/>
                <a:gd name="T22" fmla="*/ 25774 w 17"/>
                <a:gd name="T23" fmla="*/ 7097 h 17"/>
                <a:gd name="T24" fmla="*/ 25774 w 17"/>
                <a:gd name="T25" fmla="*/ 8871 h 17"/>
                <a:gd name="T26" fmla="*/ 34365 w 17"/>
                <a:gd name="T27" fmla="*/ 14194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8"/>
                  </a:moveTo>
                  <a:lnTo>
                    <a:pt x="16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9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6" name="Freeform 742"/>
            <p:cNvSpPr>
              <a:spLocks/>
            </p:cNvSpPr>
            <p:nvPr/>
          </p:nvSpPr>
          <p:spPr bwMode="auto">
            <a:xfrm>
              <a:off x="7254875" y="1817688"/>
              <a:ext cx="36513" cy="31750"/>
            </a:xfrm>
            <a:custGeom>
              <a:avLst/>
              <a:gdLst>
                <a:gd name="T0" fmla="*/ 34365 w 17"/>
                <a:gd name="T1" fmla="*/ 29882 h 17"/>
                <a:gd name="T2" fmla="*/ 23626 w 17"/>
                <a:gd name="T3" fmla="*/ 29882 h 17"/>
                <a:gd name="T4" fmla="*/ 12887 w 17"/>
                <a:gd name="T5" fmla="*/ 29882 h 17"/>
                <a:gd name="T6" fmla="*/ 2148 w 17"/>
                <a:gd name="T7" fmla="*/ 29882 h 17"/>
                <a:gd name="T8" fmla="*/ 0 w 17"/>
                <a:gd name="T9" fmla="*/ 14941 h 17"/>
                <a:gd name="T10" fmla="*/ 0 w 17"/>
                <a:gd name="T11" fmla="*/ 0 h 17"/>
                <a:gd name="T12" fmla="*/ 2148 w 17"/>
                <a:gd name="T13" fmla="*/ 0 h 17"/>
                <a:gd name="T14" fmla="*/ 6443 w 17"/>
                <a:gd name="T15" fmla="*/ 0 h 17"/>
                <a:gd name="T16" fmla="*/ 17183 w 17"/>
                <a:gd name="T17" fmla="*/ 0 h 17"/>
                <a:gd name="T18" fmla="*/ 23626 w 17"/>
                <a:gd name="T19" fmla="*/ 14941 h 17"/>
                <a:gd name="T20" fmla="*/ 27922 w 17"/>
                <a:gd name="T21" fmla="*/ 14941 h 17"/>
                <a:gd name="T22" fmla="*/ 34365 w 17"/>
                <a:gd name="T23" fmla="*/ 29882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16"/>
                  </a:moveTo>
                  <a:lnTo>
                    <a:pt x="11" y="16"/>
                  </a:lnTo>
                  <a:lnTo>
                    <a:pt x="6" y="16"/>
                  </a:lnTo>
                  <a:lnTo>
                    <a:pt x="1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7" name="Freeform 743"/>
            <p:cNvSpPr>
              <a:spLocks/>
            </p:cNvSpPr>
            <p:nvPr/>
          </p:nvSpPr>
          <p:spPr bwMode="auto">
            <a:xfrm>
              <a:off x="7254875" y="1817688"/>
              <a:ext cx="36513" cy="31750"/>
            </a:xfrm>
            <a:custGeom>
              <a:avLst/>
              <a:gdLst>
                <a:gd name="T0" fmla="*/ 34365 w 17"/>
                <a:gd name="T1" fmla="*/ 24279 h 17"/>
                <a:gd name="T2" fmla="*/ 34365 w 17"/>
                <a:gd name="T3" fmla="*/ 29882 h 17"/>
                <a:gd name="T4" fmla="*/ 23626 w 17"/>
                <a:gd name="T5" fmla="*/ 29882 h 17"/>
                <a:gd name="T6" fmla="*/ 12887 w 17"/>
                <a:gd name="T7" fmla="*/ 29882 h 17"/>
                <a:gd name="T8" fmla="*/ 2148 w 17"/>
                <a:gd name="T9" fmla="*/ 24279 h 17"/>
                <a:gd name="T10" fmla="*/ 0 w 17"/>
                <a:gd name="T11" fmla="*/ 9338 h 17"/>
                <a:gd name="T12" fmla="*/ 0 w 17"/>
                <a:gd name="T13" fmla="*/ 3735 h 17"/>
                <a:gd name="T14" fmla="*/ 2148 w 17"/>
                <a:gd name="T15" fmla="*/ 3735 h 17"/>
                <a:gd name="T16" fmla="*/ 6443 w 17"/>
                <a:gd name="T17" fmla="*/ 3735 h 17"/>
                <a:gd name="T18" fmla="*/ 8591 w 17"/>
                <a:gd name="T19" fmla="*/ 0 h 17"/>
                <a:gd name="T20" fmla="*/ 17183 w 17"/>
                <a:gd name="T21" fmla="*/ 0 h 17"/>
                <a:gd name="T22" fmla="*/ 23626 w 17"/>
                <a:gd name="T23" fmla="*/ 9338 h 17"/>
                <a:gd name="T24" fmla="*/ 27922 w 17"/>
                <a:gd name="T25" fmla="*/ 9338 h 17"/>
                <a:gd name="T26" fmla="*/ 34365 w 17"/>
                <a:gd name="T27" fmla="*/ 2427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13"/>
                  </a:moveTo>
                  <a:lnTo>
                    <a:pt x="16" y="16"/>
                  </a:lnTo>
                  <a:lnTo>
                    <a:pt x="11" y="16"/>
                  </a:lnTo>
                  <a:lnTo>
                    <a:pt x="6" y="16"/>
                  </a:lnTo>
                  <a:lnTo>
                    <a:pt x="1" y="13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1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8" name="Freeform 744"/>
            <p:cNvSpPr>
              <a:spLocks/>
            </p:cNvSpPr>
            <p:nvPr/>
          </p:nvSpPr>
          <p:spPr bwMode="auto">
            <a:xfrm>
              <a:off x="8031163" y="1817688"/>
              <a:ext cx="90487" cy="60325"/>
            </a:xfrm>
            <a:custGeom>
              <a:avLst/>
              <a:gdLst>
                <a:gd name="T0" fmla="*/ 67339 w 43"/>
                <a:gd name="T1" fmla="*/ 10968 h 33"/>
                <a:gd name="T2" fmla="*/ 73652 w 43"/>
                <a:gd name="T3" fmla="*/ 14624 h 33"/>
                <a:gd name="T4" fmla="*/ 75757 w 43"/>
                <a:gd name="T5" fmla="*/ 18280 h 33"/>
                <a:gd name="T6" fmla="*/ 82070 w 43"/>
                <a:gd name="T7" fmla="*/ 21936 h 33"/>
                <a:gd name="T8" fmla="*/ 88383 w 43"/>
                <a:gd name="T9" fmla="*/ 23764 h 33"/>
                <a:gd name="T10" fmla="*/ 88383 w 43"/>
                <a:gd name="T11" fmla="*/ 25592 h 33"/>
                <a:gd name="T12" fmla="*/ 86278 w 43"/>
                <a:gd name="T13" fmla="*/ 27420 h 33"/>
                <a:gd name="T14" fmla="*/ 82070 w 43"/>
                <a:gd name="T15" fmla="*/ 29248 h 33"/>
                <a:gd name="T16" fmla="*/ 77861 w 43"/>
                <a:gd name="T17" fmla="*/ 29248 h 33"/>
                <a:gd name="T18" fmla="*/ 82070 w 43"/>
                <a:gd name="T19" fmla="*/ 32905 h 33"/>
                <a:gd name="T20" fmla="*/ 84174 w 43"/>
                <a:gd name="T21" fmla="*/ 34733 h 33"/>
                <a:gd name="T22" fmla="*/ 86278 w 43"/>
                <a:gd name="T23" fmla="*/ 38389 h 33"/>
                <a:gd name="T24" fmla="*/ 86278 w 43"/>
                <a:gd name="T25" fmla="*/ 40217 h 33"/>
                <a:gd name="T26" fmla="*/ 82070 w 43"/>
                <a:gd name="T27" fmla="*/ 42045 h 33"/>
                <a:gd name="T28" fmla="*/ 75757 w 43"/>
                <a:gd name="T29" fmla="*/ 42045 h 33"/>
                <a:gd name="T30" fmla="*/ 69444 w 43"/>
                <a:gd name="T31" fmla="*/ 45701 h 33"/>
                <a:gd name="T32" fmla="*/ 65235 w 43"/>
                <a:gd name="T33" fmla="*/ 45701 h 33"/>
                <a:gd name="T34" fmla="*/ 61026 w 43"/>
                <a:gd name="T35" fmla="*/ 51185 h 33"/>
                <a:gd name="T36" fmla="*/ 54713 w 43"/>
                <a:gd name="T37" fmla="*/ 53013 h 33"/>
                <a:gd name="T38" fmla="*/ 48400 w 43"/>
                <a:gd name="T39" fmla="*/ 54841 h 33"/>
                <a:gd name="T40" fmla="*/ 44191 w 43"/>
                <a:gd name="T41" fmla="*/ 58497 h 33"/>
                <a:gd name="T42" fmla="*/ 39983 w 43"/>
                <a:gd name="T43" fmla="*/ 56669 h 33"/>
                <a:gd name="T44" fmla="*/ 33670 w 43"/>
                <a:gd name="T45" fmla="*/ 54841 h 33"/>
                <a:gd name="T46" fmla="*/ 27357 w 43"/>
                <a:gd name="T47" fmla="*/ 53013 h 33"/>
                <a:gd name="T48" fmla="*/ 23148 w 43"/>
                <a:gd name="T49" fmla="*/ 51185 h 33"/>
                <a:gd name="T50" fmla="*/ 16835 w 43"/>
                <a:gd name="T51" fmla="*/ 51185 h 33"/>
                <a:gd name="T52" fmla="*/ 10522 w 43"/>
                <a:gd name="T53" fmla="*/ 49357 h 33"/>
                <a:gd name="T54" fmla="*/ 6313 w 43"/>
                <a:gd name="T55" fmla="*/ 45701 h 33"/>
                <a:gd name="T56" fmla="*/ 2104 w 43"/>
                <a:gd name="T57" fmla="*/ 42045 h 33"/>
                <a:gd name="T58" fmla="*/ 2104 w 43"/>
                <a:gd name="T59" fmla="*/ 38389 h 33"/>
                <a:gd name="T60" fmla="*/ 2104 w 43"/>
                <a:gd name="T61" fmla="*/ 38389 h 33"/>
                <a:gd name="T62" fmla="*/ 2104 w 43"/>
                <a:gd name="T63" fmla="*/ 34733 h 33"/>
                <a:gd name="T64" fmla="*/ 2104 w 43"/>
                <a:gd name="T65" fmla="*/ 32905 h 33"/>
                <a:gd name="T66" fmla="*/ 0 w 43"/>
                <a:gd name="T67" fmla="*/ 29248 h 33"/>
                <a:gd name="T68" fmla="*/ 0 w 43"/>
                <a:gd name="T69" fmla="*/ 27420 h 33"/>
                <a:gd name="T70" fmla="*/ 0 w 43"/>
                <a:gd name="T71" fmla="*/ 25592 h 33"/>
                <a:gd name="T72" fmla="*/ 0 w 43"/>
                <a:gd name="T73" fmla="*/ 21936 h 33"/>
                <a:gd name="T74" fmla="*/ 4209 w 43"/>
                <a:gd name="T75" fmla="*/ 16452 h 33"/>
                <a:gd name="T76" fmla="*/ 12626 w 43"/>
                <a:gd name="T77" fmla="*/ 14624 h 33"/>
                <a:gd name="T78" fmla="*/ 21043 w 43"/>
                <a:gd name="T79" fmla="*/ 12796 h 33"/>
                <a:gd name="T80" fmla="*/ 29461 w 43"/>
                <a:gd name="T81" fmla="*/ 10968 h 33"/>
                <a:gd name="T82" fmla="*/ 39983 w 43"/>
                <a:gd name="T83" fmla="*/ 10968 h 33"/>
                <a:gd name="T84" fmla="*/ 48400 w 43"/>
                <a:gd name="T85" fmla="*/ 7312 h 33"/>
                <a:gd name="T86" fmla="*/ 56817 w 43"/>
                <a:gd name="T87" fmla="*/ 3656 h 33"/>
                <a:gd name="T88" fmla="*/ 63130 w 43"/>
                <a:gd name="T89" fmla="*/ 0 h 33"/>
                <a:gd name="T90" fmla="*/ 67339 w 43"/>
                <a:gd name="T91" fmla="*/ 0 h 33"/>
                <a:gd name="T92" fmla="*/ 67339 w 43"/>
                <a:gd name="T93" fmla="*/ 3656 h 33"/>
                <a:gd name="T94" fmla="*/ 67339 w 43"/>
                <a:gd name="T95" fmla="*/ 7312 h 33"/>
                <a:gd name="T96" fmla="*/ 67339 w 43"/>
                <a:gd name="T97" fmla="*/ 10968 h 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33"/>
                <a:gd name="T149" fmla="*/ 43 w 43"/>
                <a:gd name="T150" fmla="*/ 33 h 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33">
                  <a:moveTo>
                    <a:pt x="32" y="6"/>
                  </a:moveTo>
                  <a:lnTo>
                    <a:pt x="35" y="8"/>
                  </a:lnTo>
                  <a:lnTo>
                    <a:pt x="36" y="10"/>
                  </a:lnTo>
                  <a:lnTo>
                    <a:pt x="39" y="12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39" y="16"/>
                  </a:lnTo>
                  <a:lnTo>
                    <a:pt x="37" y="16"/>
                  </a:lnTo>
                  <a:lnTo>
                    <a:pt x="39" y="18"/>
                  </a:lnTo>
                  <a:lnTo>
                    <a:pt x="40" y="19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39" y="23"/>
                  </a:lnTo>
                  <a:lnTo>
                    <a:pt x="36" y="23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29" y="28"/>
                  </a:lnTo>
                  <a:lnTo>
                    <a:pt x="26" y="29"/>
                  </a:lnTo>
                  <a:lnTo>
                    <a:pt x="23" y="30"/>
                  </a:lnTo>
                  <a:lnTo>
                    <a:pt x="21" y="32"/>
                  </a:lnTo>
                  <a:lnTo>
                    <a:pt x="19" y="31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11" y="28"/>
                  </a:lnTo>
                  <a:lnTo>
                    <a:pt x="8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6" y="8"/>
                  </a:lnTo>
                  <a:lnTo>
                    <a:pt x="10" y="7"/>
                  </a:lnTo>
                  <a:lnTo>
                    <a:pt x="14" y="6"/>
                  </a:lnTo>
                  <a:lnTo>
                    <a:pt x="19" y="6"/>
                  </a:lnTo>
                  <a:lnTo>
                    <a:pt x="23" y="4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9" name="Freeform 745"/>
            <p:cNvSpPr>
              <a:spLocks/>
            </p:cNvSpPr>
            <p:nvPr/>
          </p:nvSpPr>
          <p:spPr bwMode="auto">
            <a:xfrm>
              <a:off x="8031163" y="1817688"/>
              <a:ext cx="100012" cy="65087"/>
            </a:xfrm>
            <a:custGeom>
              <a:avLst/>
              <a:gdLst>
                <a:gd name="T0" fmla="*/ 74477 w 47"/>
                <a:gd name="T1" fmla="*/ 10848 h 36"/>
                <a:gd name="T2" fmla="*/ 80861 w 47"/>
                <a:gd name="T3" fmla="*/ 16272 h 36"/>
                <a:gd name="T4" fmla="*/ 85117 w 47"/>
                <a:gd name="T5" fmla="*/ 19888 h 36"/>
                <a:gd name="T6" fmla="*/ 89372 w 47"/>
                <a:gd name="T7" fmla="*/ 23504 h 36"/>
                <a:gd name="T8" fmla="*/ 97884 w 47"/>
                <a:gd name="T9" fmla="*/ 27120 h 36"/>
                <a:gd name="T10" fmla="*/ 97884 w 47"/>
                <a:gd name="T11" fmla="*/ 27120 h 36"/>
                <a:gd name="T12" fmla="*/ 93628 w 47"/>
                <a:gd name="T13" fmla="*/ 28928 h 36"/>
                <a:gd name="T14" fmla="*/ 89372 w 47"/>
                <a:gd name="T15" fmla="*/ 30736 h 36"/>
                <a:gd name="T16" fmla="*/ 87245 w 47"/>
                <a:gd name="T17" fmla="*/ 32544 h 36"/>
                <a:gd name="T18" fmla="*/ 89372 w 47"/>
                <a:gd name="T19" fmla="*/ 36159 h 36"/>
                <a:gd name="T20" fmla="*/ 93628 w 47"/>
                <a:gd name="T21" fmla="*/ 37967 h 36"/>
                <a:gd name="T22" fmla="*/ 95756 w 47"/>
                <a:gd name="T23" fmla="*/ 39775 h 36"/>
                <a:gd name="T24" fmla="*/ 95756 w 47"/>
                <a:gd name="T25" fmla="*/ 43391 h 36"/>
                <a:gd name="T26" fmla="*/ 89372 w 47"/>
                <a:gd name="T27" fmla="*/ 43391 h 36"/>
                <a:gd name="T28" fmla="*/ 82989 w 47"/>
                <a:gd name="T29" fmla="*/ 45199 h 36"/>
                <a:gd name="T30" fmla="*/ 76605 w 47"/>
                <a:gd name="T31" fmla="*/ 48815 h 36"/>
                <a:gd name="T32" fmla="*/ 72349 w 47"/>
                <a:gd name="T33" fmla="*/ 50623 h 36"/>
                <a:gd name="T34" fmla="*/ 65965 w 47"/>
                <a:gd name="T35" fmla="*/ 54239 h 36"/>
                <a:gd name="T36" fmla="*/ 59582 w 47"/>
                <a:gd name="T37" fmla="*/ 57855 h 36"/>
                <a:gd name="T38" fmla="*/ 55326 w 47"/>
                <a:gd name="T39" fmla="*/ 59663 h 36"/>
                <a:gd name="T40" fmla="*/ 48942 w 47"/>
                <a:gd name="T41" fmla="*/ 63279 h 36"/>
                <a:gd name="T42" fmla="*/ 42558 w 47"/>
                <a:gd name="T43" fmla="*/ 61471 h 36"/>
                <a:gd name="T44" fmla="*/ 38302 w 47"/>
                <a:gd name="T45" fmla="*/ 59663 h 36"/>
                <a:gd name="T46" fmla="*/ 29791 w 47"/>
                <a:gd name="T47" fmla="*/ 57855 h 36"/>
                <a:gd name="T48" fmla="*/ 25535 w 47"/>
                <a:gd name="T49" fmla="*/ 56047 h 36"/>
                <a:gd name="T50" fmla="*/ 19151 w 47"/>
                <a:gd name="T51" fmla="*/ 56047 h 36"/>
                <a:gd name="T52" fmla="*/ 12767 w 47"/>
                <a:gd name="T53" fmla="*/ 52431 h 36"/>
                <a:gd name="T54" fmla="*/ 8512 w 47"/>
                <a:gd name="T55" fmla="*/ 50623 h 36"/>
                <a:gd name="T56" fmla="*/ 4256 w 47"/>
                <a:gd name="T57" fmla="*/ 45199 h 36"/>
                <a:gd name="T58" fmla="*/ 4256 w 47"/>
                <a:gd name="T59" fmla="*/ 43391 h 36"/>
                <a:gd name="T60" fmla="*/ 4256 w 47"/>
                <a:gd name="T61" fmla="*/ 39775 h 36"/>
                <a:gd name="T62" fmla="*/ 4256 w 47"/>
                <a:gd name="T63" fmla="*/ 37967 h 36"/>
                <a:gd name="T64" fmla="*/ 2128 w 47"/>
                <a:gd name="T65" fmla="*/ 36159 h 36"/>
                <a:gd name="T66" fmla="*/ 0 w 47"/>
                <a:gd name="T67" fmla="*/ 32544 h 36"/>
                <a:gd name="T68" fmla="*/ 0 w 47"/>
                <a:gd name="T69" fmla="*/ 28928 h 36"/>
                <a:gd name="T70" fmla="*/ 0 w 47"/>
                <a:gd name="T71" fmla="*/ 27120 h 36"/>
                <a:gd name="T72" fmla="*/ 0 w 47"/>
                <a:gd name="T73" fmla="*/ 23504 h 36"/>
                <a:gd name="T74" fmla="*/ 6384 w 47"/>
                <a:gd name="T75" fmla="*/ 19888 h 36"/>
                <a:gd name="T76" fmla="*/ 14895 w 47"/>
                <a:gd name="T77" fmla="*/ 16272 h 36"/>
                <a:gd name="T78" fmla="*/ 23407 w 47"/>
                <a:gd name="T79" fmla="*/ 12656 h 36"/>
                <a:gd name="T80" fmla="*/ 34047 w 47"/>
                <a:gd name="T81" fmla="*/ 10848 h 36"/>
                <a:gd name="T82" fmla="*/ 42558 w 47"/>
                <a:gd name="T83" fmla="*/ 10848 h 36"/>
                <a:gd name="T84" fmla="*/ 53198 w 47"/>
                <a:gd name="T85" fmla="*/ 9040 h 36"/>
                <a:gd name="T86" fmla="*/ 61710 w 47"/>
                <a:gd name="T87" fmla="*/ 3616 h 36"/>
                <a:gd name="T88" fmla="*/ 70221 w 47"/>
                <a:gd name="T89" fmla="*/ 0 h 36"/>
                <a:gd name="T90" fmla="*/ 72349 w 47"/>
                <a:gd name="T91" fmla="*/ 0 h 36"/>
                <a:gd name="T92" fmla="*/ 74477 w 47"/>
                <a:gd name="T93" fmla="*/ 3616 h 36"/>
                <a:gd name="T94" fmla="*/ 74477 w 47"/>
                <a:gd name="T95" fmla="*/ 9040 h 36"/>
                <a:gd name="T96" fmla="*/ 74477 w 47"/>
                <a:gd name="T97" fmla="*/ 10848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36"/>
                <a:gd name="T149" fmla="*/ 47 w 47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36">
                  <a:moveTo>
                    <a:pt x="35" y="6"/>
                  </a:moveTo>
                  <a:lnTo>
                    <a:pt x="38" y="9"/>
                  </a:lnTo>
                  <a:lnTo>
                    <a:pt x="40" y="11"/>
                  </a:lnTo>
                  <a:lnTo>
                    <a:pt x="42" y="13"/>
                  </a:lnTo>
                  <a:lnTo>
                    <a:pt x="46" y="15"/>
                  </a:lnTo>
                  <a:lnTo>
                    <a:pt x="44" y="16"/>
                  </a:lnTo>
                  <a:lnTo>
                    <a:pt x="42" y="17"/>
                  </a:lnTo>
                  <a:lnTo>
                    <a:pt x="41" y="18"/>
                  </a:lnTo>
                  <a:lnTo>
                    <a:pt x="42" y="20"/>
                  </a:lnTo>
                  <a:lnTo>
                    <a:pt x="44" y="21"/>
                  </a:lnTo>
                  <a:lnTo>
                    <a:pt x="45" y="22"/>
                  </a:lnTo>
                  <a:lnTo>
                    <a:pt x="45" y="24"/>
                  </a:lnTo>
                  <a:lnTo>
                    <a:pt x="42" y="24"/>
                  </a:lnTo>
                  <a:lnTo>
                    <a:pt x="39" y="25"/>
                  </a:lnTo>
                  <a:lnTo>
                    <a:pt x="36" y="27"/>
                  </a:lnTo>
                  <a:lnTo>
                    <a:pt x="34" y="28"/>
                  </a:lnTo>
                  <a:lnTo>
                    <a:pt x="31" y="30"/>
                  </a:lnTo>
                  <a:lnTo>
                    <a:pt x="28" y="32"/>
                  </a:lnTo>
                  <a:lnTo>
                    <a:pt x="26" y="33"/>
                  </a:lnTo>
                  <a:lnTo>
                    <a:pt x="23" y="35"/>
                  </a:lnTo>
                  <a:lnTo>
                    <a:pt x="20" y="34"/>
                  </a:lnTo>
                  <a:lnTo>
                    <a:pt x="18" y="33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6" y="29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1"/>
                  </a:lnTo>
                  <a:lnTo>
                    <a:pt x="7" y="9"/>
                  </a:lnTo>
                  <a:lnTo>
                    <a:pt x="11" y="7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5" y="5"/>
                  </a:lnTo>
                  <a:lnTo>
                    <a:pt x="29" y="2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2"/>
                  </a:lnTo>
                  <a:lnTo>
                    <a:pt x="35" y="5"/>
                  </a:lnTo>
                  <a:lnTo>
                    <a:pt x="35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0" name="Freeform 746"/>
            <p:cNvSpPr>
              <a:spLocks/>
            </p:cNvSpPr>
            <p:nvPr/>
          </p:nvSpPr>
          <p:spPr bwMode="auto">
            <a:xfrm>
              <a:off x="8012113" y="1820863"/>
              <a:ext cx="36512" cy="30162"/>
            </a:xfrm>
            <a:custGeom>
              <a:avLst/>
              <a:gdLst>
                <a:gd name="T0" fmla="*/ 34364 w 17"/>
                <a:gd name="T1" fmla="*/ 28388 h 17"/>
                <a:gd name="T2" fmla="*/ 17182 w 17"/>
                <a:gd name="T3" fmla="*/ 28388 h 17"/>
                <a:gd name="T4" fmla="*/ 0 w 17"/>
                <a:gd name="T5" fmla="*/ 0 h 17"/>
                <a:gd name="T6" fmla="*/ 17182 w 17"/>
                <a:gd name="T7" fmla="*/ 0 h 17"/>
                <a:gd name="T8" fmla="*/ 34364 w 17"/>
                <a:gd name="T9" fmla="*/ 0 h 17"/>
                <a:gd name="T10" fmla="*/ 34364 w 17"/>
                <a:gd name="T11" fmla="*/ 2838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1" name="Freeform 747"/>
            <p:cNvSpPr>
              <a:spLocks/>
            </p:cNvSpPr>
            <p:nvPr/>
          </p:nvSpPr>
          <p:spPr bwMode="auto">
            <a:xfrm>
              <a:off x="8012113" y="1820863"/>
              <a:ext cx="36512" cy="30162"/>
            </a:xfrm>
            <a:custGeom>
              <a:avLst/>
              <a:gdLst>
                <a:gd name="T0" fmla="*/ 34364 w 17"/>
                <a:gd name="T1" fmla="*/ 21291 h 17"/>
                <a:gd name="T2" fmla="*/ 21478 w 17"/>
                <a:gd name="T3" fmla="*/ 28388 h 17"/>
                <a:gd name="T4" fmla="*/ 17182 w 17"/>
                <a:gd name="T5" fmla="*/ 21291 h 17"/>
                <a:gd name="T6" fmla="*/ 12887 w 17"/>
                <a:gd name="T7" fmla="*/ 15968 h 17"/>
                <a:gd name="T8" fmla="*/ 0 w 17"/>
                <a:gd name="T9" fmla="*/ 10645 h 17"/>
                <a:gd name="T10" fmla="*/ 17182 w 17"/>
                <a:gd name="T11" fmla="*/ 0 h 17"/>
                <a:gd name="T12" fmla="*/ 21478 w 17"/>
                <a:gd name="T13" fmla="*/ 5323 h 17"/>
                <a:gd name="T14" fmla="*/ 30069 w 17"/>
                <a:gd name="T15" fmla="*/ 5323 h 17"/>
                <a:gd name="T16" fmla="*/ 34364 w 17"/>
                <a:gd name="T17" fmla="*/ 15968 h 17"/>
                <a:gd name="T18" fmla="*/ 34364 w 17"/>
                <a:gd name="T19" fmla="*/ 21291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2"/>
                  </a:moveTo>
                  <a:lnTo>
                    <a:pt x="10" y="16"/>
                  </a:lnTo>
                  <a:lnTo>
                    <a:pt x="8" y="12"/>
                  </a:lnTo>
                  <a:lnTo>
                    <a:pt x="6" y="9"/>
                  </a:lnTo>
                  <a:lnTo>
                    <a:pt x="0" y="6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4" y="3"/>
                  </a:lnTo>
                  <a:lnTo>
                    <a:pt x="16" y="9"/>
                  </a:lnTo>
                  <a:lnTo>
                    <a:pt x="16" y="1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2" name="Freeform 748"/>
            <p:cNvSpPr>
              <a:spLocks/>
            </p:cNvSpPr>
            <p:nvPr/>
          </p:nvSpPr>
          <p:spPr bwMode="auto">
            <a:xfrm>
              <a:off x="7367588" y="1825625"/>
              <a:ext cx="63500" cy="39688"/>
            </a:xfrm>
            <a:custGeom>
              <a:avLst/>
              <a:gdLst>
                <a:gd name="T0" fmla="*/ 61383 w 30"/>
                <a:gd name="T1" fmla="*/ 10824 h 22"/>
                <a:gd name="T2" fmla="*/ 59267 w 30"/>
                <a:gd name="T3" fmla="*/ 10824 h 22"/>
                <a:gd name="T4" fmla="*/ 59267 w 30"/>
                <a:gd name="T5" fmla="*/ 10824 h 22"/>
                <a:gd name="T6" fmla="*/ 57150 w 30"/>
                <a:gd name="T7" fmla="*/ 12628 h 22"/>
                <a:gd name="T8" fmla="*/ 57150 w 30"/>
                <a:gd name="T9" fmla="*/ 14432 h 22"/>
                <a:gd name="T10" fmla="*/ 42333 w 30"/>
                <a:gd name="T11" fmla="*/ 14432 h 22"/>
                <a:gd name="T12" fmla="*/ 42333 w 30"/>
                <a:gd name="T13" fmla="*/ 16236 h 22"/>
                <a:gd name="T14" fmla="*/ 44450 w 30"/>
                <a:gd name="T15" fmla="*/ 19844 h 22"/>
                <a:gd name="T16" fmla="*/ 48683 w 30"/>
                <a:gd name="T17" fmla="*/ 21648 h 22"/>
                <a:gd name="T18" fmla="*/ 48683 w 30"/>
                <a:gd name="T19" fmla="*/ 23452 h 22"/>
                <a:gd name="T20" fmla="*/ 50800 w 30"/>
                <a:gd name="T21" fmla="*/ 27060 h 22"/>
                <a:gd name="T22" fmla="*/ 48683 w 30"/>
                <a:gd name="T23" fmla="*/ 28864 h 22"/>
                <a:gd name="T24" fmla="*/ 48683 w 30"/>
                <a:gd name="T25" fmla="*/ 30668 h 22"/>
                <a:gd name="T26" fmla="*/ 42333 w 30"/>
                <a:gd name="T27" fmla="*/ 32472 h 22"/>
                <a:gd name="T28" fmla="*/ 40217 w 30"/>
                <a:gd name="T29" fmla="*/ 34276 h 22"/>
                <a:gd name="T30" fmla="*/ 38100 w 30"/>
                <a:gd name="T31" fmla="*/ 36080 h 22"/>
                <a:gd name="T32" fmla="*/ 33867 w 30"/>
                <a:gd name="T33" fmla="*/ 36080 h 22"/>
                <a:gd name="T34" fmla="*/ 27517 w 30"/>
                <a:gd name="T35" fmla="*/ 36080 h 22"/>
                <a:gd name="T36" fmla="*/ 23283 w 30"/>
                <a:gd name="T37" fmla="*/ 36080 h 22"/>
                <a:gd name="T38" fmla="*/ 19050 w 30"/>
                <a:gd name="T39" fmla="*/ 36080 h 22"/>
                <a:gd name="T40" fmla="*/ 12700 w 30"/>
                <a:gd name="T41" fmla="*/ 36080 h 22"/>
                <a:gd name="T42" fmla="*/ 8467 w 30"/>
                <a:gd name="T43" fmla="*/ 37884 h 22"/>
                <a:gd name="T44" fmla="*/ 6350 w 30"/>
                <a:gd name="T45" fmla="*/ 36080 h 22"/>
                <a:gd name="T46" fmla="*/ 4233 w 30"/>
                <a:gd name="T47" fmla="*/ 36080 h 22"/>
                <a:gd name="T48" fmla="*/ 2117 w 30"/>
                <a:gd name="T49" fmla="*/ 34276 h 22"/>
                <a:gd name="T50" fmla="*/ 0 w 30"/>
                <a:gd name="T51" fmla="*/ 32472 h 22"/>
                <a:gd name="T52" fmla="*/ 0 w 30"/>
                <a:gd name="T53" fmla="*/ 30668 h 22"/>
                <a:gd name="T54" fmla="*/ 2117 w 30"/>
                <a:gd name="T55" fmla="*/ 28864 h 22"/>
                <a:gd name="T56" fmla="*/ 2117 w 30"/>
                <a:gd name="T57" fmla="*/ 27060 h 22"/>
                <a:gd name="T58" fmla="*/ 4233 w 30"/>
                <a:gd name="T59" fmla="*/ 23452 h 22"/>
                <a:gd name="T60" fmla="*/ 4233 w 30"/>
                <a:gd name="T61" fmla="*/ 23452 h 22"/>
                <a:gd name="T62" fmla="*/ 4233 w 30"/>
                <a:gd name="T63" fmla="*/ 19844 h 22"/>
                <a:gd name="T64" fmla="*/ 2117 w 30"/>
                <a:gd name="T65" fmla="*/ 18040 h 22"/>
                <a:gd name="T66" fmla="*/ 0 w 30"/>
                <a:gd name="T67" fmla="*/ 16236 h 22"/>
                <a:gd name="T68" fmla="*/ 2117 w 30"/>
                <a:gd name="T69" fmla="*/ 12628 h 22"/>
                <a:gd name="T70" fmla="*/ 2117 w 30"/>
                <a:gd name="T71" fmla="*/ 10824 h 22"/>
                <a:gd name="T72" fmla="*/ 6350 w 30"/>
                <a:gd name="T73" fmla="*/ 7216 h 22"/>
                <a:gd name="T74" fmla="*/ 10583 w 30"/>
                <a:gd name="T75" fmla="*/ 7216 h 22"/>
                <a:gd name="T76" fmla="*/ 16933 w 30"/>
                <a:gd name="T77" fmla="*/ 7216 h 22"/>
                <a:gd name="T78" fmla="*/ 23283 w 30"/>
                <a:gd name="T79" fmla="*/ 7216 h 22"/>
                <a:gd name="T80" fmla="*/ 27517 w 30"/>
                <a:gd name="T81" fmla="*/ 3608 h 22"/>
                <a:gd name="T82" fmla="*/ 31750 w 30"/>
                <a:gd name="T83" fmla="*/ 3608 h 22"/>
                <a:gd name="T84" fmla="*/ 38100 w 30"/>
                <a:gd name="T85" fmla="*/ 0 h 22"/>
                <a:gd name="T86" fmla="*/ 40217 w 30"/>
                <a:gd name="T87" fmla="*/ 0 h 22"/>
                <a:gd name="T88" fmla="*/ 46567 w 30"/>
                <a:gd name="T89" fmla="*/ 0 h 22"/>
                <a:gd name="T90" fmla="*/ 52917 w 30"/>
                <a:gd name="T91" fmla="*/ 0 h 22"/>
                <a:gd name="T92" fmla="*/ 61383 w 30"/>
                <a:gd name="T93" fmla="*/ 10824 h 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"/>
                <a:gd name="T142" fmla="*/ 0 h 22"/>
                <a:gd name="T143" fmla="*/ 30 w 30"/>
                <a:gd name="T144" fmla="*/ 22 h 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" h="22">
                  <a:moveTo>
                    <a:pt x="29" y="6"/>
                  </a:moveTo>
                  <a:lnTo>
                    <a:pt x="28" y="6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21" y="11"/>
                  </a:lnTo>
                  <a:lnTo>
                    <a:pt x="23" y="12"/>
                  </a:lnTo>
                  <a:lnTo>
                    <a:pt x="23" y="13"/>
                  </a:lnTo>
                  <a:lnTo>
                    <a:pt x="24" y="15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0" y="18"/>
                  </a:lnTo>
                  <a:lnTo>
                    <a:pt x="19" y="19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4" y="21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1" y="7"/>
                  </a:lnTo>
                  <a:lnTo>
                    <a:pt x="1" y="6"/>
                  </a:lnTo>
                  <a:lnTo>
                    <a:pt x="3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3" name="Freeform 749"/>
            <p:cNvSpPr>
              <a:spLocks/>
            </p:cNvSpPr>
            <p:nvPr/>
          </p:nvSpPr>
          <p:spPr bwMode="auto">
            <a:xfrm>
              <a:off x="7367588" y="1825625"/>
              <a:ext cx="68262" cy="47625"/>
            </a:xfrm>
            <a:custGeom>
              <a:avLst/>
              <a:gdLst>
                <a:gd name="T0" fmla="*/ 66193 w 33"/>
                <a:gd name="T1" fmla="*/ 12347 h 27"/>
                <a:gd name="T2" fmla="*/ 64125 w 33"/>
                <a:gd name="T3" fmla="*/ 12347 h 27"/>
                <a:gd name="T4" fmla="*/ 64125 w 33"/>
                <a:gd name="T5" fmla="*/ 14111 h 27"/>
                <a:gd name="T6" fmla="*/ 62056 w 33"/>
                <a:gd name="T7" fmla="*/ 15875 h 27"/>
                <a:gd name="T8" fmla="*/ 62056 w 33"/>
                <a:gd name="T9" fmla="*/ 17639 h 27"/>
                <a:gd name="T10" fmla="*/ 47577 w 33"/>
                <a:gd name="T11" fmla="*/ 17639 h 27"/>
                <a:gd name="T12" fmla="*/ 47577 w 33"/>
                <a:gd name="T13" fmla="*/ 21167 h 27"/>
                <a:gd name="T14" fmla="*/ 49645 w 33"/>
                <a:gd name="T15" fmla="*/ 22931 h 27"/>
                <a:gd name="T16" fmla="*/ 51714 w 33"/>
                <a:gd name="T17" fmla="*/ 26458 h 27"/>
                <a:gd name="T18" fmla="*/ 53782 w 33"/>
                <a:gd name="T19" fmla="*/ 29986 h 27"/>
                <a:gd name="T20" fmla="*/ 53782 w 33"/>
                <a:gd name="T21" fmla="*/ 33514 h 27"/>
                <a:gd name="T22" fmla="*/ 53782 w 33"/>
                <a:gd name="T23" fmla="*/ 33514 h 27"/>
                <a:gd name="T24" fmla="*/ 51714 w 33"/>
                <a:gd name="T25" fmla="*/ 37042 h 27"/>
                <a:gd name="T26" fmla="*/ 45508 w 33"/>
                <a:gd name="T27" fmla="*/ 38806 h 27"/>
                <a:gd name="T28" fmla="*/ 43439 w 33"/>
                <a:gd name="T29" fmla="*/ 42333 h 27"/>
                <a:gd name="T30" fmla="*/ 39302 w 33"/>
                <a:gd name="T31" fmla="*/ 42333 h 27"/>
                <a:gd name="T32" fmla="*/ 35165 w 33"/>
                <a:gd name="T33" fmla="*/ 44097 h 27"/>
                <a:gd name="T34" fmla="*/ 31028 w 33"/>
                <a:gd name="T35" fmla="*/ 44097 h 27"/>
                <a:gd name="T36" fmla="*/ 24823 w 33"/>
                <a:gd name="T37" fmla="*/ 44097 h 27"/>
                <a:gd name="T38" fmla="*/ 20685 w 33"/>
                <a:gd name="T39" fmla="*/ 44097 h 27"/>
                <a:gd name="T40" fmla="*/ 14480 w 33"/>
                <a:gd name="T41" fmla="*/ 44097 h 27"/>
                <a:gd name="T42" fmla="*/ 10343 w 33"/>
                <a:gd name="T43" fmla="*/ 45861 h 27"/>
                <a:gd name="T44" fmla="*/ 8274 w 33"/>
                <a:gd name="T45" fmla="*/ 44097 h 27"/>
                <a:gd name="T46" fmla="*/ 4137 w 33"/>
                <a:gd name="T47" fmla="*/ 42333 h 27"/>
                <a:gd name="T48" fmla="*/ 2069 w 33"/>
                <a:gd name="T49" fmla="*/ 42333 h 27"/>
                <a:gd name="T50" fmla="*/ 0 w 33"/>
                <a:gd name="T51" fmla="*/ 40569 h 27"/>
                <a:gd name="T52" fmla="*/ 0 w 33"/>
                <a:gd name="T53" fmla="*/ 37042 h 27"/>
                <a:gd name="T54" fmla="*/ 2069 w 33"/>
                <a:gd name="T55" fmla="*/ 33514 h 27"/>
                <a:gd name="T56" fmla="*/ 4137 w 33"/>
                <a:gd name="T57" fmla="*/ 33514 h 27"/>
                <a:gd name="T58" fmla="*/ 4137 w 33"/>
                <a:gd name="T59" fmla="*/ 29986 h 27"/>
                <a:gd name="T60" fmla="*/ 6206 w 33"/>
                <a:gd name="T61" fmla="*/ 26458 h 27"/>
                <a:gd name="T62" fmla="*/ 4137 w 33"/>
                <a:gd name="T63" fmla="*/ 24694 h 27"/>
                <a:gd name="T64" fmla="*/ 4137 w 33"/>
                <a:gd name="T65" fmla="*/ 21167 h 27"/>
                <a:gd name="T66" fmla="*/ 0 w 33"/>
                <a:gd name="T67" fmla="*/ 19403 h 27"/>
                <a:gd name="T68" fmla="*/ 2069 w 33"/>
                <a:gd name="T69" fmla="*/ 15875 h 27"/>
                <a:gd name="T70" fmla="*/ 4137 w 33"/>
                <a:gd name="T71" fmla="*/ 12347 h 27"/>
                <a:gd name="T72" fmla="*/ 8274 w 33"/>
                <a:gd name="T73" fmla="*/ 8819 h 27"/>
                <a:gd name="T74" fmla="*/ 12411 w 33"/>
                <a:gd name="T75" fmla="*/ 8819 h 27"/>
                <a:gd name="T76" fmla="*/ 18617 w 33"/>
                <a:gd name="T77" fmla="*/ 8819 h 27"/>
                <a:gd name="T78" fmla="*/ 24823 w 33"/>
                <a:gd name="T79" fmla="*/ 8819 h 27"/>
                <a:gd name="T80" fmla="*/ 28960 w 33"/>
                <a:gd name="T81" fmla="*/ 5292 h 27"/>
                <a:gd name="T82" fmla="*/ 33097 w 33"/>
                <a:gd name="T83" fmla="*/ 3528 h 27"/>
                <a:gd name="T84" fmla="*/ 39302 w 33"/>
                <a:gd name="T85" fmla="*/ 0 h 27"/>
                <a:gd name="T86" fmla="*/ 43439 w 33"/>
                <a:gd name="T87" fmla="*/ 0 h 27"/>
                <a:gd name="T88" fmla="*/ 49645 w 33"/>
                <a:gd name="T89" fmla="*/ 0 h 27"/>
                <a:gd name="T90" fmla="*/ 57919 w 33"/>
                <a:gd name="T91" fmla="*/ 1764 h 27"/>
                <a:gd name="T92" fmla="*/ 66193 w 33"/>
                <a:gd name="T93" fmla="*/ 12347 h 2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3"/>
                <a:gd name="T142" fmla="*/ 0 h 27"/>
                <a:gd name="T143" fmla="*/ 33 w 33"/>
                <a:gd name="T144" fmla="*/ 27 h 2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3" h="27">
                  <a:moveTo>
                    <a:pt x="32" y="7"/>
                  </a:moveTo>
                  <a:lnTo>
                    <a:pt x="31" y="7"/>
                  </a:lnTo>
                  <a:lnTo>
                    <a:pt x="31" y="8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5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19" y="24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7" y="25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6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2" y="7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4" name="Freeform 750"/>
            <p:cNvSpPr>
              <a:spLocks/>
            </p:cNvSpPr>
            <p:nvPr/>
          </p:nvSpPr>
          <p:spPr bwMode="auto">
            <a:xfrm>
              <a:off x="7007225" y="1825625"/>
              <a:ext cx="207963" cy="57150"/>
            </a:xfrm>
            <a:custGeom>
              <a:avLst/>
              <a:gdLst>
                <a:gd name="T0" fmla="*/ 101859 w 98"/>
                <a:gd name="T1" fmla="*/ 1844 h 31"/>
                <a:gd name="T2" fmla="*/ 116714 w 98"/>
                <a:gd name="T3" fmla="*/ 1844 h 31"/>
                <a:gd name="T4" fmla="*/ 120958 w 98"/>
                <a:gd name="T5" fmla="*/ 7374 h 31"/>
                <a:gd name="T6" fmla="*/ 127324 w 98"/>
                <a:gd name="T7" fmla="*/ 18435 h 31"/>
                <a:gd name="T8" fmla="*/ 140057 w 98"/>
                <a:gd name="T9" fmla="*/ 14748 h 31"/>
                <a:gd name="T10" fmla="*/ 146423 w 98"/>
                <a:gd name="T11" fmla="*/ 14748 h 31"/>
                <a:gd name="T12" fmla="*/ 154911 w 98"/>
                <a:gd name="T13" fmla="*/ 14748 h 31"/>
                <a:gd name="T14" fmla="*/ 161277 w 98"/>
                <a:gd name="T15" fmla="*/ 14748 h 31"/>
                <a:gd name="T16" fmla="*/ 163400 w 98"/>
                <a:gd name="T17" fmla="*/ 11061 h 31"/>
                <a:gd name="T18" fmla="*/ 163400 w 98"/>
                <a:gd name="T19" fmla="*/ 9218 h 31"/>
                <a:gd name="T20" fmla="*/ 165522 w 98"/>
                <a:gd name="T21" fmla="*/ 7374 h 31"/>
                <a:gd name="T22" fmla="*/ 174010 w 98"/>
                <a:gd name="T23" fmla="*/ 3687 h 31"/>
                <a:gd name="T24" fmla="*/ 178254 w 98"/>
                <a:gd name="T25" fmla="*/ 5531 h 31"/>
                <a:gd name="T26" fmla="*/ 176132 w 98"/>
                <a:gd name="T27" fmla="*/ 7374 h 31"/>
                <a:gd name="T28" fmla="*/ 182498 w 98"/>
                <a:gd name="T29" fmla="*/ 7374 h 31"/>
                <a:gd name="T30" fmla="*/ 197353 w 98"/>
                <a:gd name="T31" fmla="*/ 5531 h 31"/>
                <a:gd name="T32" fmla="*/ 205841 w 98"/>
                <a:gd name="T33" fmla="*/ 12905 h 31"/>
                <a:gd name="T34" fmla="*/ 197353 w 98"/>
                <a:gd name="T35" fmla="*/ 20279 h 31"/>
                <a:gd name="T36" fmla="*/ 186742 w 98"/>
                <a:gd name="T37" fmla="*/ 25810 h 31"/>
                <a:gd name="T38" fmla="*/ 171888 w 98"/>
                <a:gd name="T39" fmla="*/ 31340 h 31"/>
                <a:gd name="T40" fmla="*/ 163400 w 98"/>
                <a:gd name="T41" fmla="*/ 38715 h 31"/>
                <a:gd name="T42" fmla="*/ 157033 w 98"/>
                <a:gd name="T43" fmla="*/ 47932 h 31"/>
                <a:gd name="T44" fmla="*/ 146423 w 98"/>
                <a:gd name="T45" fmla="*/ 36871 h 31"/>
                <a:gd name="T46" fmla="*/ 135813 w 98"/>
                <a:gd name="T47" fmla="*/ 40558 h 31"/>
                <a:gd name="T48" fmla="*/ 127324 w 98"/>
                <a:gd name="T49" fmla="*/ 47932 h 31"/>
                <a:gd name="T50" fmla="*/ 118836 w 98"/>
                <a:gd name="T51" fmla="*/ 51619 h 31"/>
                <a:gd name="T52" fmla="*/ 108226 w 98"/>
                <a:gd name="T53" fmla="*/ 55306 h 31"/>
                <a:gd name="T54" fmla="*/ 103981 w 98"/>
                <a:gd name="T55" fmla="*/ 51619 h 31"/>
                <a:gd name="T56" fmla="*/ 99737 w 98"/>
                <a:gd name="T57" fmla="*/ 44245 h 31"/>
                <a:gd name="T58" fmla="*/ 97615 w 98"/>
                <a:gd name="T59" fmla="*/ 40558 h 31"/>
                <a:gd name="T60" fmla="*/ 99737 w 98"/>
                <a:gd name="T61" fmla="*/ 35027 h 31"/>
                <a:gd name="T62" fmla="*/ 106104 w 98"/>
                <a:gd name="T63" fmla="*/ 27653 h 31"/>
                <a:gd name="T64" fmla="*/ 99737 w 98"/>
                <a:gd name="T65" fmla="*/ 23966 h 31"/>
                <a:gd name="T66" fmla="*/ 91249 w 98"/>
                <a:gd name="T67" fmla="*/ 20279 h 31"/>
                <a:gd name="T68" fmla="*/ 78517 w 98"/>
                <a:gd name="T69" fmla="*/ 23966 h 31"/>
                <a:gd name="T70" fmla="*/ 74273 w 98"/>
                <a:gd name="T71" fmla="*/ 27653 h 31"/>
                <a:gd name="T72" fmla="*/ 72150 w 98"/>
                <a:gd name="T73" fmla="*/ 33184 h 31"/>
                <a:gd name="T74" fmla="*/ 70028 w 98"/>
                <a:gd name="T75" fmla="*/ 38715 h 31"/>
                <a:gd name="T76" fmla="*/ 61540 w 98"/>
                <a:gd name="T77" fmla="*/ 42402 h 31"/>
                <a:gd name="T78" fmla="*/ 50930 w 98"/>
                <a:gd name="T79" fmla="*/ 38715 h 31"/>
                <a:gd name="T80" fmla="*/ 40319 w 98"/>
                <a:gd name="T81" fmla="*/ 35027 h 31"/>
                <a:gd name="T82" fmla="*/ 27587 w 98"/>
                <a:gd name="T83" fmla="*/ 40558 h 31"/>
                <a:gd name="T84" fmla="*/ 16977 w 98"/>
                <a:gd name="T85" fmla="*/ 44245 h 31"/>
                <a:gd name="T86" fmla="*/ 6366 w 98"/>
                <a:gd name="T87" fmla="*/ 38715 h 31"/>
                <a:gd name="T88" fmla="*/ 2122 w 98"/>
                <a:gd name="T89" fmla="*/ 31340 h 31"/>
                <a:gd name="T90" fmla="*/ 0 w 98"/>
                <a:gd name="T91" fmla="*/ 25810 h 31"/>
                <a:gd name="T92" fmla="*/ 0 w 98"/>
                <a:gd name="T93" fmla="*/ 18435 h 31"/>
                <a:gd name="T94" fmla="*/ 10610 w 98"/>
                <a:gd name="T95" fmla="*/ 18435 h 31"/>
                <a:gd name="T96" fmla="*/ 21221 w 98"/>
                <a:gd name="T97" fmla="*/ 16592 h 31"/>
                <a:gd name="T98" fmla="*/ 31831 w 98"/>
                <a:gd name="T99" fmla="*/ 14748 h 31"/>
                <a:gd name="T100" fmla="*/ 42441 w 98"/>
                <a:gd name="T101" fmla="*/ 14748 h 31"/>
                <a:gd name="T102" fmla="*/ 53052 w 98"/>
                <a:gd name="T103" fmla="*/ 9218 h 31"/>
                <a:gd name="T104" fmla="*/ 65784 w 98"/>
                <a:gd name="T105" fmla="*/ 1844 h 31"/>
                <a:gd name="T106" fmla="*/ 78517 w 98"/>
                <a:gd name="T107" fmla="*/ 0 h 31"/>
                <a:gd name="T108" fmla="*/ 93371 w 98"/>
                <a:gd name="T109" fmla="*/ 1844 h 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8"/>
                <a:gd name="T166" fmla="*/ 0 h 31"/>
                <a:gd name="T167" fmla="*/ 98 w 98"/>
                <a:gd name="T168" fmla="*/ 31 h 3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8" h="31">
                  <a:moveTo>
                    <a:pt x="44" y="1"/>
                  </a:moveTo>
                  <a:lnTo>
                    <a:pt x="48" y="1"/>
                  </a:lnTo>
                  <a:lnTo>
                    <a:pt x="51" y="1"/>
                  </a:lnTo>
                  <a:lnTo>
                    <a:pt x="55" y="1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8" y="8"/>
                  </a:lnTo>
                  <a:lnTo>
                    <a:pt x="60" y="10"/>
                  </a:lnTo>
                  <a:lnTo>
                    <a:pt x="64" y="8"/>
                  </a:lnTo>
                  <a:lnTo>
                    <a:pt x="66" y="8"/>
                  </a:lnTo>
                  <a:lnTo>
                    <a:pt x="67" y="8"/>
                  </a:lnTo>
                  <a:lnTo>
                    <a:pt x="69" y="8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8" y="6"/>
                  </a:lnTo>
                  <a:lnTo>
                    <a:pt x="77" y="6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8" y="4"/>
                  </a:lnTo>
                  <a:lnTo>
                    <a:pt x="80" y="3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3"/>
                  </a:lnTo>
                  <a:lnTo>
                    <a:pt x="84" y="4"/>
                  </a:lnTo>
                  <a:lnTo>
                    <a:pt x="83" y="4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3" y="3"/>
                  </a:lnTo>
                  <a:lnTo>
                    <a:pt x="96" y="4"/>
                  </a:lnTo>
                  <a:lnTo>
                    <a:pt x="97" y="7"/>
                  </a:lnTo>
                  <a:lnTo>
                    <a:pt x="95" y="10"/>
                  </a:lnTo>
                  <a:lnTo>
                    <a:pt x="93" y="11"/>
                  </a:lnTo>
                  <a:lnTo>
                    <a:pt x="91" y="13"/>
                  </a:lnTo>
                  <a:lnTo>
                    <a:pt x="88" y="14"/>
                  </a:lnTo>
                  <a:lnTo>
                    <a:pt x="84" y="15"/>
                  </a:lnTo>
                  <a:lnTo>
                    <a:pt x="81" y="17"/>
                  </a:lnTo>
                  <a:lnTo>
                    <a:pt x="79" y="19"/>
                  </a:lnTo>
                  <a:lnTo>
                    <a:pt x="77" y="21"/>
                  </a:lnTo>
                  <a:lnTo>
                    <a:pt x="76" y="24"/>
                  </a:lnTo>
                  <a:lnTo>
                    <a:pt x="74" y="26"/>
                  </a:lnTo>
                  <a:lnTo>
                    <a:pt x="71" y="28"/>
                  </a:lnTo>
                  <a:lnTo>
                    <a:pt x="69" y="20"/>
                  </a:lnTo>
                  <a:lnTo>
                    <a:pt x="67" y="21"/>
                  </a:lnTo>
                  <a:lnTo>
                    <a:pt x="64" y="22"/>
                  </a:lnTo>
                  <a:lnTo>
                    <a:pt x="62" y="24"/>
                  </a:lnTo>
                  <a:lnTo>
                    <a:pt x="60" y="26"/>
                  </a:lnTo>
                  <a:lnTo>
                    <a:pt x="58" y="27"/>
                  </a:lnTo>
                  <a:lnTo>
                    <a:pt x="56" y="28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8" y="26"/>
                  </a:lnTo>
                  <a:lnTo>
                    <a:pt x="47" y="24"/>
                  </a:lnTo>
                  <a:lnTo>
                    <a:pt x="46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7" y="19"/>
                  </a:lnTo>
                  <a:lnTo>
                    <a:pt x="49" y="17"/>
                  </a:lnTo>
                  <a:lnTo>
                    <a:pt x="50" y="15"/>
                  </a:lnTo>
                  <a:lnTo>
                    <a:pt x="49" y="13"/>
                  </a:lnTo>
                  <a:lnTo>
                    <a:pt x="47" y="13"/>
                  </a:lnTo>
                  <a:lnTo>
                    <a:pt x="45" y="11"/>
                  </a:lnTo>
                  <a:lnTo>
                    <a:pt x="43" y="11"/>
                  </a:lnTo>
                  <a:lnTo>
                    <a:pt x="40" y="12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5" y="15"/>
                  </a:lnTo>
                  <a:lnTo>
                    <a:pt x="35" y="16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3" y="21"/>
                  </a:lnTo>
                  <a:lnTo>
                    <a:pt x="31" y="22"/>
                  </a:lnTo>
                  <a:lnTo>
                    <a:pt x="29" y="23"/>
                  </a:lnTo>
                  <a:lnTo>
                    <a:pt x="25" y="22"/>
                  </a:lnTo>
                  <a:lnTo>
                    <a:pt x="24" y="21"/>
                  </a:lnTo>
                  <a:lnTo>
                    <a:pt x="22" y="19"/>
                  </a:lnTo>
                  <a:lnTo>
                    <a:pt x="19" y="19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11" y="23"/>
                  </a:lnTo>
                  <a:lnTo>
                    <a:pt x="8" y="24"/>
                  </a:lnTo>
                  <a:lnTo>
                    <a:pt x="5" y="22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23" y="6"/>
                  </a:lnTo>
                  <a:lnTo>
                    <a:pt x="25" y="5"/>
                  </a:lnTo>
                  <a:lnTo>
                    <a:pt x="29" y="3"/>
                  </a:lnTo>
                  <a:lnTo>
                    <a:pt x="31" y="1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4" y="1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5" name="Freeform 751"/>
            <p:cNvSpPr>
              <a:spLocks/>
            </p:cNvSpPr>
            <p:nvPr/>
          </p:nvSpPr>
          <p:spPr bwMode="auto">
            <a:xfrm>
              <a:off x="7007225" y="1825625"/>
              <a:ext cx="214313" cy="61913"/>
            </a:xfrm>
            <a:custGeom>
              <a:avLst/>
              <a:gdLst>
                <a:gd name="T0" fmla="*/ 105055 w 102"/>
                <a:gd name="T1" fmla="*/ 1769 h 35"/>
                <a:gd name="T2" fmla="*/ 119763 w 102"/>
                <a:gd name="T3" fmla="*/ 3538 h 35"/>
                <a:gd name="T4" fmla="*/ 126066 w 102"/>
                <a:gd name="T5" fmla="*/ 8845 h 35"/>
                <a:gd name="T6" fmla="*/ 132370 w 102"/>
                <a:gd name="T7" fmla="*/ 19458 h 35"/>
                <a:gd name="T8" fmla="*/ 142875 w 102"/>
                <a:gd name="T9" fmla="*/ 15920 h 35"/>
                <a:gd name="T10" fmla="*/ 151280 w 102"/>
                <a:gd name="T11" fmla="*/ 15920 h 35"/>
                <a:gd name="T12" fmla="*/ 157583 w 102"/>
                <a:gd name="T13" fmla="*/ 15920 h 35"/>
                <a:gd name="T14" fmla="*/ 165988 w 102"/>
                <a:gd name="T15" fmla="*/ 14152 h 35"/>
                <a:gd name="T16" fmla="*/ 170190 w 102"/>
                <a:gd name="T17" fmla="*/ 12383 h 35"/>
                <a:gd name="T18" fmla="*/ 168089 w 102"/>
                <a:gd name="T19" fmla="*/ 10614 h 35"/>
                <a:gd name="T20" fmla="*/ 170190 w 102"/>
                <a:gd name="T21" fmla="*/ 7076 h 35"/>
                <a:gd name="T22" fmla="*/ 180695 w 102"/>
                <a:gd name="T23" fmla="*/ 3538 h 35"/>
                <a:gd name="T24" fmla="*/ 184897 w 102"/>
                <a:gd name="T25" fmla="*/ 5307 h 35"/>
                <a:gd name="T26" fmla="*/ 182796 w 102"/>
                <a:gd name="T27" fmla="*/ 7076 h 35"/>
                <a:gd name="T28" fmla="*/ 189100 w 102"/>
                <a:gd name="T29" fmla="*/ 8845 h 35"/>
                <a:gd name="T30" fmla="*/ 203807 w 102"/>
                <a:gd name="T31" fmla="*/ 5307 h 35"/>
                <a:gd name="T32" fmla="*/ 212212 w 102"/>
                <a:gd name="T33" fmla="*/ 14152 h 35"/>
                <a:gd name="T34" fmla="*/ 203807 w 102"/>
                <a:gd name="T35" fmla="*/ 22996 h 35"/>
                <a:gd name="T36" fmla="*/ 191201 w 102"/>
                <a:gd name="T37" fmla="*/ 28303 h 35"/>
                <a:gd name="T38" fmla="*/ 176493 w 102"/>
                <a:gd name="T39" fmla="*/ 33610 h 35"/>
                <a:gd name="T40" fmla="*/ 168089 w 102"/>
                <a:gd name="T41" fmla="*/ 42455 h 35"/>
                <a:gd name="T42" fmla="*/ 161785 w 102"/>
                <a:gd name="T43" fmla="*/ 53068 h 35"/>
                <a:gd name="T44" fmla="*/ 151280 w 102"/>
                <a:gd name="T45" fmla="*/ 40686 h 35"/>
                <a:gd name="T46" fmla="*/ 140774 w 102"/>
                <a:gd name="T47" fmla="*/ 45993 h 35"/>
                <a:gd name="T48" fmla="*/ 132370 w 102"/>
                <a:gd name="T49" fmla="*/ 51299 h 35"/>
                <a:gd name="T50" fmla="*/ 121864 w 102"/>
                <a:gd name="T51" fmla="*/ 56606 h 35"/>
                <a:gd name="T52" fmla="*/ 109258 w 102"/>
                <a:gd name="T53" fmla="*/ 60144 h 35"/>
                <a:gd name="T54" fmla="*/ 105055 w 102"/>
                <a:gd name="T55" fmla="*/ 54837 h 35"/>
                <a:gd name="T56" fmla="*/ 102954 w 102"/>
                <a:gd name="T57" fmla="*/ 49530 h 35"/>
                <a:gd name="T58" fmla="*/ 102954 w 102"/>
                <a:gd name="T59" fmla="*/ 44224 h 35"/>
                <a:gd name="T60" fmla="*/ 102954 w 102"/>
                <a:gd name="T61" fmla="*/ 37148 h 35"/>
                <a:gd name="T62" fmla="*/ 109258 w 102"/>
                <a:gd name="T63" fmla="*/ 30072 h 35"/>
                <a:gd name="T64" fmla="*/ 102954 w 102"/>
                <a:gd name="T65" fmla="*/ 24765 h 35"/>
                <a:gd name="T66" fmla="*/ 94550 w 102"/>
                <a:gd name="T67" fmla="*/ 22996 h 35"/>
                <a:gd name="T68" fmla="*/ 81943 w 102"/>
                <a:gd name="T69" fmla="*/ 24765 h 35"/>
                <a:gd name="T70" fmla="*/ 75640 w 102"/>
                <a:gd name="T71" fmla="*/ 30072 h 35"/>
                <a:gd name="T72" fmla="*/ 73539 w 102"/>
                <a:gd name="T73" fmla="*/ 35379 h 35"/>
                <a:gd name="T74" fmla="*/ 71438 w 102"/>
                <a:gd name="T75" fmla="*/ 42455 h 35"/>
                <a:gd name="T76" fmla="*/ 63033 w 102"/>
                <a:gd name="T77" fmla="*/ 45993 h 35"/>
                <a:gd name="T78" fmla="*/ 52528 w 102"/>
                <a:gd name="T79" fmla="*/ 42455 h 35"/>
                <a:gd name="T80" fmla="*/ 42022 w 102"/>
                <a:gd name="T81" fmla="*/ 37148 h 35"/>
                <a:gd name="T82" fmla="*/ 29416 w 102"/>
                <a:gd name="T83" fmla="*/ 44224 h 35"/>
                <a:gd name="T84" fmla="*/ 16809 w 102"/>
                <a:gd name="T85" fmla="*/ 45993 h 35"/>
                <a:gd name="T86" fmla="*/ 8404 w 102"/>
                <a:gd name="T87" fmla="*/ 42455 h 35"/>
                <a:gd name="T88" fmla="*/ 2101 w 102"/>
                <a:gd name="T89" fmla="*/ 33610 h 35"/>
                <a:gd name="T90" fmla="*/ 0 w 102"/>
                <a:gd name="T91" fmla="*/ 28303 h 35"/>
                <a:gd name="T92" fmla="*/ 0 w 102"/>
                <a:gd name="T93" fmla="*/ 19458 h 35"/>
                <a:gd name="T94" fmla="*/ 10506 w 102"/>
                <a:gd name="T95" fmla="*/ 19458 h 35"/>
                <a:gd name="T96" fmla="*/ 23112 w 102"/>
                <a:gd name="T97" fmla="*/ 17689 h 35"/>
                <a:gd name="T98" fmla="*/ 31517 w 102"/>
                <a:gd name="T99" fmla="*/ 15920 h 35"/>
                <a:gd name="T100" fmla="*/ 42022 w 102"/>
                <a:gd name="T101" fmla="*/ 14152 h 35"/>
                <a:gd name="T102" fmla="*/ 56730 w 102"/>
                <a:gd name="T103" fmla="*/ 10614 h 35"/>
                <a:gd name="T104" fmla="*/ 69337 w 102"/>
                <a:gd name="T105" fmla="*/ 3538 h 35"/>
                <a:gd name="T106" fmla="*/ 81943 w 102"/>
                <a:gd name="T107" fmla="*/ 0 h 35"/>
                <a:gd name="T108" fmla="*/ 96651 w 102"/>
                <a:gd name="T109" fmla="*/ 3538 h 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2"/>
                <a:gd name="T166" fmla="*/ 0 h 35"/>
                <a:gd name="T167" fmla="*/ 102 w 102"/>
                <a:gd name="T168" fmla="*/ 35 h 3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2" h="35">
                  <a:moveTo>
                    <a:pt x="46" y="2"/>
                  </a:moveTo>
                  <a:lnTo>
                    <a:pt x="50" y="1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5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66" y="10"/>
                  </a:lnTo>
                  <a:lnTo>
                    <a:pt x="68" y="9"/>
                  </a:lnTo>
                  <a:lnTo>
                    <a:pt x="70" y="8"/>
                  </a:lnTo>
                  <a:lnTo>
                    <a:pt x="72" y="9"/>
                  </a:lnTo>
                  <a:lnTo>
                    <a:pt x="74" y="9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9" y="8"/>
                  </a:lnTo>
                  <a:lnTo>
                    <a:pt x="81" y="8"/>
                  </a:lnTo>
                  <a:lnTo>
                    <a:pt x="81" y="7"/>
                  </a:lnTo>
                  <a:lnTo>
                    <a:pt x="80" y="6"/>
                  </a:lnTo>
                  <a:lnTo>
                    <a:pt x="80" y="5"/>
                  </a:lnTo>
                  <a:lnTo>
                    <a:pt x="81" y="4"/>
                  </a:lnTo>
                  <a:lnTo>
                    <a:pt x="83" y="3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8" y="4"/>
                  </a:lnTo>
                  <a:lnTo>
                    <a:pt x="87" y="4"/>
                  </a:lnTo>
                  <a:lnTo>
                    <a:pt x="86" y="5"/>
                  </a:lnTo>
                  <a:lnTo>
                    <a:pt x="90" y="5"/>
                  </a:lnTo>
                  <a:lnTo>
                    <a:pt x="94" y="4"/>
                  </a:lnTo>
                  <a:lnTo>
                    <a:pt x="97" y="3"/>
                  </a:lnTo>
                  <a:lnTo>
                    <a:pt x="100" y="5"/>
                  </a:lnTo>
                  <a:lnTo>
                    <a:pt x="101" y="8"/>
                  </a:lnTo>
                  <a:lnTo>
                    <a:pt x="99" y="11"/>
                  </a:lnTo>
                  <a:lnTo>
                    <a:pt x="97" y="13"/>
                  </a:lnTo>
                  <a:lnTo>
                    <a:pt x="95" y="14"/>
                  </a:lnTo>
                  <a:lnTo>
                    <a:pt x="91" y="16"/>
                  </a:lnTo>
                  <a:lnTo>
                    <a:pt x="88" y="17"/>
                  </a:lnTo>
                  <a:lnTo>
                    <a:pt x="84" y="19"/>
                  </a:lnTo>
                  <a:lnTo>
                    <a:pt x="82" y="21"/>
                  </a:lnTo>
                  <a:lnTo>
                    <a:pt x="80" y="24"/>
                  </a:lnTo>
                  <a:lnTo>
                    <a:pt x="79" y="26"/>
                  </a:lnTo>
                  <a:lnTo>
                    <a:pt x="77" y="30"/>
                  </a:lnTo>
                  <a:lnTo>
                    <a:pt x="74" y="31"/>
                  </a:lnTo>
                  <a:lnTo>
                    <a:pt x="72" y="23"/>
                  </a:lnTo>
                  <a:lnTo>
                    <a:pt x="70" y="24"/>
                  </a:lnTo>
                  <a:lnTo>
                    <a:pt x="67" y="26"/>
                  </a:lnTo>
                  <a:lnTo>
                    <a:pt x="65" y="27"/>
                  </a:lnTo>
                  <a:lnTo>
                    <a:pt x="63" y="29"/>
                  </a:lnTo>
                  <a:lnTo>
                    <a:pt x="61" y="31"/>
                  </a:lnTo>
                  <a:lnTo>
                    <a:pt x="58" y="32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0" y="31"/>
                  </a:lnTo>
                  <a:lnTo>
                    <a:pt x="50" y="30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1"/>
                  </a:lnTo>
                  <a:lnTo>
                    <a:pt x="50" y="19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49" y="14"/>
                  </a:lnTo>
                  <a:lnTo>
                    <a:pt x="47" y="13"/>
                  </a:lnTo>
                  <a:lnTo>
                    <a:pt x="45" y="13"/>
                  </a:lnTo>
                  <a:lnTo>
                    <a:pt x="42" y="14"/>
                  </a:lnTo>
                  <a:lnTo>
                    <a:pt x="39" y="14"/>
                  </a:lnTo>
                  <a:lnTo>
                    <a:pt x="37" y="15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5" y="20"/>
                  </a:lnTo>
                  <a:lnTo>
                    <a:pt x="35" y="22"/>
                  </a:lnTo>
                  <a:lnTo>
                    <a:pt x="34" y="24"/>
                  </a:lnTo>
                  <a:lnTo>
                    <a:pt x="33" y="25"/>
                  </a:lnTo>
                  <a:lnTo>
                    <a:pt x="30" y="26"/>
                  </a:lnTo>
                  <a:lnTo>
                    <a:pt x="27" y="26"/>
                  </a:lnTo>
                  <a:lnTo>
                    <a:pt x="25" y="24"/>
                  </a:lnTo>
                  <a:lnTo>
                    <a:pt x="23" y="21"/>
                  </a:lnTo>
                  <a:lnTo>
                    <a:pt x="20" y="21"/>
                  </a:lnTo>
                  <a:lnTo>
                    <a:pt x="18" y="23"/>
                  </a:lnTo>
                  <a:lnTo>
                    <a:pt x="14" y="25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5" y="25"/>
                  </a:lnTo>
                  <a:lnTo>
                    <a:pt x="4" y="24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8" y="11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5" y="9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7" y="6"/>
                  </a:lnTo>
                  <a:lnTo>
                    <a:pt x="30" y="3"/>
                  </a:lnTo>
                  <a:lnTo>
                    <a:pt x="33" y="2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6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6" name="Freeform 752"/>
            <p:cNvSpPr>
              <a:spLocks/>
            </p:cNvSpPr>
            <p:nvPr/>
          </p:nvSpPr>
          <p:spPr bwMode="auto">
            <a:xfrm>
              <a:off x="7297738" y="1828800"/>
              <a:ext cx="36512" cy="30163"/>
            </a:xfrm>
            <a:custGeom>
              <a:avLst/>
              <a:gdLst>
                <a:gd name="T0" fmla="*/ 32216 w 17"/>
                <a:gd name="T1" fmla="*/ 21292 h 17"/>
                <a:gd name="T2" fmla="*/ 23625 w 17"/>
                <a:gd name="T3" fmla="*/ 21292 h 17"/>
                <a:gd name="T4" fmla="*/ 17182 w 17"/>
                <a:gd name="T5" fmla="*/ 24840 h 17"/>
                <a:gd name="T6" fmla="*/ 10739 w 17"/>
                <a:gd name="T7" fmla="*/ 28389 h 17"/>
                <a:gd name="T8" fmla="*/ 4296 w 17"/>
                <a:gd name="T9" fmla="*/ 24840 h 17"/>
                <a:gd name="T10" fmla="*/ 2148 w 17"/>
                <a:gd name="T11" fmla="*/ 21292 h 17"/>
                <a:gd name="T12" fmla="*/ 0 w 17"/>
                <a:gd name="T13" fmla="*/ 14194 h 17"/>
                <a:gd name="T14" fmla="*/ 0 w 17"/>
                <a:gd name="T15" fmla="*/ 7097 h 17"/>
                <a:gd name="T16" fmla="*/ 2148 w 17"/>
                <a:gd name="T17" fmla="*/ 1774 h 17"/>
                <a:gd name="T18" fmla="*/ 6443 w 17"/>
                <a:gd name="T19" fmla="*/ 1774 h 17"/>
                <a:gd name="T20" fmla="*/ 12887 w 17"/>
                <a:gd name="T21" fmla="*/ 0 h 17"/>
                <a:gd name="T22" fmla="*/ 17182 w 17"/>
                <a:gd name="T23" fmla="*/ 1774 h 17"/>
                <a:gd name="T24" fmla="*/ 25773 w 17"/>
                <a:gd name="T25" fmla="*/ 1774 h 17"/>
                <a:gd name="T26" fmla="*/ 32216 w 17"/>
                <a:gd name="T27" fmla="*/ 5323 h 17"/>
                <a:gd name="T28" fmla="*/ 34364 w 17"/>
                <a:gd name="T29" fmla="*/ 7097 h 17"/>
                <a:gd name="T30" fmla="*/ 34364 w 17"/>
                <a:gd name="T31" fmla="*/ 15969 h 17"/>
                <a:gd name="T32" fmla="*/ 32216 w 17"/>
                <a:gd name="T33" fmla="*/ 2129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5" y="12"/>
                  </a:moveTo>
                  <a:lnTo>
                    <a:pt x="11" y="12"/>
                  </a:lnTo>
                  <a:lnTo>
                    <a:pt x="8" y="14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6" y="9"/>
                  </a:lnTo>
                  <a:lnTo>
                    <a:pt x="15" y="1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7" name="Freeform 753"/>
            <p:cNvSpPr>
              <a:spLocks/>
            </p:cNvSpPr>
            <p:nvPr/>
          </p:nvSpPr>
          <p:spPr bwMode="auto">
            <a:xfrm>
              <a:off x="7297738" y="1828800"/>
              <a:ext cx="36512" cy="30163"/>
            </a:xfrm>
            <a:custGeom>
              <a:avLst/>
              <a:gdLst>
                <a:gd name="T0" fmla="*/ 30069 w 17"/>
                <a:gd name="T1" fmla="*/ 21292 h 17"/>
                <a:gd name="T2" fmla="*/ 23625 w 17"/>
                <a:gd name="T3" fmla="*/ 21292 h 17"/>
                <a:gd name="T4" fmla="*/ 17182 w 17"/>
                <a:gd name="T5" fmla="*/ 24840 h 17"/>
                <a:gd name="T6" fmla="*/ 8591 w 17"/>
                <a:gd name="T7" fmla="*/ 28389 h 17"/>
                <a:gd name="T8" fmla="*/ 4296 w 17"/>
                <a:gd name="T9" fmla="*/ 24840 h 17"/>
                <a:gd name="T10" fmla="*/ 0 w 17"/>
                <a:gd name="T11" fmla="*/ 19517 h 17"/>
                <a:gd name="T12" fmla="*/ 0 w 17"/>
                <a:gd name="T13" fmla="*/ 14194 h 17"/>
                <a:gd name="T14" fmla="*/ 0 w 17"/>
                <a:gd name="T15" fmla="*/ 8871 h 17"/>
                <a:gd name="T16" fmla="*/ 0 w 17"/>
                <a:gd name="T17" fmla="*/ 3549 h 17"/>
                <a:gd name="T18" fmla="*/ 6443 w 17"/>
                <a:gd name="T19" fmla="*/ 1774 h 17"/>
                <a:gd name="T20" fmla="*/ 10739 w 17"/>
                <a:gd name="T21" fmla="*/ 0 h 17"/>
                <a:gd name="T22" fmla="*/ 17182 w 17"/>
                <a:gd name="T23" fmla="*/ 1774 h 17"/>
                <a:gd name="T24" fmla="*/ 25773 w 17"/>
                <a:gd name="T25" fmla="*/ 1774 h 17"/>
                <a:gd name="T26" fmla="*/ 30069 w 17"/>
                <a:gd name="T27" fmla="*/ 5323 h 17"/>
                <a:gd name="T28" fmla="*/ 34364 w 17"/>
                <a:gd name="T29" fmla="*/ 8871 h 17"/>
                <a:gd name="T30" fmla="*/ 34364 w 17"/>
                <a:gd name="T31" fmla="*/ 14194 h 17"/>
                <a:gd name="T32" fmla="*/ 30069 w 17"/>
                <a:gd name="T33" fmla="*/ 2129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4" y="12"/>
                  </a:moveTo>
                  <a:lnTo>
                    <a:pt x="11" y="12"/>
                  </a:lnTo>
                  <a:lnTo>
                    <a:pt x="8" y="14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4" y="1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8" name="Freeform 754"/>
            <p:cNvSpPr>
              <a:spLocks/>
            </p:cNvSpPr>
            <p:nvPr/>
          </p:nvSpPr>
          <p:spPr bwMode="auto">
            <a:xfrm>
              <a:off x="7326313" y="1830388"/>
              <a:ext cx="36512" cy="28575"/>
            </a:xfrm>
            <a:custGeom>
              <a:avLst/>
              <a:gdLst>
                <a:gd name="T0" fmla="*/ 34364 w 17"/>
                <a:gd name="T1" fmla="*/ 6724 h 17"/>
                <a:gd name="T2" fmla="*/ 34364 w 17"/>
                <a:gd name="T3" fmla="*/ 10085 h 17"/>
                <a:gd name="T4" fmla="*/ 27921 w 17"/>
                <a:gd name="T5" fmla="*/ 16809 h 17"/>
                <a:gd name="T6" fmla="*/ 27921 w 17"/>
                <a:gd name="T7" fmla="*/ 23532 h 17"/>
                <a:gd name="T8" fmla="*/ 21478 w 17"/>
                <a:gd name="T9" fmla="*/ 26894 h 17"/>
                <a:gd name="T10" fmla="*/ 17182 w 17"/>
                <a:gd name="T11" fmla="*/ 26894 h 17"/>
                <a:gd name="T12" fmla="*/ 4296 w 17"/>
                <a:gd name="T13" fmla="*/ 23532 h 17"/>
                <a:gd name="T14" fmla="*/ 0 w 17"/>
                <a:gd name="T15" fmla="*/ 20171 h 17"/>
                <a:gd name="T16" fmla="*/ 0 w 17"/>
                <a:gd name="T17" fmla="*/ 13447 h 17"/>
                <a:gd name="T18" fmla="*/ 0 w 17"/>
                <a:gd name="T19" fmla="*/ 6724 h 17"/>
                <a:gd name="T20" fmla="*/ 4296 w 17"/>
                <a:gd name="T21" fmla="*/ 3362 h 17"/>
                <a:gd name="T22" fmla="*/ 17182 w 17"/>
                <a:gd name="T23" fmla="*/ 0 h 17"/>
                <a:gd name="T24" fmla="*/ 21478 w 17"/>
                <a:gd name="T25" fmla="*/ 0 h 17"/>
                <a:gd name="T26" fmla="*/ 27921 w 17"/>
                <a:gd name="T27" fmla="*/ 3362 h 17"/>
                <a:gd name="T28" fmla="*/ 34364 w 17"/>
                <a:gd name="T29" fmla="*/ 6724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4"/>
                  </a:moveTo>
                  <a:lnTo>
                    <a:pt x="16" y="6"/>
                  </a:lnTo>
                  <a:lnTo>
                    <a:pt x="13" y="10"/>
                  </a:lnTo>
                  <a:lnTo>
                    <a:pt x="13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9" name="Freeform 755"/>
            <p:cNvSpPr>
              <a:spLocks/>
            </p:cNvSpPr>
            <p:nvPr/>
          </p:nvSpPr>
          <p:spPr bwMode="auto">
            <a:xfrm>
              <a:off x="7326313" y="1830388"/>
              <a:ext cx="36512" cy="28575"/>
            </a:xfrm>
            <a:custGeom>
              <a:avLst/>
              <a:gdLst>
                <a:gd name="T0" fmla="*/ 34364 w 17"/>
                <a:gd name="T1" fmla="*/ 6724 h 17"/>
                <a:gd name="T2" fmla="*/ 30069 w 17"/>
                <a:gd name="T3" fmla="*/ 11766 h 17"/>
                <a:gd name="T4" fmla="*/ 27921 w 17"/>
                <a:gd name="T5" fmla="*/ 15128 h 17"/>
                <a:gd name="T6" fmla="*/ 25773 w 17"/>
                <a:gd name="T7" fmla="*/ 21851 h 17"/>
                <a:gd name="T8" fmla="*/ 19330 w 17"/>
                <a:gd name="T9" fmla="*/ 26894 h 17"/>
                <a:gd name="T10" fmla="*/ 17182 w 17"/>
                <a:gd name="T11" fmla="*/ 26894 h 17"/>
                <a:gd name="T12" fmla="*/ 8591 w 17"/>
                <a:gd name="T13" fmla="*/ 23532 h 17"/>
                <a:gd name="T14" fmla="*/ 4296 w 17"/>
                <a:gd name="T15" fmla="*/ 21851 h 17"/>
                <a:gd name="T16" fmla="*/ 0 w 17"/>
                <a:gd name="T17" fmla="*/ 20171 h 17"/>
                <a:gd name="T18" fmla="*/ 0 w 17"/>
                <a:gd name="T19" fmla="*/ 13447 h 17"/>
                <a:gd name="T20" fmla="*/ 2148 w 17"/>
                <a:gd name="T21" fmla="*/ 6724 h 17"/>
                <a:gd name="T22" fmla="*/ 8591 w 17"/>
                <a:gd name="T23" fmla="*/ 3362 h 17"/>
                <a:gd name="T24" fmla="*/ 17182 w 17"/>
                <a:gd name="T25" fmla="*/ 0 h 17"/>
                <a:gd name="T26" fmla="*/ 19330 w 17"/>
                <a:gd name="T27" fmla="*/ 0 h 17"/>
                <a:gd name="T28" fmla="*/ 25773 w 17"/>
                <a:gd name="T29" fmla="*/ 1681 h 17"/>
                <a:gd name="T30" fmla="*/ 30069 w 17"/>
                <a:gd name="T31" fmla="*/ 5043 h 17"/>
                <a:gd name="T32" fmla="*/ 34364 w 17"/>
                <a:gd name="T33" fmla="*/ 6724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4"/>
                  </a:moveTo>
                  <a:lnTo>
                    <a:pt x="14" y="7"/>
                  </a:lnTo>
                  <a:lnTo>
                    <a:pt x="13" y="9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0" name="Freeform 756"/>
            <p:cNvSpPr>
              <a:spLocks/>
            </p:cNvSpPr>
            <p:nvPr/>
          </p:nvSpPr>
          <p:spPr bwMode="auto">
            <a:xfrm>
              <a:off x="7258050" y="1833563"/>
              <a:ext cx="34925" cy="31750"/>
            </a:xfrm>
            <a:custGeom>
              <a:avLst/>
              <a:gdLst>
                <a:gd name="T0" fmla="*/ 32871 w 17"/>
                <a:gd name="T1" fmla="*/ 5603 h 17"/>
                <a:gd name="T2" fmla="*/ 32871 w 17"/>
                <a:gd name="T3" fmla="*/ 22412 h 17"/>
                <a:gd name="T4" fmla="*/ 24653 w 17"/>
                <a:gd name="T5" fmla="*/ 29882 h 17"/>
                <a:gd name="T6" fmla="*/ 16435 w 17"/>
                <a:gd name="T7" fmla="*/ 29882 h 17"/>
                <a:gd name="T8" fmla="*/ 4109 w 17"/>
                <a:gd name="T9" fmla="*/ 29882 h 17"/>
                <a:gd name="T10" fmla="*/ 2054 w 17"/>
                <a:gd name="T11" fmla="*/ 29882 h 17"/>
                <a:gd name="T12" fmla="*/ 2054 w 17"/>
                <a:gd name="T13" fmla="*/ 22412 h 17"/>
                <a:gd name="T14" fmla="*/ 0 w 17"/>
                <a:gd name="T15" fmla="*/ 22412 h 17"/>
                <a:gd name="T16" fmla="*/ 0 w 17"/>
                <a:gd name="T17" fmla="*/ 16809 h 17"/>
                <a:gd name="T18" fmla="*/ 4109 w 17"/>
                <a:gd name="T19" fmla="*/ 5603 h 17"/>
                <a:gd name="T20" fmla="*/ 8218 w 17"/>
                <a:gd name="T21" fmla="*/ 5603 h 17"/>
                <a:gd name="T22" fmla="*/ 12326 w 17"/>
                <a:gd name="T23" fmla="*/ 0 h 17"/>
                <a:gd name="T24" fmla="*/ 18490 w 17"/>
                <a:gd name="T25" fmla="*/ 0 h 17"/>
                <a:gd name="T26" fmla="*/ 22599 w 17"/>
                <a:gd name="T27" fmla="*/ 0 h 17"/>
                <a:gd name="T28" fmla="*/ 28762 w 17"/>
                <a:gd name="T29" fmla="*/ 0 h 17"/>
                <a:gd name="T30" fmla="*/ 32871 w 17"/>
                <a:gd name="T31" fmla="*/ 5603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3"/>
                  </a:moveTo>
                  <a:lnTo>
                    <a:pt x="16" y="12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3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1" name="Freeform 757"/>
            <p:cNvSpPr>
              <a:spLocks/>
            </p:cNvSpPr>
            <p:nvPr/>
          </p:nvSpPr>
          <p:spPr bwMode="auto">
            <a:xfrm>
              <a:off x="7258050" y="1833563"/>
              <a:ext cx="34925" cy="31750"/>
            </a:xfrm>
            <a:custGeom>
              <a:avLst/>
              <a:gdLst>
                <a:gd name="T0" fmla="*/ 32871 w 17"/>
                <a:gd name="T1" fmla="*/ 7471 h 17"/>
                <a:gd name="T2" fmla="*/ 32871 w 17"/>
                <a:gd name="T3" fmla="*/ 22412 h 17"/>
                <a:gd name="T4" fmla="*/ 24653 w 17"/>
                <a:gd name="T5" fmla="*/ 29882 h 17"/>
                <a:gd name="T6" fmla="*/ 14381 w 17"/>
                <a:gd name="T7" fmla="*/ 29882 h 17"/>
                <a:gd name="T8" fmla="*/ 4109 w 17"/>
                <a:gd name="T9" fmla="*/ 29882 h 17"/>
                <a:gd name="T10" fmla="*/ 2054 w 17"/>
                <a:gd name="T11" fmla="*/ 26147 h 17"/>
                <a:gd name="T12" fmla="*/ 0 w 17"/>
                <a:gd name="T13" fmla="*/ 22412 h 17"/>
                <a:gd name="T14" fmla="*/ 0 w 17"/>
                <a:gd name="T15" fmla="*/ 22412 h 17"/>
                <a:gd name="T16" fmla="*/ 0 w 17"/>
                <a:gd name="T17" fmla="*/ 14941 h 17"/>
                <a:gd name="T18" fmla="*/ 4109 w 17"/>
                <a:gd name="T19" fmla="*/ 7471 h 17"/>
                <a:gd name="T20" fmla="*/ 8218 w 17"/>
                <a:gd name="T21" fmla="*/ 5603 h 17"/>
                <a:gd name="T22" fmla="*/ 12326 w 17"/>
                <a:gd name="T23" fmla="*/ 0 h 17"/>
                <a:gd name="T24" fmla="*/ 18490 w 17"/>
                <a:gd name="T25" fmla="*/ 0 h 17"/>
                <a:gd name="T26" fmla="*/ 22599 w 17"/>
                <a:gd name="T27" fmla="*/ 0 h 17"/>
                <a:gd name="T28" fmla="*/ 28762 w 17"/>
                <a:gd name="T29" fmla="*/ 1868 h 17"/>
                <a:gd name="T30" fmla="*/ 32871 w 17"/>
                <a:gd name="T31" fmla="*/ 747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4"/>
                  </a:moveTo>
                  <a:lnTo>
                    <a:pt x="16" y="12"/>
                  </a:lnTo>
                  <a:lnTo>
                    <a:pt x="12" y="16"/>
                  </a:lnTo>
                  <a:lnTo>
                    <a:pt x="7" y="16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2" name="Freeform 758"/>
            <p:cNvSpPr>
              <a:spLocks/>
            </p:cNvSpPr>
            <p:nvPr/>
          </p:nvSpPr>
          <p:spPr bwMode="auto">
            <a:xfrm>
              <a:off x="7762875" y="1830388"/>
              <a:ext cx="34925" cy="31750"/>
            </a:xfrm>
            <a:custGeom>
              <a:avLst/>
              <a:gdLst>
                <a:gd name="T0" fmla="*/ 28762 w 17"/>
                <a:gd name="T1" fmla="*/ 0 h 17"/>
                <a:gd name="T2" fmla="*/ 32871 w 17"/>
                <a:gd name="T3" fmla="*/ 7471 h 17"/>
                <a:gd name="T4" fmla="*/ 32871 w 17"/>
                <a:gd name="T5" fmla="*/ 16809 h 17"/>
                <a:gd name="T6" fmla="*/ 28762 w 17"/>
                <a:gd name="T7" fmla="*/ 24279 h 17"/>
                <a:gd name="T8" fmla="*/ 16435 w 17"/>
                <a:gd name="T9" fmla="*/ 29882 h 17"/>
                <a:gd name="T10" fmla="*/ 14381 w 17"/>
                <a:gd name="T11" fmla="*/ 24279 h 17"/>
                <a:gd name="T12" fmla="*/ 6163 w 17"/>
                <a:gd name="T13" fmla="*/ 24279 h 17"/>
                <a:gd name="T14" fmla="*/ 2054 w 17"/>
                <a:gd name="T15" fmla="*/ 20544 h 17"/>
                <a:gd name="T16" fmla="*/ 0 w 17"/>
                <a:gd name="T17" fmla="*/ 16809 h 17"/>
                <a:gd name="T18" fmla="*/ 6163 w 17"/>
                <a:gd name="T19" fmla="*/ 7471 h 17"/>
                <a:gd name="T20" fmla="*/ 14381 w 17"/>
                <a:gd name="T21" fmla="*/ 3735 h 17"/>
                <a:gd name="T22" fmla="*/ 20544 w 17"/>
                <a:gd name="T23" fmla="*/ 3735 h 17"/>
                <a:gd name="T24" fmla="*/ 28762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4" y="0"/>
                  </a:moveTo>
                  <a:lnTo>
                    <a:pt x="16" y="4"/>
                  </a:lnTo>
                  <a:lnTo>
                    <a:pt x="16" y="9"/>
                  </a:lnTo>
                  <a:lnTo>
                    <a:pt x="14" y="13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3" y="4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4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3" name="Freeform 759"/>
            <p:cNvSpPr>
              <a:spLocks/>
            </p:cNvSpPr>
            <p:nvPr/>
          </p:nvSpPr>
          <p:spPr bwMode="auto">
            <a:xfrm>
              <a:off x="7762875" y="1830388"/>
              <a:ext cx="34925" cy="31750"/>
            </a:xfrm>
            <a:custGeom>
              <a:avLst/>
              <a:gdLst>
                <a:gd name="T0" fmla="*/ 28762 w 17"/>
                <a:gd name="T1" fmla="*/ 0 h 17"/>
                <a:gd name="T2" fmla="*/ 32871 w 17"/>
                <a:gd name="T3" fmla="*/ 9338 h 17"/>
                <a:gd name="T4" fmla="*/ 32871 w 17"/>
                <a:gd name="T5" fmla="*/ 16809 h 17"/>
                <a:gd name="T6" fmla="*/ 26707 w 17"/>
                <a:gd name="T7" fmla="*/ 24279 h 17"/>
                <a:gd name="T8" fmla="*/ 16435 w 17"/>
                <a:gd name="T9" fmla="*/ 29882 h 17"/>
                <a:gd name="T10" fmla="*/ 12326 w 17"/>
                <a:gd name="T11" fmla="*/ 26147 h 17"/>
                <a:gd name="T12" fmla="*/ 6163 w 17"/>
                <a:gd name="T13" fmla="*/ 24279 h 17"/>
                <a:gd name="T14" fmla="*/ 4109 w 17"/>
                <a:gd name="T15" fmla="*/ 18676 h 17"/>
                <a:gd name="T16" fmla="*/ 0 w 17"/>
                <a:gd name="T17" fmla="*/ 14941 h 17"/>
                <a:gd name="T18" fmla="*/ 6163 w 17"/>
                <a:gd name="T19" fmla="*/ 9338 h 17"/>
                <a:gd name="T20" fmla="*/ 12326 w 17"/>
                <a:gd name="T21" fmla="*/ 3735 h 17"/>
                <a:gd name="T22" fmla="*/ 20544 w 17"/>
                <a:gd name="T23" fmla="*/ 1868 h 17"/>
                <a:gd name="T24" fmla="*/ 28762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4" y="0"/>
                  </a:moveTo>
                  <a:lnTo>
                    <a:pt x="16" y="5"/>
                  </a:lnTo>
                  <a:lnTo>
                    <a:pt x="16" y="9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8"/>
                  </a:lnTo>
                  <a:lnTo>
                    <a:pt x="3" y="5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4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4" name="Freeform 760"/>
            <p:cNvSpPr>
              <a:spLocks/>
            </p:cNvSpPr>
            <p:nvPr/>
          </p:nvSpPr>
          <p:spPr bwMode="auto">
            <a:xfrm>
              <a:off x="7961313" y="1841500"/>
              <a:ext cx="36512" cy="31750"/>
            </a:xfrm>
            <a:custGeom>
              <a:avLst/>
              <a:gdLst>
                <a:gd name="T0" fmla="*/ 34364 w 17"/>
                <a:gd name="T1" fmla="*/ 0 h 17"/>
                <a:gd name="T2" fmla="*/ 34364 w 17"/>
                <a:gd name="T3" fmla="*/ 29882 h 17"/>
                <a:gd name="T4" fmla="*/ 21478 w 17"/>
                <a:gd name="T5" fmla="*/ 29882 h 17"/>
                <a:gd name="T6" fmla="*/ 10739 w 17"/>
                <a:gd name="T7" fmla="*/ 29882 h 17"/>
                <a:gd name="T8" fmla="*/ 0 w 17"/>
                <a:gd name="T9" fmla="*/ 29882 h 17"/>
                <a:gd name="T10" fmla="*/ 0 w 17"/>
                <a:gd name="T11" fmla="*/ 0 h 17"/>
                <a:gd name="T12" fmla="*/ 10739 w 17"/>
                <a:gd name="T13" fmla="*/ 0 h 17"/>
                <a:gd name="T14" fmla="*/ 21478 w 17"/>
                <a:gd name="T15" fmla="*/ 0 h 17"/>
                <a:gd name="T16" fmla="*/ 34364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5" name="Freeform 761"/>
            <p:cNvSpPr>
              <a:spLocks/>
            </p:cNvSpPr>
            <p:nvPr/>
          </p:nvSpPr>
          <p:spPr bwMode="auto">
            <a:xfrm>
              <a:off x="7961313" y="1841500"/>
              <a:ext cx="36512" cy="31750"/>
            </a:xfrm>
            <a:custGeom>
              <a:avLst/>
              <a:gdLst>
                <a:gd name="T0" fmla="*/ 34364 w 17"/>
                <a:gd name="T1" fmla="*/ 9338 h 17"/>
                <a:gd name="T2" fmla="*/ 34364 w 17"/>
                <a:gd name="T3" fmla="*/ 14941 h 17"/>
                <a:gd name="T4" fmla="*/ 25773 w 17"/>
                <a:gd name="T5" fmla="*/ 24279 h 17"/>
                <a:gd name="T6" fmla="*/ 17182 w 17"/>
                <a:gd name="T7" fmla="*/ 24279 h 17"/>
                <a:gd name="T8" fmla="*/ 10739 w 17"/>
                <a:gd name="T9" fmla="*/ 29882 h 17"/>
                <a:gd name="T10" fmla="*/ 6443 w 17"/>
                <a:gd name="T11" fmla="*/ 24279 h 17"/>
                <a:gd name="T12" fmla="*/ 0 w 17"/>
                <a:gd name="T13" fmla="*/ 24279 h 17"/>
                <a:gd name="T14" fmla="*/ 0 w 17"/>
                <a:gd name="T15" fmla="*/ 14941 h 17"/>
                <a:gd name="T16" fmla="*/ 10739 w 17"/>
                <a:gd name="T17" fmla="*/ 3735 h 17"/>
                <a:gd name="T18" fmla="*/ 17182 w 17"/>
                <a:gd name="T19" fmla="*/ 0 h 17"/>
                <a:gd name="T20" fmla="*/ 25773 w 17"/>
                <a:gd name="T21" fmla="*/ 0 h 17"/>
                <a:gd name="T22" fmla="*/ 34364 w 17"/>
                <a:gd name="T23" fmla="*/ 9338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5"/>
                  </a:moveTo>
                  <a:lnTo>
                    <a:pt x="16" y="8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5" y="16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8"/>
                  </a:lnTo>
                  <a:lnTo>
                    <a:pt x="5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6" name="Freeform 762"/>
            <p:cNvSpPr>
              <a:spLocks/>
            </p:cNvSpPr>
            <p:nvPr/>
          </p:nvSpPr>
          <p:spPr bwMode="auto">
            <a:xfrm>
              <a:off x="6369050" y="1849438"/>
              <a:ext cx="352425" cy="131762"/>
            </a:xfrm>
            <a:custGeom>
              <a:avLst/>
              <a:gdLst>
                <a:gd name="T0" fmla="*/ 227165 w 166"/>
                <a:gd name="T1" fmla="*/ 21082 h 75"/>
                <a:gd name="T2" fmla="*/ 244150 w 166"/>
                <a:gd name="T3" fmla="*/ 17568 h 75"/>
                <a:gd name="T4" fmla="*/ 267503 w 166"/>
                <a:gd name="T5" fmla="*/ 15811 h 75"/>
                <a:gd name="T6" fmla="*/ 284488 w 166"/>
                <a:gd name="T7" fmla="*/ 17568 h 75"/>
                <a:gd name="T8" fmla="*/ 316333 w 166"/>
                <a:gd name="T9" fmla="*/ 17568 h 75"/>
                <a:gd name="T10" fmla="*/ 341810 w 166"/>
                <a:gd name="T11" fmla="*/ 15811 h 75"/>
                <a:gd name="T12" fmla="*/ 341810 w 166"/>
                <a:gd name="T13" fmla="*/ 35137 h 75"/>
                <a:gd name="T14" fmla="*/ 320579 w 166"/>
                <a:gd name="T15" fmla="*/ 47434 h 75"/>
                <a:gd name="T16" fmla="*/ 301472 w 166"/>
                <a:gd name="T17" fmla="*/ 47434 h 75"/>
                <a:gd name="T18" fmla="*/ 292980 w 166"/>
                <a:gd name="T19" fmla="*/ 50948 h 75"/>
                <a:gd name="T20" fmla="*/ 301472 w 166"/>
                <a:gd name="T21" fmla="*/ 61489 h 75"/>
                <a:gd name="T22" fmla="*/ 280242 w 166"/>
                <a:gd name="T23" fmla="*/ 56218 h 75"/>
                <a:gd name="T24" fmla="*/ 248396 w 166"/>
                <a:gd name="T25" fmla="*/ 57975 h 75"/>
                <a:gd name="T26" fmla="*/ 208058 w 166"/>
                <a:gd name="T27" fmla="*/ 54462 h 75"/>
                <a:gd name="T28" fmla="*/ 225042 w 166"/>
                <a:gd name="T29" fmla="*/ 68516 h 75"/>
                <a:gd name="T30" fmla="*/ 237781 w 166"/>
                <a:gd name="T31" fmla="*/ 68516 h 75"/>
                <a:gd name="T32" fmla="*/ 242027 w 166"/>
                <a:gd name="T33" fmla="*/ 79057 h 75"/>
                <a:gd name="T34" fmla="*/ 246273 w 166"/>
                <a:gd name="T35" fmla="*/ 89598 h 75"/>
                <a:gd name="T36" fmla="*/ 275996 w 166"/>
                <a:gd name="T37" fmla="*/ 91355 h 75"/>
                <a:gd name="T38" fmla="*/ 267503 w 166"/>
                <a:gd name="T39" fmla="*/ 107166 h 75"/>
                <a:gd name="T40" fmla="*/ 246273 w 166"/>
                <a:gd name="T41" fmla="*/ 112437 h 75"/>
                <a:gd name="T42" fmla="*/ 244150 w 166"/>
                <a:gd name="T43" fmla="*/ 105410 h 75"/>
                <a:gd name="T44" fmla="*/ 231412 w 166"/>
                <a:gd name="T45" fmla="*/ 101896 h 75"/>
                <a:gd name="T46" fmla="*/ 208058 w 166"/>
                <a:gd name="T47" fmla="*/ 94869 h 75"/>
                <a:gd name="T48" fmla="*/ 205935 w 166"/>
                <a:gd name="T49" fmla="*/ 82571 h 75"/>
                <a:gd name="T50" fmla="*/ 186828 w 166"/>
                <a:gd name="T51" fmla="*/ 79057 h 75"/>
                <a:gd name="T52" fmla="*/ 159228 w 166"/>
                <a:gd name="T53" fmla="*/ 86084 h 75"/>
                <a:gd name="T54" fmla="*/ 140121 w 166"/>
                <a:gd name="T55" fmla="*/ 115951 h 75"/>
                <a:gd name="T56" fmla="*/ 133752 w 166"/>
                <a:gd name="T57" fmla="*/ 128248 h 75"/>
                <a:gd name="T58" fmla="*/ 89168 w 166"/>
                <a:gd name="T59" fmla="*/ 117707 h 75"/>
                <a:gd name="T60" fmla="*/ 78553 w 166"/>
                <a:gd name="T61" fmla="*/ 100139 h 75"/>
                <a:gd name="T62" fmla="*/ 89168 w 166"/>
                <a:gd name="T63" fmla="*/ 87841 h 75"/>
                <a:gd name="T64" fmla="*/ 82799 w 166"/>
                <a:gd name="T65" fmla="*/ 75544 h 75"/>
                <a:gd name="T66" fmla="*/ 78553 w 166"/>
                <a:gd name="T67" fmla="*/ 87841 h 75"/>
                <a:gd name="T68" fmla="*/ 42461 w 166"/>
                <a:gd name="T69" fmla="*/ 94869 h 75"/>
                <a:gd name="T70" fmla="*/ 21230 w 166"/>
                <a:gd name="T71" fmla="*/ 84328 h 75"/>
                <a:gd name="T72" fmla="*/ 2123 w 166"/>
                <a:gd name="T73" fmla="*/ 79057 h 75"/>
                <a:gd name="T74" fmla="*/ 16984 w 166"/>
                <a:gd name="T75" fmla="*/ 72030 h 75"/>
                <a:gd name="T76" fmla="*/ 44584 w 166"/>
                <a:gd name="T77" fmla="*/ 80814 h 75"/>
                <a:gd name="T78" fmla="*/ 33969 w 166"/>
                <a:gd name="T79" fmla="*/ 70273 h 75"/>
                <a:gd name="T80" fmla="*/ 14861 w 166"/>
                <a:gd name="T81" fmla="*/ 57975 h 75"/>
                <a:gd name="T82" fmla="*/ 6369 w 166"/>
                <a:gd name="T83" fmla="*/ 47434 h 75"/>
                <a:gd name="T84" fmla="*/ 31846 w 166"/>
                <a:gd name="T85" fmla="*/ 38650 h 75"/>
                <a:gd name="T86" fmla="*/ 53076 w 166"/>
                <a:gd name="T87" fmla="*/ 43921 h 75"/>
                <a:gd name="T88" fmla="*/ 53076 w 166"/>
                <a:gd name="T89" fmla="*/ 57975 h 75"/>
                <a:gd name="T90" fmla="*/ 65814 w 166"/>
                <a:gd name="T91" fmla="*/ 54462 h 75"/>
                <a:gd name="T92" fmla="*/ 87045 w 166"/>
                <a:gd name="T93" fmla="*/ 43921 h 75"/>
                <a:gd name="T94" fmla="*/ 101906 w 166"/>
                <a:gd name="T95" fmla="*/ 54462 h 75"/>
                <a:gd name="T96" fmla="*/ 112521 w 166"/>
                <a:gd name="T97" fmla="*/ 57975 h 75"/>
                <a:gd name="T98" fmla="*/ 101906 w 166"/>
                <a:gd name="T99" fmla="*/ 40407 h 75"/>
                <a:gd name="T100" fmla="*/ 123136 w 166"/>
                <a:gd name="T101" fmla="*/ 35137 h 75"/>
                <a:gd name="T102" fmla="*/ 140121 w 166"/>
                <a:gd name="T103" fmla="*/ 40407 h 75"/>
                <a:gd name="T104" fmla="*/ 159228 w 166"/>
                <a:gd name="T105" fmla="*/ 50948 h 75"/>
                <a:gd name="T106" fmla="*/ 180459 w 166"/>
                <a:gd name="T107" fmla="*/ 54462 h 75"/>
                <a:gd name="T108" fmla="*/ 195320 w 166"/>
                <a:gd name="T109" fmla="*/ 54462 h 75"/>
                <a:gd name="T110" fmla="*/ 188951 w 166"/>
                <a:gd name="T111" fmla="*/ 47434 h 75"/>
                <a:gd name="T112" fmla="*/ 171966 w 166"/>
                <a:gd name="T113" fmla="*/ 43921 h 75"/>
                <a:gd name="T114" fmla="*/ 150736 w 166"/>
                <a:gd name="T115" fmla="*/ 40407 h 75"/>
                <a:gd name="T116" fmla="*/ 150736 w 166"/>
                <a:gd name="T117" fmla="*/ 31623 h 75"/>
                <a:gd name="T118" fmla="*/ 154982 w 166"/>
                <a:gd name="T119" fmla="*/ 17568 h 75"/>
                <a:gd name="T120" fmla="*/ 174089 w 166"/>
                <a:gd name="T121" fmla="*/ 14055 h 75"/>
                <a:gd name="T122" fmla="*/ 182582 w 166"/>
                <a:gd name="T123" fmla="*/ 3514 h 75"/>
                <a:gd name="T124" fmla="*/ 203812 w 166"/>
                <a:gd name="T125" fmla="*/ 24596 h 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6"/>
                <a:gd name="T190" fmla="*/ 0 h 75"/>
                <a:gd name="T191" fmla="*/ 166 w 166"/>
                <a:gd name="T192" fmla="*/ 75 h 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6" h="75">
                  <a:moveTo>
                    <a:pt x="104" y="9"/>
                  </a:moveTo>
                  <a:lnTo>
                    <a:pt x="105" y="9"/>
                  </a:lnTo>
                  <a:lnTo>
                    <a:pt x="107" y="10"/>
                  </a:lnTo>
                  <a:lnTo>
                    <a:pt x="107" y="12"/>
                  </a:lnTo>
                  <a:lnTo>
                    <a:pt x="107" y="13"/>
                  </a:lnTo>
                  <a:lnTo>
                    <a:pt x="109" y="14"/>
                  </a:lnTo>
                  <a:lnTo>
                    <a:pt x="111" y="13"/>
                  </a:lnTo>
                  <a:lnTo>
                    <a:pt x="113" y="12"/>
                  </a:lnTo>
                  <a:lnTo>
                    <a:pt x="115" y="10"/>
                  </a:lnTo>
                  <a:lnTo>
                    <a:pt x="117" y="9"/>
                  </a:lnTo>
                  <a:lnTo>
                    <a:pt x="119" y="9"/>
                  </a:lnTo>
                  <a:lnTo>
                    <a:pt x="121" y="8"/>
                  </a:lnTo>
                  <a:lnTo>
                    <a:pt x="123" y="8"/>
                  </a:lnTo>
                  <a:lnTo>
                    <a:pt x="126" y="9"/>
                  </a:lnTo>
                  <a:lnTo>
                    <a:pt x="128" y="9"/>
                  </a:lnTo>
                  <a:lnTo>
                    <a:pt x="129" y="8"/>
                  </a:lnTo>
                  <a:lnTo>
                    <a:pt x="130" y="7"/>
                  </a:lnTo>
                  <a:lnTo>
                    <a:pt x="132" y="7"/>
                  </a:lnTo>
                  <a:lnTo>
                    <a:pt x="134" y="10"/>
                  </a:lnTo>
                  <a:lnTo>
                    <a:pt x="136" y="10"/>
                  </a:lnTo>
                  <a:lnTo>
                    <a:pt x="140" y="9"/>
                  </a:lnTo>
                  <a:lnTo>
                    <a:pt x="144" y="9"/>
                  </a:lnTo>
                  <a:lnTo>
                    <a:pt x="147" y="10"/>
                  </a:lnTo>
                  <a:lnTo>
                    <a:pt x="149" y="10"/>
                  </a:lnTo>
                  <a:lnTo>
                    <a:pt x="153" y="10"/>
                  </a:lnTo>
                  <a:lnTo>
                    <a:pt x="155" y="9"/>
                  </a:lnTo>
                  <a:lnTo>
                    <a:pt x="157" y="9"/>
                  </a:lnTo>
                  <a:lnTo>
                    <a:pt x="159" y="8"/>
                  </a:lnTo>
                  <a:lnTo>
                    <a:pt x="161" y="9"/>
                  </a:lnTo>
                  <a:lnTo>
                    <a:pt x="164" y="10"/>
                  </a:lnTo>
                  <a:lnTo>
                    <a:pt x="165" y="12"/>
                  </a:lnTo>
                  <a:lnTo>
                    <a:pt x="164" y="14"/>
                  </a:lnTo>
                  <a:lnTo>
                    <a:pt x="163" y="16"/>
                  </a:lnTo>
                  <a:lnTo>
                    <a:pt x="161" y="20"/>
                  </a:lnTo>
                  <a:lnTo>
                    <a:pt x="159" y="21"/>
                  </a:lnTo>
                  <a:lnTo>
                    <a:pt x="157" y="24"/>
                  </a:lnTo>
                  <a:lnTo>
                    <a:pt x="155" y="25"/>
                  </a:lnTo>
                  <a:lnTo>
                    <a:pt x="153" y="27"/>
                  </a:lnTo>
                  <a:lnTo>
                    <a:pt x="151" y="27"/>
                  </a:lnTo>
                  <a:lnTo>
                    <a:pt x="149" y="28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4" y="28"/>
                  </a:lnTo>
                  <a:lnTo>
                    <a:pt x="142" y="27"/>
                  </a:lnTo>
                  <a:lnTo>
                    <a:pt x="142" y="26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38" y="29"/>
                  </a:lnTo>
                  <a:lnTo>
                    <a:pt x="140" y="30"/>
                  </a:lnTo>
                  <a:lnTo>
                    <a:pt x="142" y="31"/>
                  </a:lnTo>
                  <a:lnTo>
                    <a:pt x="142" y="32"/>
                  </a:lnTo>
                  <a:lnTo>
                    <a:pt x="142" y="34"/>
                  </a:lnTo>
                  <a:lnTo>
                    <a:pt x="142" y="35"/>
                  </a:lnTo>
                  <a:lnTo>
                    <a:pt x="140" y="35"/>
                  </a:lnTo>
                  <a:lnTo>
                    <a:pt x="137" y="35"/>
                  </a:lnTo>
                  <a:lnTo>
                    <a:pt x="136" y="33"/>
                  </a:lnTo>
                  <a:lnTo>
                    <a:pt x="134" y="33"/>
                  </a:lnTo>
                  <a:lnTo>
                    <a:pt x="132" y="32"/>
                  </a:lnTo>
                  <a:lnTo>
                    <a:pt x="130" y="31"/>
                  </a:lnTo>
                  <a:lnTo>
                    <a:pt x="128" y="31"/>
                  </a:lnTo>
                  <a:lnTo>
                    <a:pt x="126" y="33"/>
                  </a:lnTo>
                  <a:lnTo>
                    <a:pt x="121" y="33"/>
                  </a:lnTo>
                  <a:lnTo>
                    <a:pt x="117" y="33"/>
                  </a:lnTo>
                  <a:lnTo>
                    <a:pt x="114" y="33"/>
                  </a:lnTo>
                  <a:lnTo>
                    <a:pt x="110" y="31"/>
                  </a:lnTo>
                  <a:lnTo>
                    <a:pt x="106" y="31"/>
                  </a:lnTo>
                  <a:lnTo>
                    <a:pt x="102" y="31"/>
                  </a:lnTo>
                  <a:lnTo>
                    <a:pt x="98" y="31"/>
                  </a:lnTo>
                  <a:lnTo>
                    <a:pt x="95" y="31"/>
                  </a:lnTo>
                  <a:lnTo>
                    <a:pt x="97" y="34"/>
                  </a:lnTo>
                  <a:lnTo>
                    <a:pt x="101" y="35"/>
                  </a:lnTo>
                  <a:lnTo>
                    <a:pt x="105" y="35"/>
                  </a:lnTo>
                  <a:lnTo>
                    <a:pt x="106" y="39"/>
                  </a:lnTo>
                  <a:lnTo>
                    <a:pt x="107" y="39"/>
                  </a:lnTo>
                  <a:lnTo>
                    <a:pt x="109" y="38"/>
                  </a:lnTo>
                  <a:lnTo>
                    <a:pt x="111" y="37"/>
                  </a:lnTo>
                  <a:lnTo>
                    <a:pt x="112" y="39"/>
                  </a:lnTo>
                  <a:lnTo>
                    <a:pt x="112" y="40"/>
                  </a:lnTo>
                  <a:lnTo>
                    <a:pt x="113" y="42"/>
                  </a:lnTo>
                  <a:lnTo>
                    <a:pt x="113" y="43"/>
                  </a:lnTo>
                  <a:lnTo>
                    <a:pt x="114" y="44"/>
                  </a:lnTo>
                  <a:lnTo>
                    <a:pt x="114" y="45"/>
                  </a:lnTo>
                  <a:lnTo>
                    <a:pt x="113" y="46"/>
                  </a:lnTo>
                  <a:lnTo>
                    <a:pt x="112" y="48"/>
                  </a:lnTo>
                  <a:lnTo>
                    <a:pt x="115" y="49"/>
                  </a:lnTo>
                  <a:lnTo>
                    <a:pt x="116" y="50"/>
                  </a:lnTo>
                  <a:lnTo>
                    <a:pt x="116" y="51"/>
                  </a:lnTo>
                  <a:lnTo>
                    <a:pt x="117" y="53"/>
                  </a:lnTo>
                  <a:lnTo>
                    <a:pt x="120" y="52"/>
                  </a:lnTo>
                  <a:lnTo>
                    <a:pt x="123" y="51"/>
                  </a:lnTo>
                  <a:lnTo>
                    <a:pt x="126" y="51"/>
                  </a:lnTo>
                  <a:lnTo>
                    <a:pt x="130" y="52"/>
                  </a:lnTo>
                  <a:lnTo>
                    <a:pt x="128" y="54"/>
                  </a:lnTo>
                  <a:lnTo>
                    <a:pt x="129" y="56"/>
                  </a:lnTo>
                  <a:lnTo>
                    <a:pt x="130" y="58"/>
                  </a:lnTo>
                  <a:lnTo>
                    <a:pt x="128" y="60"/>
                  </a:lnTo>
                  <a:lnTo>
                    <a:pt x="126" y="61"/>
                  </a:lnTo>
                  <a:lnTo>
                    <a:pt x="124" y="62"/>
                  </a:lnTo>
                  <a:lnTo>
                    <a:pt x="123" y="64"/>
                  </a:lnTo>
                  <a:lnTo>
                    <a:pt x="121" y="64"/>
                  </a:lnTo>
                  <a:lnTo>
                    <a:pt x="118" y="64"/>
                  </a:lnTo>
                  <a:lnTo>
                    <a:pt x="116" y="64"/>
                  </a:lnTo>
                  <a:lnTo>
                    <a:pt x="114" y="64"/>
                  </a:lnTo>
                  <a:lnTo>
                    <a:pt x="112" y="63"/>
                  </a:lnTo>
                  <a:lnTo>
                    <a:pt x="111" y="62"/>
                  </a:lnTo>
                  <a:lnTo>
                    <a:pt x="112" y="61"/>
                  </a:lnTo>
                  <a:lnTo>
                    <a:pt x="115" y="60"/>
                  </a:lnTo>
                  <a:lnTo>
                    <a:pt x="117" y="58"/>
                  </a:lnTo>
                  <a:lnTo>
                    <a:pt x="119" y="56"/>
                  </a:lnTo>
                  <a:lnTo>
                    <a:pt x="115" y="56"/>
                  </a:lnTo>
                  <a:lnTo>
                    <a:pt x="112" y="56"/>
                  </a:lnTo>
                  <a:lnTo>
                    <a:pt x="109" y="58"/>
                  </a:lnTo>
                  <a:lnTo>
                    <a:pt x="105" y="59"/>
                  </a:lnTo>
                  <a:lnTo>
                    <a:pt x="96" y="59"/>
                  </a:lnTo>
                  <a:lnTo>
                    <a:pt x="97" y="57"/>
                  </a:lnTo>
                  <a:lnTo>
                    <a:pt x="98" y="56"/>
                  </a:lnTo>
                  <a:lnTo>
                    <a:pt x="98" y="54"/>
                  </a:lnTo>
                  <a:lnTo>
                    <a:pt x="97" y="54"/>
                  </a:lnTo>
                  <a:lnTo>
                    <a:pt x="97" y="52"/>
                  </a:lnTo>
                  <a:lnTo>
                    <a:pt x="96" y="50"/>
                  </a:lnTo>
                  <a:lnTo>
                    <a:pt x="96" y="49"/>
                  </a:lnTo>
                  <a:lnTo>
                    <a:pt x="97" y="47"/>
                  </a:lnTo>
                  <a:lnTo>
                    <a:pt x="95" y="47"/>
                  </a:lnTo>
                  <a:lnTo>
                    <a:pt x="93" y="47"/>
                  </a:lnTo>
                  <a:lnTo>
                    <a:pt x="91" y="48"/>
                  </a:lnTo>
                  <a:lnTo>
                    <a:pt x="88" y="48"/>
                  </a:lnTo>
                  <a:lnTo>
                    <a:pt x="88" y="45"/>
                  </a:lnTo>
                  <a:lnTo>
                    <a:pt x="86" y="43"/>
                  </a:lnTo>
                  <a:lnTo>
                    <a:pt x="84" y="42"/>
                  </a:lnTo>
                  <a:lnTo>
                    <a:pt x="79" y="42"/>
                  </a:lnTo>
                  <a:lnTo>
                    <a:pt x="77" y="45"/>
                  </a:lnTo>
                  <a:lnTo>
                    <a:pt x="75" y="49"/>
                  </a:lnTo>
                  <a:lnTo>
                    <a:pt x="74" y="52"/>
                  </a:lnTo>
                  <a:lnTo>
                    <a:pt x="73" y="56"/>
                  </a:lnTo>
                  <a:lnTo>
                    <a:pt x="71" y="60"/>
                  </a:lnTo>
                  <a:lnTo>
                    <a:pt x="69" y="62"/>
                  </a:lnTo>
                  <a:lnTo>
                    <a:pt x="66" y="66"/>
                  </a:lnTo>
                  <a:lnTo>
                    <a:pt x="63" y="69"/>
                  </a:lnTo>
                  <a:lnTo>
                    <a:pt x="63" y="70"/>
                  </a:lnTo>
                  <a:lnTo>
                    <a:pt x="63" y="71"/>
                  </a:lnTo>
                  <a:lnTo>
                    <a:pt x="63" y="72"/>
                  </a:lnTo>
                  <a:lnTo>
                    <a:pt x="63" y="73"/>
                  </a:lnTo>
                  <a:lnTo>
                    <a:pt x="51" y="74"/>
                  </a:lnTo>
                  <a:lnTo>
                    <a:pt x="48" y="72"/>
                  </a:lnTo>
                  <a:lnTo>
                    <a:pt x="46" y="70"/>
                  </a:lnTo>
                  <a:lnTo>
                    <a:pt x="44" y="68"/>
                  </a:lnTo>
                  <a:lnTo>
                    <a:pt x="42" y="67"/>
                  </a:lnTo>
                  <a:lnTo>
                    <a:pt x="39" y="65"/>
                  </a:lnTo>
                  <a:lnTo>
                    <a:pt x="38" y="64"/>
                  </a:lnTo>
                  <a:lnTo>
                    <a:pt x="37" y="61"/>
                  </a:lnTo>
                  <a:lnTo>
                    <a:pt x="37" y="59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0" y="54"/>
                  </a:lnTo>
                  <a:lnTo>
                    <a:pt x="41" y="53"/>
                  </a:lnTo>
                  <a:lnTo>
                    <a:pt x="42" y="51"/>
                  </a:lnTo>
                  <a:lnTo>
                    <a:pt x="42" y="50"/>
                  </a:lnTo>
                  <a:lnTo>
                    <a:pt x="42" y="47"/>
                  </a:lnTo>
                  <a:lnTo>
                    <a:pt x="42" y="46"/>
                  </a:lnTo>
                  <a:lnTo>
                    <a:pt x="41" y="45"/>
                  </a:lnTo>
                  <a:lnTo>
                    <a:pt x="40" y="43"/>
                  </a:lnTo>
                  <a:lnTo>
                    <a:pt x="39" y="43"/>
                  </a:lnTo>
                  <a:lnTo>
                    <a:pt x="37" y="43"/>
                  </a:lnTo>
                  <a:lnTo>
                    <a:pt x="37" y="45"/>
                  </a:lnTo>
                  <a:lnTo>
                    <a:pt x="37" y="46"/>
                  </a:lnTo>
                  <a:lnTo>
                    <a:pt x="37" y="48"/>
                  </a:lnTo>
                  <a:lnTo>
                    <a:pt x="37" y="50"/>
                  </a:lnTo>
                  <a:lnTo>
                    <a:pt x="37" y="51"/>
                  </a:lnTo>
                  <a:lnTo>
                    <a:pt x="37" y="53"/>
                  </a:lnTo>
                  <a:lnTo>
                    <a:pt x="35" y="54"/>
                  </a:lnTo>
                  <a:lnTo>
                    <a:pt x="34" y="56"/>
                  </a:lnTo>
                  <a:lnTo>
                    <a:pt x="20" y="54"/>
                  </a:lnTo>
                  <a:lnTo>
                    <a:pt x="18" y="52"/>
                  </a:lnTo>
                  <a:lnTo>
                    <a:pt x="16" y="51"/>
                  </a:lnTo>
                  <a:lnTo>
                    <a:pt x="15" y="50"/>
                  </a:lnTo>
                  <a:lnTo>
                    <a:pt x="12" y="50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3" y="46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3" y="40"/>
                  </a:lnTo>
                  <a:lnTo>
                    <a:pt x="6" y="41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3" y="44"/>
                  </a:lnTo>
                  <a:lnTo>
                    <a:pt x="15" y="45"/>
                  </a:lnTo>
                  <a:lnTo>
                    <a:pt x="18" y="46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2" y="43"/>
                  </a:lnTo>
                  <a:lnTo>
                    <a:pt x="21" y="42"/>
                  </a:lnTo>
                  <a:lnTo>
                    <a:pt x="18" y="41"/>
                  </a:lnTo>
                  <a:lnTo>
                    <a:pt x="16" y="40"/>
                  </a:lnTo>
                  <a:lnTo>
                    <a:pt x="14" y="39"/>
                  </a:lnTo>
                  <a:lnTo>
                    <a:pt x="12" y="39"/>
                  </a:lnTo>
                  <a:lnTo>
                    <a:pt x="10" y="37"/>
                  </a:lnTo>
                  <a:lnTo>
                    <a:pt x="9" y="35"/>
                  </a:lnTo>
                  <a:lnTo>
                    <a:pt x="7" y="33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1" y="31"/>
                  </a:lnTo>
                  <a:lnTo>
                    <a:pt x="3" y="27"/>
                  </a:lnTo>
                  <a:lnTo>
                    <a:pt x="5" y="25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9" y="22"/>
                  </a:lnTo>
                  <a:lnTo>
                    <a:pt x="22" y="23"/>
                  </a:lnTo>
                  <a:lnTo>
                    <a:pt x="23" y="24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6" y="29"/>
                  </a:lnTo>
                  <a:lnTo>
                    <a:pt x="27" y="31"/>
                  </a:lnTo>
                  <a:lnTo>
                    <a:pt x="23" y="32"/>
                  </a:lnTo>
                  <a:lnTo>
                    <a:pt x="25" y="33"/>
                  </a:lnTo>
                  <a:lnTo>
                    <a:pt x="27" y="35"/>
                  </a:lnTo>
                  <a:lnTo>
                    <a:pt x="28" y="35"/>
                  </a:lnTo>
                  <a:lnTo>
                    <a:pt x="30" y="35"/>
                  </a:lnTo>
                  <a:lnTo>
                    <a:pt x="30" y="33"/>
                  </a:lnTo>
                  <a:lnTo>
                    <a:pt x="31" y="31"/>
                  </a:lnTo>
                  <a:lnTo>
                    <a:pt x="32" y="29"/>
                  </a:lnTo>
                  <a:lnTo>
                    <a:pt x="34" y="28"/>
                  </a:lnTo>
                  <a:lnTo>
                    <a:pt x="37" y="28"/>
                  </a:lnTo>
                  <a:lnTo>
                    <a:pt x="39" y="27"/>
                  </a:lnTo>
                  <a:lnTo>
                    <a:pt x="41" y="25"/>
                  </a:lnTo>
                  <a:lnTo>
                    <a:pt x="43" y="24"/>
                  </a:lnTo>
                  <a:lnTo>
                    <a:pt x="44" y="25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8" y="31"/>
                  </a:lnTo>
                  <a:lnTo>
                    <a:pt x="49" y="33"/>
                  </a:lnTo>
                  <a:lnTo>
                    <a:pt x="50" y="35"/>
                  </a:lnTo>
                  <a:lnTo>
                    <a:pt x="52" y="35"/>
                  </a:lnTo>
                  <a:lnTo>
                    <a:pt x="53" y="33"/>
                  </a:lnTo>
                  <a:lnTo>
                    <a:pt x="52" y="31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48" y="25"/>
                  </a:lnTo>
                  <a:lnTo>
                    <a:pt x="48" y="23"/>
                  </a:lnTo>
                  <a:lnTo>
                    <a:pt x="50" y="22"/>
                  </a:lnTo>
                  <a:lnTo>
                    <a:pt x="52" y="21"/>
                  </a:lnTo>
                  <a:lnTo>
                    <a:pt x="54" y="20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60" y="18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5" y="22"/>
                  </a:lnTo>
                  <a:lnTo>
                    <a:pt x="66" y="23"/>
                  </a:lnTo>
                  <a:lnTo>
                    <a:pt x="67" y="24"/>
                  </a:lnTo>
                  <a:lnTo>
                    <a:pt x="69" y="26"/>
                  </a:lnTo>
                  <a:lnTo>
                    <a:pt x="72" y="27"/>
                  </a:lnTo>
                  <a:lnTo>
                    <a:pt x="73" y="28"/>
                  </a:lnTo>
                  <a:lnTo>
                    <a:pt x="75" y="29"/>
                  </a:lnTo>
                  <a:lnTo>
                    <a:pt x="77" y="31"/>
                  </a:lnTo>
                  <a:lnTo>
                    <a:pt x="79" y="31"/>
                  </a:lnTo>
                  <a:lnTo>
                    <a:pt x="81" y="32"/>
                  </a:lnTo>
                  <a:lnTo>
                    <a:pt x="83" y="31"/>
                  </a:lnTo>
                  <a:lnTo>
                    <a:pt x="85" y="31"/>
                  </a:lnTo>
                  <a:lnTo>
                    <a:pt x="86" y="31"/>
                  </a:lnTo>
                  <a:lnTo>
                    <a:pt x="88" y="33"/>
                  </a:lnTo>
                  <a:lnTo>
                    <a:pt x="90" y="32"/>
                  </a:lnTo>
                  <a:lnTo>
                    <a:pt x="92" y="31"/>
                  </a:lnTo>
                  <a:lnTo>
                    <a:pt x="94" y="31"/>
                  </a:lnTo>
                  <a:lnTo>
                    <a:pt x="95" y="31"/>
                  </a:lnTo>
                  <a:lnTo>
                    <a:pt x="93" y="29"/>
                  </a:lnTo>
                  <a:lnTo>
                    <a:pt x="90" y="27"/>
                  </a:lnTo>
                  <a:lnTo>
                    <a:pt x="89" y="27"/>
                  </a:lnTo>
                  <a:lnTo>
                    <a:pt x="90" y="24"/>
                  </a:lnTo>
                  <a:lnTo>
                    <a:pt x="88" y="24"/>
                  </a:lnTo>
                  <a:lnTo>
                    <a:pt x="86" y="24"/>
                  </a:lnTo>
                  <a:lnTo>
                    <a:pt x="84" y="25"/>
                  </a:lnTo>
                  <a:lnTo>
                    <a:pt x="81" y="25"/>
                  </a:lnTo>
                  <a:lnTo>
                    <a:pt x="79" y="25"/>
                  </a:lnTo>
                  <a:lnTo>
                    <a:pt x="76" y="25"/>
                  </a:lnTo>
                  <a:lnTo>
                    <a:pt x="74" y="25"/>
                  </a:lnTo>
                  <a:lnTo>
                    <a:pt x="73" y="24"/>
                  </a:lnTo>
                  <a:lnTo>
                    <a:pt x="71" y="23"/>
                  </a:lnTo>
                  <a:lnTo>
                    <a:pt x="72" y="21"/>
                  </a:lnTo>
                  <a:lnTo>
                    <a:pt x="73" y="20"/>
                  </a:lnTo>
                  <a:lnTo>
                    <a:pt x="73" y="19"/>
                  </a:lnTo>
                  <a:lnTo>
                    <a:pt x="73" y="18"/>
                  </a:lnTo>
                  <a:lnTo>
                    <a:pt x="71" y="18"/>
                  </a:lnTo>
                  <a:lnTo>
                    <a:pt x="71" y="16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3" y="10"/>
                  </a:lnTo>
                  <a:lnTo>
                    <a:pt x="74" y="10"/>
                  </a:lnTo>
                  <a:lnTo>
                    <a:pt x="77" y="10"/>
                  </a:lnTo>
                  <a:lnTo>
                    <a:pt x="79" y="10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85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6" y="2"/>
                  </a:lnTo>
                  <a:lnTo>
                    <a:pt x="88" y="4"/>
                  </a:lnTo>
                  <a:lnTo>
                    <a:pt x="90" y="7"/>
                  </a:lnTo>
                  <a:lnTo>
                    <a:pt x="92" y="10"/>
                  </a:lnTo>
                  <a:lnTo>
                    <a:pt x="93" y="12"/>
                  </a:lnTo>
                  <a:lnTo>
                    <a:pt x="96" y="14"/>
                  </a:lnTo>
                  <a:lnTo>
                    <a:pt x="99" y="12"/>
                  </a:lnTo>
                  <a:lnTo>
                    <a:pt x="104" y="9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7" name="Freeform 763"/>
            <p:cNvSpPr>
              <a:spLocks/>
            </p:cNvSpPr>
            <p:nvPr/>
          </p:nvSpPr>
          <p:spPr bwMode="auto">
            <a:xfrm>
              <a:off x="6369050" y="1849438"/>
              <a:ext cx="358775" cy="139700"/>
            </a:xfrm>
            <a:custGeom>
              <a:avLst/>
              <a:gdLst>
                <a:gd name="T0" fmla="*/ 229276 w 169"/>
                <a:gd name="T1" fmla="*/ 19452 h 79"/>
                <a:gd name="T2" fmla="*/ 244137 w 169"/>
                <a:gd name="T3" fmla="*/ 22989 h 79"/>
                <a:gd name="T4" fmla="*/ 267489 w 169"/>
                <a:gd name="T5" fmla="*/ 14147 h 79"/>
                <a:gd name="T6" fmla="*/ 284473 w 169"/>
                <a:gd name="T7" fmla="*/ 12378 h 79"/>
                <a:gd name="T8" fmla="*/ 318439 w 169"/>
                <a:gd name="T9" fmla="*/ 17684 h 79"/>
                <a:gd name="T10" fmla="*/ 343915 w 169"/>
                <a:gd name="T11" fmla="*/ 14147 h 79"/>
                <a:gd name="T12" fmla="*/ 352406 w 169"/>
                <a:gd name="T13" fmla="*/ 30062 h 79"/>
                <a:gd name="T14" fmla="*/ 331177 w 169"/>
                <a:gd name="T15" fmla="*/ 49514 h 79"/>
                <a:gd name="T16" fmla="*/ 312071 w 169"/>
                <a:gd name="T17" fmla="*/ 53051 h 79"/>
                <a:gd name="T18" fmla="*/ 297210 w 169"/>
                <a:gd name="T19" fmla="*/ 51282 h 79"/>
                <a:gd name="T20" fmla="*/ 309948 w 169"/>
                <a:gd name="T21" fmla="*/ 63661 h 79"/>
                <a:gd name="T22" fmla="*/ 288718 w 169"/>
                <a:gd name="T23" fmla="*/ 61892 h 79"/>
                <a:gd name="T24" fmla="*/ 263243 w 169"/>
                <a:gd name="T25" fmla="*/ 61892 h 79"/>
                <a:gd name="T26" fmla="*/ 220785 w 169"/>
                <a:gd name="T27" fmla="*/ 56587 h 79"/>
                <a:gd name="T28" fmla="*/ 227153 w 169"/>
                <a:gd name="T29" fmla="*/ 65429 h 79"/>
                <a:gd name="T30" fmla="*/ 242014 w 169"/>
                <a:gd name="T31" fmla="*/ 68966 h 79"/>
                <a:gd name="T32" fmla="*/ 246260 w 169"/>
                <a:gd name="T33" fmla="*/ 81344 h 79"/>
                <a:gd name="T34" fmla="*/ 250506 w 169"/>
                <a:gd name="T35" fmla="*/ 91954 h 79"/>
                <a:gd name="T36" fmla="*/ 273858 w 169"/>
                <a:gd name="T37" fmla="*/ 95491 h 79"/>
                <a:gd name="T38" fmla="*/ 278104 w 169"/>
                <a:gd name="T39" fmla="*/ 111406 h 79"/>
                <a:gd name="T40" fmla="*/ 256874 w 169"/>
                <a:gd name="T41" fmla="*/ 120248 h 79"/>
                <a:gd name="T42" fmla="*/ 242014 w 169"/>
                <a:gd name="T43" fmla="*/ 113175 h 79"/>
                <a:gd name="T44" fmla="*/ 242014 w 169"/>
                <a:gd name="T45" fmla="*/ 104333 h 79"/>
                <a:gd name="T46" fmla="*/ 212293 w 169"/>
                <a:gd name="T47" fmla="*/ 104333 h 79"/>
                <a:gd name="T48" fmla="*/ 208047 w 169"/>
                <a:gd name="T49" fmla="*/ 90186 h 79"/>
                <a:gd name="T50" fmla="*/ 188941 w 169"/>
                <a:gd name="T51" fmla="*/ 90186 h 79"/>
                <a:gd name="T52" fmla="*/ 167711 w 169"/>
                <a:gd name="T53" fmla="*/ 84881 h 79"/>
                <a:gd name="T54" fmla="*/ 148605 w 169"/>
                <a:gd name="T55" fmla="*/ 114943 h 79"/>
                <a:gd name="T56" fmla="*/ 135867 w 169"/>
                <a:gd name="T57" fmla="*/ 134395 h 79"/>
                <a:gd name="T58" fmla="*/ 95532 w 169"/>
                <a:gd name="T59" fmla="*/ 127322 h 79"/>
                <a:gd name="T60" fmla="*/ 80671 w 169"/>
                <a:gd name="T61" fmla="*/ 109638 h 79"/>
                <a:gd name="T62" fmla="*/ 91286 w 169"/>
                <a:gd name="T63" fmla="*/ 95491 h 79"/>
                <a:gd name="T64" fmla="*/ 87040 w 169"/>
                <a:gd name="T65" fmla="*/ 81344 h 79"/>
                <a:gd name="T66" fmla="*/ 80671 w 169"/>
                <a:gd name="T67" fmla="*/ 90186 h 79"/>
                <a:gd name="T68" fmla="*/ 74303 w 169"/>
                <a:gd name="T69" fmla="*/ 104333 h 79"/>
                <a:gd name="T70" fmla="*/ 25475 w 169"/>
                <a:gd name="T71" fmla="*/ 91954 h 79"/>
                <a:gd name="T72" fmla="*/ 6369 w 169"/>
                <a:gd name="T73" fmla="*/ 84881 h 79"/>
                <a:gd name="T74" fmla="*/ 12738 w 169"/>
                <a:gd name="T75" fmla="*/ 76039 h 79"/>
                <a:gd name="T76" fmla="*/ 38213 w 169"/>
                <a:gd name="T77" fmla="*/ 86649 h 79"/>
                <a:gd name="T78" fmla="*/ 40336 w 169"/>
                <a:gd name="T79" fmla="*/ 76039 h 79"/>
                <a:gd name="T80" fmla="*/ 21229 w 169"/>
                <a:gd name="T81" fmla="*/ 63661 h 79"/>
                <a:gd name="T82" fmla="*/ 2123 w 169"/>
                <a:gd name="T83" fmla="*/ 56587 h 79"/>
                <a:gd name="T84" fmla="*/ 25475 w 169"/>
                <a:gd name="T85" fmla="*/ 42441 h 79"/>
                <a:gd name="T86" fmla="*/ 50950 w 169"/>
                <a:gd name="T87" fmla="*/ 45977 h 79"/>
                <a:gd name="T88" fmla="*/ 50950 w 169"/>
                <a:gd name="T89" fmla="*/ 60124 h 79"/>
                <a:gd name="T90" fmla="*/ 65811 w 169"/>
                <a:gd name="T91" fmla="*/ 61892 h 79"/>
                <a:gd name="T92" fmla="*/ 84917 w 169"/>
                <a:gd name="T93" fmla="*/ 49514 h 79"/>
                <a:gd name="T94" fmla="*/ 99778 w 169"/>
                <a:gd name="T95" fmla="*/ 53051 h 79"/>
                <a:gd name="T96" fmla="*/ 110392 w 169"/>
                <a:gd name="T97" fmla="*/ 65429 h 79"/>
                <a:gd name="T98" fmla="*/ 104024 w 169"/>
                <a:gd name="T99" fmla="*/ 45977 h 79"/>
                <a:gd name="T100" fmla="*/ 123130 w 169"/>
                <a:gd name="T101" fmla="*/ 37135 h 79"/>
                <a:gd name="T102" fmla="*/ 140113 w 169"/>
                <a:gd name="T103" fmla="*/ 40672 h 79"/>
                <a:gd name="T104" fmla="*/ 159220 w 169"/>
                <a:gd name="T105" fmla="*/ 53051 h 79"/>
                <a:gd name="T106" fmla="*/ 178326 w 169"/>
                <a:gd name="T107" fmla="*/ 58356 h 79"/>
                <a:gd name="T108" fmla="*/ 193187 w 169"/>
                <a:gd name="T109" fmla="*/ 60124 h 79"/>
                <a:gd name="T110" fmla="*/ 193187 w 169"/>
                <a:gd name="T111" fmla="*/ 51282 h 79"/>
                <a:gd name="T112" fmla="*/ 180449 w 169"/>
                <a:gd name="T113" fmla="*/ 45977 h 79"/>
                <a:gd name="T114" fmla="*/ 157097 w 169"/>
                <a:gd name="T115" fmla="*/ 45977 h 79"/>
                <a:gd name="T116" fmla="*/ 157097 w 169"/>
                <a:gd name="T117" fmla="*/ 33599 h 79"/>
                <a:gd name="T118" fmla="*/ 159220 w 169"/>
                <a:gd name="T119" fmla="*/ 22989 h 79"/>
                <a:gd name="T120" fmla="*/ 174080 w 169"/>
                <a:gd name="T121" fmla="*/ 17684 h 79"/>
                <a:gd name="T122" fmla="*/ 180449 w 169"/>
                <a:gd name="T123" fmla="*/ 0 h 79"/>
                <a:gd name="T124" fmla="*/ 201678 w 169"/>
                <a:gd name="T125" fmla="*/ 22989 h 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9"/>
                <a:gd name="T190" fmla="*/ 0 h 79"/>
                <a:gd name="T191" fmla="*/ 169 w 169"/>
                <a:gd name="T192" fmla="*/ 79 h 7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9" h="79">
                  <a:moveTo>
                    <a:pt x="106" y="10"/>
                  </a:moveTo>
                  <a:lnTo>
                    <a:pt x="106" y="9"/>
                  </a:lnTo>
                  <a:lnTo>
                    <a:pt x="108" y="9"/>
                  </a:lnTo>
                  <a:lnTo>
                    <a:pt x="108" y="11"/>
                  </a:lnTo>
                  <a:lnTo>
                    <a:pt x="108" y="13"/>
                  </a:lnTo>
                  <a:lnTo>
                    <a:pt x="109" y="14"/>
                  </a:lnTo>
                  <a:lnTo>
                    <a:pt x="111" y="15"/>
                  </a:lnTo>
                  <a:lnTo>
                    <a:pt x="113" y="14"/>
                  </a:lnTo>
                  <a:lnTo>
                    <a:pt x="115" y="13"/>
                  </a:lnTo>
                  <a:lnTo>
                    <a:pt x="116" y="11"/>
                  </a:lnTo>
                  <a:lnTo>
                    <a:pt x="119" y="10"/>
                  </a:lnTo>
                  <a:lnTo>
                    <a:pt x="122" y="9"/>
                  </a:lnTo>
                  <a:lnTo>
                    <a:pt x="124" y="8"/>
                  </a:lnTo>
                  <a:lnTo>
                    <a:pt x="126" y="8"/>
                  </a:lnTo>
                  <a:lnTo>
                    <a:pt x="129" y="10"/>
                  </a:lnTo>
                  <a:lnTo>
                    <a:pt x="130" y="9"/>
                  </a:lnTo>
                  <a:lnTo>
                    <a:pt x="131" y="8"/>
                  </a:lnTo>
                  <a:lnTo>
                    <a:pt x="132" y="7"/>
                  </a:lnTo>
                  <a:lnTo>
                    <a:pt x="134" y="7"/>
                  </a:lnTo>
                  <a:lnTo>
                    <a:pt x="136" y="10"/>
                  </a:lnTo>
                  <a:lnTo>
                    <a:pt x="139" y="10"/>
                  </a:lnTo>
                  <a:lnTo>
                    <a:pt x="143" y="9"/>
                  </a:lnTo>
                  <a:lnTo>
                    <a:pt x="147" y="9"/>
                  </a:lnTo>
                  <a:lnTo>
                    <a:pt x="150" y="10"/>
                  </a:lnTo>
                  <a:lnTo>
                    <a:pt x="152" y="11"/>
                  </a:lnTo>
                  <a:lnTo>
                    <a:pt x="156" y="10"/>
                  </a:lnTo>
                  <a:lnTo>
                    <a:pt x="157" y="10"/>
                  </a:lnTo>
                  <a:lnTo>
                    <a:pt x="160" y="9"/>
                  </a:lnTo>
                  <a:lnTo>
                    <a:pt x="162" y="8"/>
                  </a:lnTo>
                  <a:lnTo>
                    <a:pt x="164" y="9"/>
                  </a:lnTo>
                  <a:lnTo>
                    <a:pt x="167" y="10"/>
                  </a:lnTo>
                  <a:lnTo>
                    <a:pt x="168" y="13"/>
                  </a:lnTo>
                  <a:lnTo>
                    <a:pt x="167" y="15"/>
                  </a:lnTo>
                  <a:lnTo>
                    <a:pt x="166" y="17"/>
                  </a:lnTo>
                  <a:lnTo>
                    <a:pt x="164" y="21"/>
                  </a:lnTo>
                  <a:lnTo>
                    <a:pt x="162" y="22"/>
                  </a:lnTo>
                  <a:lnTo>
                    <a:pt x="160" y="25"/>
                  </a:lnTo>
                  <a:lnTo>
                    <a:pt x="157" y="26"/>
                  </a:lnTo>
                  <a:lnTo>
                    <a:pt x="156" y="28"/>
                  </a:lnTo>
                  <a:lnTo>
                    <a:pt x="154" y="28"/>
                  </a:lnTo>
                  <a:lnTo>
                    <a:pt x="152" y="30"/>
                  </a:lnTo>
                  <a:lnTo>
                    <a:pt x="150" y="31"/>
                  </a:lnTo>
                  <a:lnTo>
                    <a:pt x="148" y="31"/>
                  </a:lnTo>
                  <a:lnTo>
                    <a:pt x="147" y="30"/>
                  </a:lnTo>
                  <a:lnTo>
                    <a:pt x="146" y="28"/>
                  </a:lnTo>
                  <a:lnTo>
                    <a:pt x="145" y="27"/>
                  </a:lnTo>
                  <a:lnTo>
                    <a:pt x="143" y="26"/>
                  </a:lnTo>
                  <a:lnTo>
                    <a:pt x="141" y="28"/>
                  </a:lnTo>
                  <a:lnTo>
                    <a:pt x="140" y="29"/>
                  </a:lnTo>
                  <a:lnTo>
                    <a:pt x="141" y="30"/>
                  </a:lnTo>
                  <a:lnTo>
                    <a:pt x="143" y="31"/>
                  </a:lnTo>
                  <a:lnTo>
                    <a:pt x="144" y="32"/>
                  </a:lnTo>
                  <a:lnTo>
                    <a:pt x="145" y="34"/>
                  </a:lnTo>
                  <a:lnTo>
                    <a:pt x="146" y="36"/>
                  </a:lnTo>
                  <a:lnTo>
                    <a:pt x="145" y="37"/>
                  </a:lnTo>
                  <a:lnTo>
                    <a:pt x="142" y="37"/>
                  </a:lnTo>
                  <a:lnTo>
                    <a:pt x="140" y="36"/>
                  </a:lnTo>
                  <a:lnTo>
                    <a:pt x="138" y="35"/>
                  </a:lnTo>
                  <a:lnTo>
                    <a:pt x="136" y="35"/>
                  </a:lnTo>
                  <a:lnTo>
                    <a:pt x="134" y="34"/>
                  </a:lnTo>
                  <a:lnTo>
                    <a:pt x="132" y="33"/>
                  </a:lnTo>
                  <a:lnTo>
                    <a:pt x="131" y="33"/>
                  </a:lnTo>
                  <a:lnTo>
                    <a:pt x="128" y="35"/>
                  </a:lnTo>
                  <a:lnTo>
                    <a:pt x="124" y="35"/>
                  </a:lnTo>
                  <a:lnTo>
                    <a:pt x="120" y="35"/>
                  </a:lnTo>
                  <a:lnTo>
                    <a:pt x="116" y="35"/>
                  </a:lnTo>
                  <a:lnTo>
                    <a:pt x="112" y="33"/>
                  </a:lnTo>
                  <a:lnTo>
                    <a:pt x="108" y="32"/>
                  </a:lnTo>
                  <a:lnTo>
                    <a:pt x="104" y="32"/>
                  </a:lnTo>
                  <a:lnTo>
                    <a:pt x="100" y="32"/>
                  </a:lnTo>
                  <a:lnTo>
                    <a:pt x="97" y="32"/>
                  </a:lnTo>
                  <a:lnTo>
                    <a:pt x="99" y="36"/>
                  </a:lnTo>
                  <a:lnTo>
                    <a:pt x="103" y="36"/>
                  </a:lnTo>
                  <a:lnTo>
                    <a:pt x="107" y="37"/>
                  </a:lnTo>
                  <a:lnTo>
                    <a:pt x="108" y="41"/>
                  </a:lnTo>
                  <a:lnTo>
                    <a:pt x="109" y="41"/>
                  </a:lnTo>
                  <a:lnTo>
                    <a:pt x="111" y="40"/>
                  </a:lnTo>
                  <a:lnTo>
                    <a:pt x="112" y="39"/>
                  </a:lnTo>
                  <a:lnTo>
                    <a:pt x="114" y="39"/>
                  </a:lnTo>
                  <a:lnTo>
                    <a:pt x="114" y="41"/>
                  </a:lnTo>
                  <a:lnTo>
                    <a:pt x="114" y="42"/>
                  </a:lnTo>
                  <a:lnTo>
                    <a:pt x="115" y="44"/>
                  </a:lnTo>
                  <a:lnTo>
                    <a:pt x="116" y="46"/>
                  </a:lnTo>
                  <a:lnTo>
                    <a:pt x="116" y="48"/>
                  </a:lnTo>
                  <a:lnTo>
                    <a:pt x="116" y="49"/>
                  </a:lnTo>
                  <a:lnTo>
                    <a:pt x="114" y="51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18" y="54"/>
                  </a:lnTo>
                  <a:lnTo>
                    <a:pt x="120" y="56"/>
                  </a:lnTo>
                  <a:lnTo>
                    <a:pt x="123" y="54"/>
                  </a:lnTo>
                  <a:lnTo>
                    <a:pt x="125" y="54"/>
                  </a:lnTo>
                  <a:lnTo>
                    <a:pt x="129" y="54"/>
                  </a:lnTo>
                  <a:lnTo>
                    <a:pt x="132" y="54"/>
                  </a:lnTo>
                  <a:lnTo>
                    <a:pt x="131" y="56"/>
                  </a:lnTo>
                  <a:lnTo>
                    <a:pt x="131" y="59"/>
                  </a:lnTo>
                  <a:lnTo>
                    <a:pt x="132" y="61"/>
                  </a:lnTo>
                  <a:lnTo>
                    <a:pt x="131" y="63"/>
                  </a:lnTo>
                  <a:lnTo>
                    <a:pt x="129" y="65"/>
                  </a:lnTo>
                  <a:lnTo>
                    <a:pt x="127" y="65"/>
                  </a:lnTo>
                  <a:lnTo>
                    <a:pt x="125" y="67"/>
                  </a:lnTo>
                  <a:lnTo>
                    <a:pt x="123" y="68"/>
                  </a:lnTo>
                  <a:lnTo>
                    <a:pt x="121" y="68"/>
                  </a:lnTo>
                  <a:lnTo>
                    <a:pt x="118" y="68"/>
                  </a:lnTo>
                  <a:lnTo>
                    <a:pt x="116" y="67"/>
                  </a:lnTo>
                  <a:lnTo>
                    <a:pt x="114" y="66"/>
                  </a:lnTo>
                  <a:lnTo>
                    <a:pt x="113" y="65"/>
                  </a:lnTo>
                  <a:lnTo>
                    <a:pt x="114" y="64"/>
                  </a:lnTo>
                  <a:lnTo>
                    <a:pt x="116" y="63"/>
                  </a:lnTo>
                  <a:lnTo>
                    <a:pt x="119" y="61"/>
                  </a:lnTo>
                  <a:lnTo>
                    <a:pt x="121" y="59"/>
                  </a:lnTo>
                  <a:lnTo>
                    <a:pt x="117" y="59"/>
                  </a:lnTo>
                  <a:lnTo>
                    <a:pt x="114" y="59"/>
                  </a:lnTo>
                  <a:lnTo>
                    <a:pt x="111" y="61"/>
                  </a:lnTo>
                  <a:lnTo>
                    <a:pt x="108" y="62"/>
                  </a:lnTo>
                  <a:lnTo>
                    <a:pt x="98" y="62"/>
                  </a:lnTo>
                  <a:lnTo>
                    <a:pt x="99" y="61"/>
                  </a:lnTo>
                  <a:lnTo>
                    <a:pt x="100" y="59"/>
                  </a:lnTo>
                  <a:lnTo>
                    <a:pt x="100" y="57"/>
                  </a:lnTo>
                  <a:lnTo>
                    <a:pt x="99" y="56"/>
                  </a:lnTo>
                  <a:lnTo>
                    <a:pt x="99" y="54"/>
                  </a:lnTo>
                  <a:lnTo>
                    <a:pt x="98" y="52"/>
                  </a:lnTo>
                  <a:lnTo>
                    <a:pt x="98" y="51"/>
                  </a:lnTo>
                  <a:lnTo>
                    <a:pt x="99" y="50"/>
                  </a:lnTo>
                  <a:lnTo>
                    <a:pt x="97" y="50"/>
                  </a:lnTo>
                  <a:lnTo>
                    <a:pt x="95" y="50"/>
                  </a:lnTo>
                  <a:lnTo>
                    <a:pt x="92" y="51"/>
                  </a:lnTo>
                  <a:lnTo>
                    <a:pt x="89" y="51"/>
                  </a:lnTo>
                  <a:lnTo>
                    <a:pt x="89" y="48"/>
                  </a:lnTo>
                  <a:lnTo>
                    <a:pt x="88" y="46"/>
                  </a:lnTo>
                  <a:lnTo>
                    <a:pt x="85" y="45"/>
                  </a:lnTo>
                  <a:lnTo>
                    <a:pt x="81" y="44"/>
                  </a:lnTo>
                  <a:lnTo>
                    <a:pt x="79" y="48"/>
                  </a:lnTo>
                  <a:lnTo>
                    <a:pt x="77" y="51"/>
                  </a:lnTo>
                  <a:lnTo>
                    <a:pt x="76" y="55"/>
                  </a:lnTo>
                  <a:lnTo>
                    <a:pt x="74" y="59"/>
                  </a:lnTo>
                  <a:lnTo>
                    <a:pt x="72" y="63"/>
                  </a:lnTo>
                  <a:lnTo>
                    <a:pt x="70" y="65"/>
                  </a:lnTo>
                  <a:lnTo>
                    <a:pt x="67" y="70"/>
                  </a:lnTo>
                  <a:lnTo>
                    <a:pt x="64" y="73"/>
                  </a:lnTo>
                  <a:lnTo>
                    <a:pt x="64" y="74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4" y="77"/>
                  </a:lnTo>
                  <a:lnTo>
                    <a:pt x="52" y="78"/>
                  </a:lnTo>
                  <a:lnTo>
                    <a:pt x="50" y="76"/>
                  </a:lnTo>
                  <a:lnTo>
                    <a:pt x="47" y="74"/>
                  </a:lnTo>
                  <a:lnTo>
                    <a:pt x="45" y="72"/>
                  </a:lnTo>
                  <a:lnTo>
                    <a:pt x="43" y="70"/>
                  </a:lnTo>
                  <a:lnTo>
                    <a:pt x="40" y="69"/>
                  </a:lnTo>
                  <a:lnTo>
                    <a:pt x="39" y="67"/>
                  </a:lnTo>
                  <a:lnTo>
                    <a:pt x="38" y="65"/>
                  </a:lnTo>
                  <a:lnTo>
                    <a:pt x="38" y="62"/>
                  </a:lnTo>
                  <a:lnTo>
                    <a:pt x="38" y="61"/>
                  </a:lnTo>
                  <a:lnTo>
                    <a:pt x="40" y="59"/>
                  </a:lnTo>
                  <a:lnTo>
                    <a:pt x="41" y="57"/>
                  </a:lnTo>
                  <a:lnTo>
                    <a:pt x="41" y="56"/>
                  </a:lnTo>
                  <a:lnTo>
                    <a:pt x="43" y="54"/>
                  </a:lnTo>
                  <a:lnTo>
                    <a:pt x="43" y="52"/>
                  </a:lnTo>
                  <a:lnTo>
                    <a:pt x="43" y="50"/>
                  </a:lnTo>
                  <a:lnTo>
                    <a:pt x="43" y="48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39" y="46"/>
                  </a:lnTo>
                  <a:lnTo>
                    <a:pt x="38" y="46"/>
                  </a:lnTo>
                  <a:lnTo>
                    <a:pt x="37" y="47"/>
                  </a:lnTo>
                  <a:lnTo>
                    <a:pt x="37" y="49"/>
                  </a:lnTo>
                  <a:lnTo>
                    <a:pt x="38" y="51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7" y="56"/>
                  </a:lnTo>
                  <a:lnTo>
                    <a:pt x="36" y="57"/>
                  </a:lnTo>
                  <a:lnTo>
                    <a:pt x="35" y="59"/>
                  </a:lnTo>
                  <a:lnTo>
                    <a:pt x="20" y="57"/>
                  </a:lnTo>
                  <a:lnTo>
                    <a:pt x="19" y="55"/>
                  </a:lnTo>
                  <a:lnTo>
                    <a:pt x="17" y="54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10" y="51"/>
                  </a:lnTo>
                  <a:lnTo>
                    <a:pt x="8" y="51"/>
                  </a:lnTo>
                  <a:lnTo>
                    <a:pt x="5" y="50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1" y="44"/>
                  </a:lnTo>
                  <a:lnTo>
                    <a:pt x="4" y="42"/>
                  </a:lnTo>
                  <a:lnTo>
                    <a:pt x="6" y="43"/>
                  </a:lnTo>
                  <a:lnTo>
                    <a:pt x="8" y="43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6" y="48"/>
                  </a:lnTo>
                  <a:lnTo>
                    <a:pt x="18" y="49"/>
                  </a:lnTo>
                  <a:lnTo>
                    <a:pt x="20" y="49"/>
                  </a:lnTo>
                  <a:lnTo>
                    <a:pt x="24" y="48"/>
                  </a:lnTo>
                  <a:lnTo>
                    <a:pt x="22" y="46"/>
                  </a:lnTo>
                  <a:lnTo>
                    <a:pt x="21" y="44"/>
                  </a:lnTo>
                  <a:lnTo>
                    <a:pt x="19" y="43"/>
                  </a:lnTo>
                  <a:lnTo>
                    <a:pt x="16" y="42"/>
                  </a:lnTo>
                  <a:lnTo>
                    <a:pt x="14" y="41"/>
                  </a:lnTo>
                  <a:lnTo>
                    <a:pt x="12" y="41"/>
                  </a:lnTo>
                  <a:lnTo>
                    <a:pt x="10" y="39"/>
                  </a:lnTo>
                  <a:lnTo>
                    <a:pt x="10" y="36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5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5" y="26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5" y="29"/>
                  </a:lnTo>
                  <a:lnTo>
                    <a:pt x="27" y="31"/>
                  </a:lnTo>
                  <a:lnTo>
                    <a:pt x="27" y="32"/>
                  </a:lnTo>
                  <a:lnTo>
                    <a:pt x="24" y="34"/>
                  </a:lnTo>
                  <a:lnTo>
                    <a:pt x="25" y="35"/>
                  </a:lnTo>
                  <a:lnTo>
                    <a:pt x="27" y="36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1" y="35"/>
                  </a:lnTo>
                  <a:lnTo>
                    <a:pt x="32" y="32"/>
                  </a:lnTo>
                  <a:lnTo>
                    <a:pt x="33" y="31"/>
                  </a:lnTo>
                  <a:lnTo>
                    <a:pt x="35" y="30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2" y="26"/>
                  </a:lnTo>
                  <a:lnTo>
                    <a:pt x="43" y="26"/>
                  </a:lnTo>
                  <a:lnTo>
                    <a:pt x="45" y="26"/>
                  </a:lnTo>
                  <a:lnTo>
                    <a:pt x="46" y="28"/>
                  </a:lnTo>
                  <a:lnTo>
                    <a:pt x="47" y="30"/>
                  </a:lnTo>
                  <a:lnTo>
                    <a:pt x="49" y="32"/>
                  </a:lnTo>
                  <a:lnTo>
                    <a:pt x="50" y="33"/>
                  </a:lnTo>
                  <a:lnTo>
                    <a:pt x="50" y="35"/>
                  </a:lnTo>
                  <a:lnTo>
                    <a:pt x="51" y="36"/>
                  </a:lnTo>
                  <a:lnTo>
                    <a:pt x="52" y="37"/>
                  </a:lnTo>
                  <a:lnTo>
                    <a:pt x="54" y="35"/>
                  </a:lnTo>
                  <a:lnTo>
                    <a:pt x="52" y="32"/>
                  </a:lnTo>
                  <a:lnTo>
                    <a:pt x="52" y="31"/>
                  </a:lnTo>
                  <a:lnTo>
                    <a:pt x="51" y="28"/>
                  </a:lnTo>
                  <a:lnTo>
                    <a:pt x="49" y="26"/>
                  </a:lnTo>
                  <a:lnTo>
                    <a:pt x="49" y="24"/>
                  </a:lnTo>
                  <a:lnTo>
                    <a:pt x="51" y="24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8" y="21"/>
                  </a:lnTo>
                  <a:lnTo>
                    <a:pt x="60" y="21"/>
                  </a:lnTo>
                  <a:lnTo>
                    <a:pt x="61" y="19"/>
                  </a:lnTo>
                  <a:lnTo>
                    <a:pt x="63" y="20"/>
                  </a:lnTo>
                  <a:lnTo>
                    <a:pt x="64" y="21"/>
                  </a:lnTo>
                  <a:lnTo>
                    <a:pt x="66" y="23"/>
                  </a:lnTo>
                  <a:lnTo>
                    <a:pt x="67" y="24"/>
                  </a:lnTo>
                  <a:lnTo>
                    <a:pt x="68" y="26"/>
                  </a:lnTo>
                  <a:lnTo>
                    <a:pt x="70" y="27"/>
                  </a:lnTo>
                  <a:lnTo>
                    <a:pt x="73" y="28"/>
                  </a:lnTo>
                  <a:lnTo>
                    <a:pt x="75" y="30"/>
                  </a:lnTo>
                  <a:lnTo>
                    <a:pt x="77" y="31"/>
                  </a:lnTo>
                  <a:lnTo>
                    <a:pt x="79" y="32"/>
                  </a:lnTo>
                  <a:lnTo>
                    <a:pt x="81" y="33"/>
                  </a:lnTo>
                  <a:lnTo>
                    <a:pt x="83" y="34"/>
                  </a:lnTo>
                  <a:lnTo>
                    <a:pt x="84" y="33"/>
                  </a:lnTo>
                  <a:lnTo>
                    <a:pt x="86" y="32"/>
                  </a:lnTo>
                  <a:lnTo>
                    <a:pt x="87" y="32"/>
                  </a:lnTo>
                  <a:lnTo>
                    <a:pt x="88" y="32"/>
                  </a:lnTo>
                  <a:lnTo>
                    <a:pt x="90" y="35"/>
                  </a:lnTo>
                  <a:lnTo>
                    <a:pt x="91" y="34"/>
                  </a:lnTo>
                  <a:lnTo>
                    <a:pt x="93" y="32"/>
                  </a:lnTo>
                  <a:lnTo>
                    <a:pt x="95" y="32"/>
                  </a:lnTo>
                  <a:lnTo>
                    <a:pt x="97" y="32"/>
                  </a:lnTo>
                  <a:lnTo>
                    <a:pt x="95" y="30"/>
                  </a:lnTo>
                  <a:lnTo>
                    <a:pt x="91" y="29"/>
                  </a:lnTo>
                  <a:lnTo>
                    <a:pt x="91" y="28"/>
                  </a:lnTo>
                  <a:lnTo>
                    <a:pt x="91" y="26"/>
                  </a:lnTo>
                  <a:lnTo>
                    <a:pt x="89" y="26"/>
                  </a:lnTo>
                  <a:lnTo>
                    <a:pt x="87" y="26"/>
                  </a:lnTo>
                  <a:lnTo>
                    <a:pt x="85" y="26"/>
                  </a:lnTo>
                  <a:lnTo>
                    <a:pt x="83" y="26"/>
                  </a:lnTo>
                  <a:lnTo>
                    <a:pt x="80" y="26"/>
                  </a:lnTo>
                  <a:lnTo>
                    <a:pt x="77" y="26"/>
                  </a:lnTo>
                  <a:lnTo>
                    <a:pt x="76" y="26"/>
                  </a:lnTo>
                  <a:lnTo>
                    <a:pt x="74" y="26"/>
                  </a:lnTo>
                  <a:lnTo>
                    <a:pt x="73" y="24"/>
                  </a:lnTo>
                  <a:lnTo>
                    <a:pt x="73" y="22"/>
                  </a:lnTo>
                  <a:lnTo>
                    <a:pt x="74" y="21"/>
                  </a:lnTo>
                  <a:lnTo>
                    <a:pt x="75" y="20"/>
                  </a:lnTo>
                  <a:lnTo>
                    <a:pt x="74" y="19"/>
                  </a:lnTo>
                  <a:lnTo>
                    <a:pt x="73" y="19"/>
                  </a:lnTo>
                  <a:lnTo>
                    <a:pt x="72" y="19"/>
                  </a:lnTo>
                  <a:lnTo>
                    <a:pt x="73" y="17"/>
                  </a:lnTo>
                  <a:lnTo>
                    <a:pt x="74" y="15"/>
                  </a:lnTo>
                  <a:lnTo>
                    <a:pt x="75" y="13"/>
                  </a:lnTo>
                  <a:lnTo>
                    <a:pt x="74" y="11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2" y="10"/>
                  </a:lnTo>
                  <a:lnTo>
                    <a:pt x="84" y="8"/>
                  </a:lnTo>
                  <a:lnTo>
                    <a:pt x="86" y="6"/>
                  </a:lnTo>
                  <a:lnTo>
                    <a:pt x="87" y="4"/>
                  </a:lnTo>
                  <a:lnTo>
                    <a:pt x="85" y="2"/>
                  </a:lnTo>
                  <a:lnTo>
                    <a:pt x="85" y="0"/>
                  </a:lnTo>
                  <a:lnTo>
                    <a:pt x="88" y="2"/>
                  </a:lnTo>
                  <a:lnTo>
                    <a:pt x="90" y="4"/>
                  </a:lnTo>
                  <a:lnTo>
                    <a:pt x="91" y="7"/>
                  </a:lnTo>
                  <a:lnTo>
                    <a:pt x="93" y="11"/>
                  </a:lnTo>
                  <a:lnTo>
                    <a:pt x="95" y="13"/>
                  </a:lnTo>
                  <a:lnTo>
                    <a:pt x="98" y="15"/>
                  </a:lnTo>
                  <a:lnTo>
                    <a:pt x="101" y="13"/>
                  </a:lnTo>
                  <a:lnTo>
                    <a:pt x="106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8" name="Freeform 764"/>
            <p:cNvSpPr>
              <a:spLocks/>
            </p:cNvSpPr>
            <p:nvPr/>
          </p:nvSpPr>
          <p:spPr bwMode="auto">
            <a:xfrm>
              <a:off x="7281863" y="1849438"/>
              <a:ext cx="34925" cy="28575"/>
            </a:xfrm>
            <a:custGeom>
              <a:avLst/>
              <a:gdLst>
                <a:gd name="T0" fmla="*/ 32871 w 17"/>
                <a:gd name="T1" fmla="*/ 0 h 17"/>
                <a:gd name="T2" fmla="*/ 24653 w 17"/>
                <a:gd name="T3" fmla="*/ 26894 h 17"/>
                <a:gd name="T4" fmla="*/ 18490 w 17"/>
                <a:gd name="T5" fmla="*/ 26894 h 17"/>
                <a:gd name="T6" fmla="*/ 8218 w 17"/>
                <a:gd name="T7" fmla="*/ 26894 h 17"/>
                <a:gd name="T8" fmla="*/ 2054 w 17"/>
                <a:gd name="T9" fmla="*/ 26894 h 17"/>
                <a:gd name="T10" fmla="*/ 0 w 17"/>
                <a:gd name="T11" fmla="*/ 26894 h 17"/>
                <a:gd name="T12" fmla="*/ 0 w 17"/>
                <a:gd name="T13" fmla="*/ 0 h 17"/>
                <a:gd name="T14" fmla="*/ 8218 w 17"/>
                <a:gd name="T15" fmla="*/ 0 h 17"/>
                <a:gd name="T16" fmla="*/ 18490 w 17"/>
                <a:gd name="T17" fmla="*/ 0 h 17"/>
                <a:gd name="T18" fmla="*/ 24653 w 17"/>
                <a:gd name="T19" fmla="*/ 0 h 17"/>
                <a:gd name="T20" fmla="*/ 32871 w 17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0"/>
                  </a:moveTo>
                  <a:lnTo>
                    <a:pt x="12" y="16"/>
                  </a:lnTo>
                  <a:lnTo>
                    <a:pt x="9" y="16"/>
                  </a:lnTo>
                  <a:lnTo>
                    <a:pt x="4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9" name="Freeform 765"/>
            <p:cNvSpPr>
              <a:spLocks/>
            </p:cNvSpPr>
            <p:nvPr/>
          </p:nvSpPr>
          <p:spPr bwMode="auto">
            <a:xfrm>
              <a:off x="7281863" y="1849438"/>
              <a:ext cx="34925" cy="28575"/>
            </a:xfrm>
            <a:custGeom>
              <a:avLst/>
              <a:gdLst>
                <a:gd name="T0" fmla="*/ 32871 w 17"/>
                <a:gd name="T1" fmla="*/ 10085 h 17"/>
                <a:gd name="T2" fmla="*/ 24653 w 17"/>
                <a:gd name="T3" fmla="*/ 21851 h 17"/>
                <a:gd name="T4" fmla="*/ 16435 w 17"/>
                <a:gd name="T5" fmla="*/ 26894 h 17"/>
                <a:gd name="T6" fmla="*/ 10272 w 17"/>
                <a:gd name="T7" fmla="*/ 26894 h 17"/>
                <a:gd name="T8" fmla="*/ 2054 w 17"/>
                <a:gd name="T9" fmla="*/ 21851 h 17"/>
                <a:gd name="T10" fmla="*/ 0 w 17"/>
                <a:gd name="T11" fmla="*/ 21851 h 17"/>
                <a:gd name="T12" fmla="*/ 0 w 17"/>
                <a:gd name="T13" fmla="*/ 18490 h 17"/>
                <a:gd name="T14" fmla="*/ 0 w 17"/>
                <a:gd name="T15" fmla="*/ 15128 h 17"/>
                <a:gd name="T16" fmla="*/ 0 w 17"/>
                <a:gd name="T17" fmla="*/ 10085 h 17"/>
                <a:gd name="T18" fmla="*/ 8218 w 17"/>
                <a:gd name="T19" fmla="*/ 3362 h 17"/>
                <a:gd name="T20" fmla="*/ 16435 w 17"/>
                <a:gd name="T21" fmla="*/ 0 h 17"/>
                <a:gd name="T22" fmla="*/ 24653 w 17"/>
                <a:gd name="T23" fmla="*/ 0 h 17"/>
                <a:gd name="T24" fmla="*/ 32871 w 17"/>
                <a:gd name="T25" fmla="*/ 10085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6"/>
                  </a:moveTo>
                  <a:lnTo>
                    <a:pt x="12" y="13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0" name="Freeform 766"/>
            <p:cNvSpPr>
              <a:spLocks/>
            </p:cNvSpPr>
            <p:nvPr/>
          </p:nvSpPr>
          <p:spPr bwMode="auto">
            <a:xfrm>
              <a:off x="7235825" y="2138363"/>
              <a:ext cx="36513" cy="0"/>
            </a:xfrm>
            <a:custGeom>
              <a:avLst/>
              <a:gdLst>
                <a:gd name="T0" fmla="*/ 34365 w 17"/>
                <a:gd name="T1" fmla="*/ 0 h 1"/>
                <a:gd name="T2" fmla="*/ 25774 w 17"/>
                <a:gd name="T3" fmla="*/ 0 h 1"/>
                <a:gd name="T4" fmla="*/ 17183 w 17"/>
                <a:gd name="T5" fmla="*/ 0 h 1"/>
                <a:gd name="T6" fmla="*/ 8591 w 17"/>
                <a:gd name="T7" fmla="*/ 0 h 1"/>
                <a:gd name="T8" fmla="*/ 0 w 17"/>
                <a:gd name="T9" fmla="*/ 0 h 1"/>
                <a:gd name="T10" fmla="*/ 8591 w 17"/>
                <a:gd name="T11" fmla="*/ 0 h 1"/>
                <a:gd name="T12" fmla="*/ 25774 w 17"/>
                <a:gd name="T13" fmla="*/ 0 h 1"/>
                <a:gd name="T14" fmla="*/ 34365 w 17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"/>
                <a:gd name="T26" fmla="*/ 17 w 17"/>
                <a:gd name="T27" fmla="*/ 0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">
                  <a:moveTo>
                    <a:pt x="16" y="0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1" name="Freeform 767"/>
            <p:cNvSpPr>
              <a:spLocks/>
            </p:cNvSpPr>
            <p:nvPr/>
          </p:nvSpPr>
          <p:spPr bwMode="auto">
            <a:xfrm>
              <a:off x="7235825" y="1849438"/>
              <a:ext cx="36513" cy="28575"/>
            </a:xfrm>
            <a:custGeom>
              <a:avLst/>
              <a:gdLst>
                <a:gd name="T0" fmla="*/ 34365 w 17"/>
                <a:gd name="T1" fmla="*/ 26894 h 17"/>
                <a:gd name="T2" fmla="*/ 25774 w 17"/>
                <a:gd name="T3" fmla="*/ 26894 h 17"/>
                <a:gd name="T4" fmla="*/ 15035 w 17"/>
                <a:gd name="T5" fmla="*/ 15128 h 17"/>
                <a:gd name="T6" fmla="*/ 6443 w 17"/>
                <a:gd name="T7" fmla="*/ 15128 h 17"/>
                <a:gd name="T8" fmla="*/ 0 w 17"/>
                <a:gd name="T9" fmla="*/ 26894 h 17"/>
                <a:gd name="T10" fmla="*/ 0 w 17"/>
                <a:gd name="T11" fmla="*/ 0 h 17"/>
                <a:gd name="T12" fmla="*/ 10739 w 17"/>
                <a:gd name="T13" fmla="*/ 10085 h 17"/>
                <a:gd name="T14" fmla="*/ 25774 w 17"/>
                <a:gd name="T15" fmla="*/ 10085 h 17"/>
                <a:gd name="T16" fmla="*/ 34365 w 17"/>
                <a:gd name="T17" fmla="*/ 10085 h 17"/>
                <a:gd name="T18" fmla="*/ 34365 w 17"/>
                <a:gd name="T19" fmla="*/ 2689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6"/>
                  </a:moveTo>
                  <a:lnTo>
                    <a:pt x="12" y="16"/>
                  </a:lnTo>
                  <a:lnTo>
                    <a:pt x="7" y="9"/>
                  </a:lnTo>
                  <a:lnTo>
                    <a:pt x="3" y="9"/>
                  </a:lnTo>
                  <a:lnTo>
                    <a:pt x="0" y="16"/>
                  </a:lnTo>
                  <a:lnTo>
                    <a:pt x="0" y="0"/>
                  </a:lnTo>
                  <a:lnTo>
                    <a:pt x="5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2" name="Freeform 768"/>
            <p:cNvSpPr>
              <a:spLocks/>
            </p:cNvSpPr>
            <p:nvPr/>
          </p:nvSpPr>
          <p:spPr bwMode="auto">
            <a:xfrm>
              <a:off x="7316788" y="1849438"/>
              <a:ext cx="34925" cy="28575"/>
            </a:xfrm>
            <a:custGeom>
              <a:avLst/>
              <a:gdLst>
                <a:gd name="T0" fmla="*/ 32871 w 17"/>
                <a:gd name="T1" fmla="*/ 13447 h 17"/>
                <a:gd name="T2" fmla="*/ 26707 w 17"/>
                <a:gd name="T3" fmla="*/ 18490 h 17"/>
                <a:gd name="T4" fmla="*/ 22599 w 17"/>
                <a:gd name="T5" fmla="*/ 21851 h 17"/>
                <a:gd name="T6" fmla="*/ 14381 w 17"/>
                <a:gd name="T7" fmla="*/ 25213 h 17"/>
                <a:gd name="T8" fmla="*/ 8218 w 17"/>
                <a:gd name="T9" fmla="*/ 26894 h 17"/>
                <a:gd name="T10" fmla="*/ 8218 w 17"/>
                <a:gd name="T11" fmla="*/ 23532 h 17"/>
                <a:gd name="T12" fmla="*/ 6163 w 17"/>
                <a:gd name="T13" fmla="*/ 21851 h 17"/>
                <a:gd name="T14" fmla="*/ 2054 w 17"/>
                <a:gd name="T15" fmla="*/ 18490 h 17"/>
                <a:gd name="T16" fmla="*/ 0 w 17"/>
                <a:gd name="T17" fmla="*/ 13447 h 17"/>
                <a:gd name="T18" fmla="*/ 0 w 17"/>
                <a:gd name="T19" fmla="*/ 11766 h 17"/>
                <a:gd name="T20" fmla="*/ 0 w 17"/>
                <a:gd name="T21" fmla="*/ 8404 h 17"/>
                <a:gd name="T22" fmla="*/ 0 w 17"/>
                <a:gd name="T23" fmla="*/ 5043 h 17"/>
                <a:gd name="T24" fmla="*/ 4109 w 17"/>
                <a:gd name="T25" fmla="*/ 3362 h 17"/>
                <a:gd name="T26" fmla="*/ 10272 w 17"/>
                <a:gd name="T27" fmla="*/ 0 h 17"/>
                <a:gd name="T28" fmla="*/ 14381 w 17"/>
                <a:gd name="T29" fmla="*/ 0 h 17"/>
                <a:gd name="T30" fmla="*/ 18490 w 17"/>
                <a:gd name="T31" fmla="*/ 0 h 17"/>
                <a:gd name="T32" fmla="*/ 22599 w 17"/>
                <a:gd name="T33" fmla="*/ 3362 h 17"/>
                <a:gd name="T34" fmla="*/ 24653 w 17"/>
                <a:gd name="T35" fmla="*/ 5043 h 17"/>
                <a:gd name="T36" fmla="*/ 28762 w 17"/>
                <a:gd name="T37" fmla="*/ 8404 h 17"/>
                <a:gd name="T38" fmla="*/ 30816 w 17"/>
                <a:gd name="T39" fmla="*/ 11766 h 17"/>
                <a:gd name="T40" fmla="*/ 32871 w 17"/>
                <a:gd name="T41" fmla="*/ 13447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8"/>
                  </a:moveTo>
                  <a:lnTo>
                    <a:pt x="13" y="11"/>
                  </a:lnTo>
                  <a:lnTo>
                    <a:pt x="11" y="13"/>
                  </a:lnTo>
                  <a:lnTo>
                    <a:pt x="7" y="15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5" y="7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3" name="Freeform 769"/>
            <p:cNvSpPr>
              <a:spLocks/>
            </p:cNvSpPr>
            <p:nvPr/>
          </p:nvSpPr>
          <p:spPr bwMode="auto">
            <a:xfrm>
              <a:off x="7316788" y="1849438"/>
              <a:ext cx="38100" cy="33337"/>
            </a:xfrm>
            <a:custGeom>
              <a:avLst/>
              <a:gdLst>
                <a:gd name="T0" fmla="*/ 35983 w 18"/>
                <a:gd name="T1" fmla="*/ 15791 h 19"/>
                <a:gd name="T2" fmla="*/ 29633 w 18"/>
                <a:gd name="T3" fmla="*/ 21055 h 19"/>
                <a:gd name="T4" fmla="*/ 23283 w 18"/>
                <a:gd name="T5" fmla="*/ 26319 h 19"/>
                <a:gd name="T6" fmla="*/ 16933 w 18"/>
                <a:gd name="T7" fmla="*/ 29828 h 19"/>
                <a:gd name="T8" fmla="*/ 8467 w 18"/>
                <a:gd name="T9" fmla="*/ 31582 h 19"/>
                <a:gd name="T10" fmla="*/ 8467 w 18"/>
                <a:gd name="T11" fmla="*/ 28073 h 19"/>
                <a:gd name="T12" fmla="*/ 6350 w 18"/>
                <a:gd name="T13" fmla="*/ 24564 h 19"/>
                <a:gd name="T14" fmla="*/ 4233 w 18"/>
                <a:gd name="T15" fmla="*/ 21055 h 19"/>
                <a:gd name="T16" fmla="*/ 0 w 18"/>
                <a:gd name="T17" fmla="*/ 17546 h 19"/>
                <a:gd name="T18" fmla="*/ 0 w 18"/>
                <a:gd name="T19" fmla="*/ 14037 h 19"/>
                <a:gd name="T20" fmla="*/ 0 w 18"/>
                <a:gd name="T21" fmla="*/ 10527 h 19"/>
                <a:gd name="T22" fmla="*/ 0 w 18"/>
                <a:gd name="T23" fmla="*/ 7018 h 19"/>
                <a:gd name="T24" fmla="*/ 4233 w 18"/>
                <a:gd name="T25" fmla="*/ 3509 h 19"/>
                <a:gd name="T26" fmla="*/ 8467 w 18"/>
                <a:gd name="T27" fmla="*/ 0 h 19"/>
                <a:gd name="T28" fmla="*/ 16933 w 18"/>
                <a:gd name="T29" fmla="*/ 0 h 19"/>
                <a:gd name="T30" fmla="*/ 19050 w 18"/>
                <a:gd name="T31" fmla="*/ 0 h 19"/>
                <a:gd name="T32" fmla="*/ 23283 w 18"/>
                <a:gd name="T33" fmla="*/ 3509 h 19"/>
                <a:gd name="T34" fmla="*/ 27517 w 18"/>
                <a:gd name="T35" fmla="*/ 7018 h 19"/>
                <a:gd name="T36" fmla="*/ 31750 w 18"/>
                <a:gd name="T37" fmla="*/ 10527 h 19"/>
                <a:gd name="T38" fmla="*/ 31750 w 18"/>
                <a:gd name="T39" fmla="*/ 14037 h 19"/>
                <a:gd name="T40" fmla="*/ 35983 w 18"/>
                <a:gd name="T41" fmla="*/ 1579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19"/>
                <a:gd name="T65" fmla="*/ 18 w 18"/>
                <a:gd name="T66" fmla="*/ 19 h 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19">
                  <a:moveTo>
                    <a:pt x="17" y="9"/>
                  </a:moveTo>
                  <a:lnTo>
                    <a:pt x="14" y="12"/>
                  </a:lnTo>
                  <a:lnTo>
                    <a:pt x="11" y="15"/>
                  </a:lnTo>
                  <a:lnTo>
                    <a:pt x="8" y="17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7" y="9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4" name="Freeform 770"/>
            <p:cNvSpPr>
              <a:spLocks/>
            </p:cNvSpPr>
            <p:nvPr/>
          </p:nvSpPr>
          <p:spPr bwMode="auto">
            <a:xfrm>
              <a:off x="7258050" y="1857375"/>
              <a:ext cx="34925" cy="30163"/>
            </a:xfrm>
            <a:custGeom>
              <a:avLst/>
              <a:gdLst>
                <a:gd name="T0" fmla="*/ 26707 w 17"/>
                <a:gd name="T1" fmla="*/ 21292 h 17"/>
                <a:gd name="T2" fmla="*/ 20544 w 17"/>
                <a:gd name="T3" fmla="*/ 21292 h 17"/>
                <a:gd name="T4" fmla="*/ 16435 w 17"/>
                <a:gd name="T5" fmla="*/ 28389 h 17"/>
                <a:gd name="T6" fmla="*/ 10272 w 17"/>
                <a:gd name="T7" fmla="*/ 28389 h 17"/>
                <a:gd name="T8" fmla="*/ 4109 w 17"/>
                <a:gd name="T9" fmla="*/ 28389 h 17"/>
                <a:gd name="T10" fmla="*/ 0 w 17"/>
                <a:gd name="T11" fmla="*/ 0 h 17"/>
                <a:gd name="T12" fmla="*/ 10272 w 17"/>
                <a:gd name="T13" fmla="*/ 5323 h 17"/>
                <a:gd name="T14" fmla="*/ 20544 w 17"/>
                <a:gd name="T15" fmla="*/ 10646 h 17"/>
                <a:gd name="T16" fmla="*/ 32871 w 17"/>
                <a:gd name="T17" fmla="*/ 15969 h 17"/>
                <a:gd name="T18" fmla="*/ 26707 w 17"/>
                <a:gd name="T19" fmla="*/ 21292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3" y="12"/>
                  </a:moveTo>
                  <a:lnTo>
                    <a:pt x="10" y="12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0"/>
                  </a:lnTo>
                  <a:lnTo>
                    <a:pt x="5" y="3"/>
                  </a:lnTo>
                  <a:lnTo>
                    <a:pt x="10" y="6"/>
                  </a:lnTo>
                  <a:lnTo>
                    <a:pt x="16" y="9"/>
                  </a:lnTo>
                  <a:lnTo>
                    <a:pt x="13" y="1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5" name="Freeform 771"/>
            <p:cNvSpPr>
              <a:spLocks/>
            </p:cNvSpPr>
            <p:nvPr/>
          </p:nvSpPr>
          <p:spPr bwMode="auto">
            <a:xfrm>
              <a:off x="7202488" y="1857375"/>
              <a:ext cx="38100" cy="30163"/>
            </a:xfrm>
            <a:custGeom>
              <a:avLst/>
              <a:gdLst>
                <a:gd name="T0" fmla="*/ 35859 w 17"/>
                <a:gd name="T1" fmla="*/ 21292 h 17"/>
                <a:gd name="T2" fmla="*/ 22412 w 17"/>
                <a:gd name="T3" fmla="*/ 28389 h 17"/>
                <a:gd name="T4" fmla="*/ 17929 w 17"/>
                <a:gd name="T5" fmla="*/ 21292 h 17"/>
                <a:gd name="T6" fmla="*/ 11206 w 17"/>
                <a:gd name="T7" fmla="*/ 14194 h 17"/>
                <a:gd name="T8" fmla="*/ 0 w 17"/>
                <a:gd name="T9" fmla="*/ 14194 h 17"/>
                <a:gd name="T10" fmla="*/ 4482 w 17"/>
                <a:gd name="T11" fmla="*/ 7097 h 17"/>
                <a:gd name="T12" fmla="*/ 17929 w 17"/>
                <a:gd name="T13" fmla="*/ 7097 h 17"/>
                <a:gd name="T14" fmla="*/ 17929 w 17"/>
                <a:gd name="T15" fmla="*/ 0 h 17"/>
                <a:gd name="T16" fmla="*/ 22412 w 17"/>
                <a:gd name="T17" fmla="*/ 7097 h 17"/>
                <a:gd name="T18" fmla="*/ 35859 w 17"/>
                <a:gd name="T19" fmla="*/ 14194 h 17"/>
                <a:gd name="T20" fmla="*/ 35859 w 17"/>
                <a:gd name="T21" fmla="*/ 21292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12"/>
                  </a:moveTo>
                  <a:lnTo>
                    <a:pt x="10" y="16"/>
                  </a:lnTo>
                  <a:lnTo>
                    <a:pt x="8" y="12"/>
                  </a:lnTo>
                  <a:lnTo>
                    <a:pt x="5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6" y="8"/>
                  </a:lnTo>
                  <a:lnTo>
                    <a:pt x="16" y="1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6" name="Freeform 772"/>
            <p:cNvSpPr>
              <a:spLocks/>
            </p:cNvSpPr>
            <p:nvPr/>
          </p:nvSpPr>
          <p:spPr bwMode="auto">
            <a:xfrm>
              <a:off x="7224713" y="1858963"/>
              <a:ext cx="34925" cy="31750"/>
            </a:xfrm>
            <a:custGeom>
              <a:avLst/>
              <a:gdLst>
                <a:gd name="T0" fmla="*/ 32871 w 17"/>
                <a:gd name="T1" fmla="*/ 5603 h 17"/>
                <a:gd name="T2" fmla="*/ 28762 w 17"/>
                <a:gd name="T3" fmla="*/ 11206 h 17"/>
                <a:gd name="T4" fmla="*/ 24653 w 17"/>
                <a:gd name="T5" fmla="*/ 16809 h 17"/>
                <a:gd name="T6" fmla="*/ 18490 w 17"/>
                <a:gd name="T7" fmla="*/ 26147 h 17"/>
                <a:gd name="T8" fmla="*/ 12326 w 17"/>
                <a:gd name="T9" fmla="*/ 29882 h 17"/>
                <a:gd name="T10" fmla="*/ 8218 w 17"/>
                <a:gd name="T11" fmla="*/ 29882 h 17"/>
                <a:gd name="T12" fmla="*/ 4109 w 17"/>
                <a:gd name="T13" fmla="*/ 29882 h 17"/>
                <a:gd name="T14" fmla="*/ 2054 w 17"/>
                <a:gd name="T15" fmla="*/ 29882 h 17"/>
                <a:gd name="T16" fmla="*/ 0 w 17"/>
                <a:gd name="T17" fmla="*/ 26147 h 17"/>
                <a:gd name="T18" fmla="*/ 2054 w 17"/>
                <a:gd name="T19" fmla="*/ 14941 h 17"/>
                <a:gd name="T20" fmla="*/ 4109 w 17"/>
                <a:gd name="T21" fmla="*/ 5603 h 17"/>
                <a:gd name="T22" fmla="*/ 12326 w 17"/>
                <a:gd name="T23" fmla="*/ 1868 h 17"/>
                <a:gd name="T24" fmla="*/ 18490 w 17"/>
                <a:gd name="T25" fmla="*/ 0 h 17"/>
                <a:gd name="T26" fmla="*/ 24653 w 17"/>
                <a:gd name="T27" fmla="*/ 1868 h 17"/>
                <a:gd name="T28" fmla="*/ 28762 w 17"/>
                <a:gd name="T29" fmla="*/ 1868 h 17"/>
                <a:gd name="T30" fmla="*/ 32871 w 17"/>
                <a:gd name="T31" fmla="*/ 5603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3"/>
                  </a:moveTo>
                  <a:lnTo>
                    <a:pt x="14" y="6"/>
                  </a:lnTo>
                  <a:lnTo>
                    <a:pt x="12" y="9"/>
                  </a:lnTo>
                  <a:lnTo>
                    <a:pt x="9" y="14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1" y="8"/>
                  </a:lnTo>
                  <a:lnTo>
                    <a:pt x="2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6" y="3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7" name="Freeform 773"/>
            <p:cNvSpPr>
              <a:spLocks/>
            </p:cNvSpPr>
            <p:nvPr/>
          </p:nvSpPr>
          <p:spPr bwMode="auto">
            <a:xfrm>
              <a:off x="7224713" y="1858963"/>
              <a:ext cx="34925" cy="31750"/>
            </a:xfrm>
            <a:custGeom>
              <a:avLst/>
              <a:gdLst>
                <a:gd name="T0" fmla="*/ 32871 w 17"/>
                <a:gd name="T1" fmla="*/ 7471 h 17"/>
                <a:gd name="T2" fmla="*/ 28762 w 17"/>
                <a:gd name="T3" fmla="*/ 11206 h 17"/>
                <a:gd name="T4" fmla="*/ 24653 w 17"/>
                <a:gd name="T5" fmla="*/ 18676 h 17"/>
                <a:gd name="T6" fmla="*/ 18490 w 17"/>
                <a:gd name="T7" fmla="*/ 24279 h 17"/>
                <a:gd name="T8" fmla="*/ 12326 w 17"/>
                <a:gd name="T9" fmla="*/ 29882 h 17"/>
                <a:gd name="T10" fmla="*/ 8218 w 17"/>
                <a:gd name="T11" fmla="*/ 29882 h 17"/>
                <a:gd name="T12" fmla="*/ 4109 w 17"/>
                <a:gd name="T13" fmla="*/ 29882 h 17"/>
                <a:gd name="T14" fmla="*/ 0 w 17"/>
                <a:gd name="T15" fmla="*/ 29882 h 17"/>
                <a:gd name="T16" fmla="*/ 0 w 17"/>
                <a:gd name="T17" fmla="*/ 24279 h 17"/>
                <a:gd name="T18" fmla="*/ 0 w 17"/>
                <a:gd name="T19" fmla="*/ 14941 h 17"/>
                <a:gd name="T20" fmla="*/ 4109 w 17"/>
                <a:gd name="T21" fmla="*/ 7471 h 17"/>
                <a:gd name="T22" fmla="*/ 10272 w 17"/>
                <a:gd name="T23" fmla="*/ 1868 h 17"/>
                <a:gd name="T24" fmla="*/ 18490 w 17"/>
                <a:gd name="T25" fmla="*/ 0 h 17"/>
                <a:gd name="T26" fmla="*/ 24653 w 17"/>
                <a:gd name="T27" fmla="*/ 1868 h 17"/>
                <a:gd name="T28" fmla="*/ 28762 w 17"/>
                <a:gd name="T29" fmla="*/ 3735 h 17"/>
                <a:gd name="T30" fmla="*/ 32871 w 17"/>
                <a:gd name="T31" fmla="*/ 747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6" y="4"/>
                  </a:moveTo>
                  <a:lnTo>
                    <a:pt x="14" y="6"/>
                  </a:lnTo>
                  <a:lnTo>
                    <a:pt x="12" y="10"/>
                  </a:lnTo>
                  <a:lnTo>
                    <a:pt x="9" y="13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4"/>
                  </a:lnTo>
                  <a:lnTo>
                    <a:pt x="5" y="1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8" name="Freeform 774"/>
            <p:cNvSpPr>
              <a:spLocks/>
            </p:cNvSpPr>
            <p:nvPr/>
          </p:nvSpPr>
          <p:spPr bwMode="auto">
            <a:xfrm>
              <a:off x="6807200" y="1865313"/>
              <a:ext cx="36513" cy="30162"/>
            </a:xfrm>
            <a:custGeom>
              <a:avLst/>
              <a:gdLst>
                <a:gd name="T0" fmla="*/ 34365 w 17"/>
                <a:gd name="T1" fmla="*/ 0 h 17"/>
                <a:gd name="T2" fmla="*/ 34365 w 17"/>
                <a:gd name="T3" fmla="*/ 7097 h 17"/>
                <a:gd name="T4" fmla="*/ 32217 w 17"/>
                <a:gd name="T5" fmla="*/ 15968 h 17"/>
                <a:gd name="T6" fmla="*/ 25774 w 17"/>
                <a:gd name="T7" fmla="*/ 19517 h 17"/>
                <a:gd name="T8" fmla="*/ 21478 w 17"/>
                <a:gd name="T9" fmla="*/ 28388 h 17"/>
                <a:gd name="T10" fmla="*/ 15035 w 17"/>
                <a:gd name="T11" fmla="*/ 28388 h 17"/>
                <a:gd name="T12" fmla="*/ 10739 w 17"/>
                <a:gd name="T13" fmla="*/ 28388 h 17"/>
                <a:gd name="T14" fmla="*/ 4296 w 17"/>
                <a:gd name="T15" fmla="*/ 23065 h 17"/>
                <a:gd name="T16" fmla="*/ 0 w 17"/>
                <a:gd name="T17" fmla="*/ 23065 h 17"/>
                <a:gd name="T18" fmla="*/ 4296 w 17"/>
                <a:gd name="T19" fmla="*/ 15968 h 17"/>
                <a:gd name="T20" fmla="*/ 10739 w 17"/>
                <a:gd name="T21" fmla="*/ 7097 h 17"/>
                <a:gd name="T22" fmla="*/ 19330 w 17"/>
                <a:gd name="T23" fmla="*/ 7097 h 17"/>
                <a:gd name="T24" fmla="*/ 25774 w 17"/>
                <a:gd name="T25" fmla="*/ 0 h 17"/>
                <a:gd name="T26" fmla="*/ 34365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0"/>
                  </a:moveTo>
                  <a:lnTo>
                    <a:pt x="16" y="4"/>
                  </a:lnTo>
                  <a:lnTo>
                    <a:pt x="15" y="9"/>
                  </a:lnTo>
                  <a:lnTo>
                    <a:pt x="12" y="11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2" y="9"/>
                  </a:lnTo>
                  <a:lnTo>
                    <a:pt x="5" y="4"/>
                  </a:lnTo>
                  <a:lnTo>
                    <a:pt x="9" y="4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9" name="Freeform 775"/>
            <p:cNvSpPr>
              <a:spLocks/>
            </p:cNvSpPr>
            <p:nvPr/>
          </p:nvSpPr>
          <p:spPr bwMode="auto">
            <a:xfrm>
              <a:off x="6807200" y="1865313"/>
              <a:ext cx="36513" cy="30162"/>
            </a:xfrm>
            <a:custGeom>
              <a:avLst/>
              <a:gdLst>
                <a:gd name="T0" fmla="*/ 34365 w 17"/>
                <a:gd name="T1" fmla="*/ 0 h 17"/>
                <a:gd name="T2" fmla="*/ 34365 w 17"/>
                <a:gd name="T3" fmla="*/ 7097 h 17"/>
                <a:gd name="T4" fmla="*/ 30070 w 17"/>
                <a:gd name="T5" fmla="*/ 14194 h 17"/>
                <a:gd name="T6" fmla="*/ 25774 w 17"/>
                <a:gd name="T7" fmla="*/ 21291 h 17"/>
                <a:gd name="T8" fmla="*/ 21478 w 17"/>
                <a:gd name="T9" fmla="*/ 28388 h 17"/>
                <a:gd name="T10" fmla="*/ 15035 w 17"/>
                <a:gd name="T11" fmla="*/ 28388 h 17"/>
                <a:gd name="T12" fmla="*/ 8591 w 17"/>
                <a:gd name="T13" fmla="*/ 24839 h 17"/>
                <a:gd name="T14" fmla="*/ 4296 w 17"/>
                <a:gd name="T15" fmla="*/ 23065 h 17"/>
                <a:gd name="T16" fmla="*/ 0 w 17"/>
                <a:gd name="T17" fmla="*/ 23065 h 17"/>
                <a:gd name="T18" fmla="*/ 4296 w 17"/>
                <a:gd name="T19" fmla="*/ 14194 h 17"/>
                <a:gd name="T20" fmla="*/ 8591 w 17"/>
                <a:gd name="T21" fmla="*/ 7097 h 17"/>
                <a:gd name="T22" fmla="*/ 17183 w 17"/>
                <a:gd name="T23" fmla="*/ 7097 h 17"/>
                <a:gd name="T24" fmla="*/ 25774 w 17"/>
                <a:gd name="T25" fmla="*/ 0 h 17"/>
                <a:gd name="T26" fmla="*/ 34365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0"/>
                  </a:moveTo>
                  <a:lnTo>
                    <a:pt x="16" y="4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0" name="Freeform 776"/>
            <p:cNvSpPr>
              <a:spLocks/>
            </p:cNvSpPr>
            <p:nvPr/>
          </p:nvSpPr>
          <p:spPr bwMode="auto">
            <a:xfrm>
              <a:off x="7288213" y="1858963"/>
              <a:ext cx="36512" cy="31750"/>
            </a:xfrm>
            <a:custGeom>
              <a:avLst/>
              <a:gdLst>
                <a:gd name="T0" fmla="*/ 34364 w 17"/>
                <a:gd name="T1" fmla="*/ 14941 h 17"/>
                <a:gd name="T2" fmla="*/ 30069 w 17"/>
                <a:gd name="T3" fmla="*/ 22412 h 17"/>
                <a:gd name="T4" fmla="*/ 27921 w 17"/>
                <a:gd name="T5" fmla="*/ 24279 h 17"/>
                <a:gd name="T6" fmla="*/ 21478 w 17"/>
                <a:gd name="T7" fmla="*/ 26147 h 17"/>
                <a:gd name="T8" fmla="*/ 17182 w 17"/>
                <a:gd name="T9" fmla="*/ 26147 h 17"/>
                <a:gd name="T10" fmla="*/ 12887 w 17"/>
                <a:gd name="T11" fmla="*/ 29882 h 17"/>
                <a:gd name="T12" fmla="*/ 10739 w 17"/>
                <a:gd name="T13" fmla="*/ 29882 h 17"/>
                <a:gd name="T14" fmla="*/ 8591 w 17"/>
                <a:gd name="T15" fmla="*/ 29882 h 17"/>
                <a:gd name="T16" fmla="*/ 8591 w 17"/>
                <a:gd name="T17" fmla="*/ 26147 h 17"/>
                <a:gd name="T18" fmla="*/ 0 w 17"/>
                <a:gd name="T19" fmla="*/ 22412 h 17"/>
                <a:gd name="T20" fmla="*/ 0 w 17"/>
                <a:gd name="T21" fmla="*/ 14941 h 17"/>
                <a:gd name="T22" fmla="*/ 2148 w 17"/>
                <a:gd name="T23" fmla="*/ 7471 h 17"/>
                <a:gd name="T24" fmla="*/ 4296 w 17"/>
                <a:gd name="T25" fmla="*/ 1868 h 17"/>
                <a:gd name="T26" fmla="*/ 17182 w 17"/>
                <a:gd name="T27" fmla="*/ 0 h 17"/>
                <a:gd name="T28" fmla="*/ 21478 w 17"/>
                <a:gd name="T29" fmla="*/ 1868 h 17"/>
                <a:gd name="T30" fmla="*/ 27921 w 17"/>
                <a:gd name="T31" fmla="*/ 7471 h 17"/>
                <a:gd name="T32" fmla="*/ 34364 w 17"/>
                <a:gd name="T33" fmla="*/ 1494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8"/>
                  </a:moveTo>
                  <a:lnTo>
                    <a:pt x="14" y="12"/>
                  </a:lnTo>
                  <a:lnTo>
                    <a:pt x="13" y="13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3" y="4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1" name="Freeform 777"/>
            <p:cNvSpPr>
              <a:spLocks/>
            </p:cNvSpPr>
            <p:nvPr/>
          </p:nvSpPr>
          <p:spPr bwMode="auto">
            <a:xfrm>
              <a:off x="7288213" y="1858963"/>
              <a:ext cx="36512" cy="31750"/>
            </a:xfrm>
            <a:custGeom>
              <a:avLst/>
              <a:gdLst>
                <a:gd name="T0" fmla="*/ 34364 w 17"/>
                <a:gd name="T1" fmla="*/ 16809 h 17"/>
                <a:gd name="T2" fmla="*/ 32216 w 17"/>
                <a:gd name="T3" fmla="*/ 20544 h 17"/>
                <a:gd name="T4" fmla="*/ 27921 w 17"/>
                <a:gd name="T5" fmla="*/ 24279 h 17"/>
                <a:gd name="T6" fmla="*/ 19330 w 17"/>
                <a:gd name="T7" fmla="*/ 28015 h 17"/>
                <a:gd name="T8" fmla="*/ 17182 w 17"/>
                <a:gd name="T9" fmla="*/ 28015 h 17"/>
                <a:gd name="T10" fmla="*/ 15034 w 17"/>
                <a:gd name="T11" fmla="*/ 29882 h 17"/>
                <a:gd name="T12" fmla="*/ 10739 w 17"/>
                <a:gd name="T13" fmla="*/ 29882 h 17"/>
                <a:gd name="T14" fmla="*/ 8591 w 17"/>
                <a:gd name="T15" fmla="*/ 29882 h 17"/>
                <a:gd name="T16" fmla="*/ 6443 w 17"/>
                <a:gd name="T17" fmla="*/ 28015 h 17"/>
                <a:gd name="T18" fmla="*/ 0 w 17"/>
                <a:gd name="T19" fmla="*/ 20544 h 17"/>
                <a:gd name="T20" fmla="*/ 0 w 17"/>
                <a:gd name="T21" fmla="*/ 16809 h 17"/>
                <a:gd name="T22" fmla="*/ 0 w 17"/>
                <a:gd name="T23" fmla="*/ 9338 h 17"/>
                <a:gd name="T24" fmla="*/ 4296 w 17"/>
                <a:gd name="T25" fmla="*/ 1868 h 17"/>
                <a:gd name="T26" fmla="*/ 17182 w 17"/>
                <a:gd name="T27" fmla="*/ 0 h 17"/>
                <a:gd name="T28" fmla="*/ 21478 w 17"/>
                <a:gd name="T29" fmla="*/ 1868 h 17"/>
                <a:gd name="T30" fmla="*/ 27921 w 17"/>
                <a:gd name="T31" fmla="*/ 9338 h 17"/>
                <a:gd name="T32" fmla="*/ 34364 w 17"/>
                <a:gd name="T33" fmla="*/ 16809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9"/>
                  </a:moveTo>
                  <a:lnTo>
                    <a:pt x="15" y="11"/>
                  </a:lnTo>
                  <a:lnTo>
                    <a:pt x="13" y="13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3" y="5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2" name="Freeform 778"/>
            <p:cNvSpPr>
              <a:spLocks/>
            </p:cNvSpPr>
            <p:nvPr/>
          </p:nvSpPr>
          <p:spPr bwMode="auto">
            <a:xfrm>
              <a:off x="8062913" y="1873250"/>
              <a:ext cx="138112" cy="65088"/>
            </a:xfrm>
            <a:custGeom>
              <a:avLst/>
              <a:gdLst>
                <a:gd name="T0" fmla="*/ 95616 w 65"/>
                <a:gd name="T1" fmla="*/ 14464 h 36"/>
                <a:gd name="T2" fmla="*/ 101990 w 65"/>
                <a:gd name="T3" fmla="*/ 7232 h 36"/>
                <a:gd name="T4" fmla="*/ 112614 w 65"/>
                <a:gd name="T5" fmla="*/ 1808 h 36"/>
                <a:gd name="T6" fmla="*/ 121114 w 65"/>
                <a:gd name="T7" fmla="*/ 3616 h 36"/>
                <a:gd name="T8" fmla="*/ 127488 w 65"/>
                <a:gd name="T9" fmla="*/ 10848 h 36"/>
                <a:gd name="T10" fmla="*/ 131738 w 65"/>
                <a:gd name="T11" fmla="*/ 18080 h 36"/>
                <a:gd name="T12" fmla="*/ 131738 w 65"/>
                <a:gd name="T13" fmla="*/ 23504 h 36"/>
                <a:gd name="T14" fmla="*/ 125363 w 65"/>
                <a:gd name="T15" fmla="*/ 28928 h 36"/>
                <a:gd name="T16" fmla="*/ 121114 w 65"/>
                <a:gd name="T17" fmla="*/ 36160 h 36"/>
                <a:gd name="T18" fmla="*/ 123238 w 65"/>
                <a:gd name="T19" fmla="*/ 43392 h 36"/>
                <a:gd name="T20" fmla="*/ 123238 w 65"/>
                <a:gd name="T21" fmla="*/ 50624 h 36"/>
                <a:gd name="T22" fmla="*/ 110490 w 65"/>
                <a:gd name="T23" fmla="*/ 57856 h 36"/>
                <a:gd name="T24" fmla="*/ 101990 w 65"/>
                <a:gd name="T25" fmla="*/ 61472 h 36"/>
                <a:gd name="T26" fmla="*/ 93491 w 65"/>
                <a:gd name="T27" fmla="*/ 59664 h 36"/>
                <a:gd name="T28" fmla="*/ 87117 w 65"/>
                <a:gd name="T29" fmla="*/ 56048 h 36"/>
                <a:gd name="T30" fmla="*/ 82867 w 65"/>
                <a:gd name="T31" fmla="*/ 57856 h 36"/>
                <a:gd name="T32" fmla="*/ 70118 w 65"/>
                <a:gd name="T33" fmla="*/ 57856 h 36"/>
                <a:gd name="T34" fmla="*/ 61619 w 65"/>
                <a:gd name="T35" fmla="*/ 50624 h 36"/>
                <a:gd name="T36" fmla="*/ 44621 w 65"/>
                <a:gd name="T37" fmla="*/ 50624 h 36"/>
                <a:gd name="T38" fmla="*/ 29747 w 65"/>
                <a:gd name="T39" fmla="*/ 50624 h 36"/>
                <a:gd name="T40" fmla="*/ 23373 w 65"/>
                <a:gd name="T41" fmla="*/ 43392 h 36"/>
                <a:gd name="T42" fmla="*/ 12749 w 65"/>
                <a:gd name="T43" fmla="*/ 39776 h 36"/>
                <a:gd name="T44" fmla="*/ 6374 w 65"/>
                <a:gd name="T45" fmla="*/ 36160 h 36"/>
                <a:gd name="T46" fmla="*/ 0 w 65"/>
                <a:gd name="T47" fmla="*/ 32544 h 36"/>
                <a:gd name="T48" fmla="*/ 0 w 65"/>
                <a:gd name="T49" fmla="*/ 25312 h 36"/>
                <a:gd name="T50" fmla="*/ 2125 w 65"/>
                <a:gd name="T51" fmla="*/ 21696 h 36"/>
                <a:gd name="T52" fmla="*/ 8499 w 65"/>
                <a:gd name="T53" fmla="*/ 16272 h 36"/>
                <a:gd name="T54" fmla="*/ 16998 w 65"/>
                <a:gd name="T55" fmla="*/ 12656 h 36"/>
                <a:gd name="T56" fmla="*/ 29747 w 65"/>
                <a:gd name="T57" fmla="*/ 12656 h 36"/>
                <a:gd name="T58" fmla="*/ 38246 w 65"/>
                <a:gd name="T59" fmla="*/ 10848 h 36"/>
                <a:gd name="T60" fmla="*/ 48870 w 65"/>
                <a:gd name="T61" fmla="*/ 7232 h 36"/>
                <a:gd name="T62" fmla="*/ 59494 w 65"/>
                <a:gd name="T63" fmla="*/ 3616 h 36"/>
                <a:gd name="T64" fmla="*/ 70118 w 65"/>
                <a:gd name="T65" fmla="*/ 1808 h 36"/>
                <a:gd name="T66" fmla="*/ 82867 w 65"/>
                <a:gd name="T67" fmla="*/ 0 h 36"/>
                <a:gd name="T68" fmla="*/ 93491 w 65"/>
                <a:gd name="T69" fmla="*/ 18080 h 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"/>
                <a:gd name="T106" fmla="*/ 0 h 36"/>
                <a:gd name="T107" fmla="*/ 65 w 65"/>
                <a:gd name="T108" fmla="*/ 36 h 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" h="36">
                  <a:moveTo>
                    <a:pt x="44" y="10"/>
                  </a:moveTo>
                  <a:lnTo>
                    <a:pt x="45" y="8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50" y="1"/>
                  </a:lnTo>
                  <a:lnTo>
                    <a:pt x="53" y="1"/>
                  </a:lnTo>
                  <a:lnTo>
                    <a:pt x="56" y="1"/>
                  </a:lnTo>
                  <a:lnTo>
                    <a:pt x="57" y="2"/>
                  </a:lnTo>
                  <a:lnTo>
                    <a:pt x="59" y="4"/>
                  </a:lnTo>
                  <a:lnTo>
                    <a:pt x="60" y="6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4" y="12"/>
                  </a:lnTo>
                  <a:lnTo>
                    <a:pt x="62" y="13"/>
                  </a:lnTo>
                  <a:lnTo>
                    <a:pt x="60" y="14"/>
                  </a:lnTo>
                  <a:lnTo>
                    <a:pt x="59" y="16"/>
                  </a:lnTo>
                  <a:lnTo>
                    <a:pt x="58" y="18"/>
                  </a:lnTo>
                  <a:lnTo>
                    <a:pt x="57" y="20"/>
                  </a:lnTo>
                  <a:lnTo>
                    <a:pt x="57" y="22"/>
                  </a:lnTo>
                  <a:lnTo>
                    <a:pt x="58" y="24"/>
                  </a:lnTo>
                  <a:lnTo>
                    <a:pt x="60" y="26"/>
                  </a:lnTo>
                  <a:lnTo>
                    <a:pt x="58" y="28"/>
                  </a:lnTo>
                  <a:lnTo>
                    <a:pt x="55" y="30"/>
                  </a:lnTo>
                  <a:lnTo>
                    <a:pt x="52" y="32"/>
                  </a:lnTo>
                  <a:lnTo>
                    <a:pt x="50" y="35"/>
                  </a:lnTo>
                  <a:lnTo>
                    <a:pt x="48" y="34"/>
                  </a:lnTo>
                  <a:lnTo>
                    <a:pt x="46" y="34"/>
                  </a:lnTo>
                  <a:lnTo>
                    <a:pt x="44" y="33"/>
                  </a:lnTo>
                  <a:lnTo>
                    <a:pt x="43" y="32"/>
                  </a:lnTo>
                  <a:lnTo>
                    <a:pt x="41" y="31"/>
                  </a:lnTo>
                  <a:lnTo>
                    <a:pt x="39" y="31"/>
                  </a:lnTo>
                  <a:lnTo>
                    <a:pt x="39" y="32"/>
                  </a:lnTo>
                  <a:lnTo>
                    <a:pt x="37" y="33"/>
                  </a:lnTo>
                  <a:lnTo>
                    <a:pt x="33" y="32"/>
                  </a:lnTo>
                  <a:lnTo>
                    <a:pt x="31" y="30"/>
                  </a:lnTo>
                  <a:lnTo>
                    <a:pt x="29" y="28"/>
                  </a:lnTo>
                  <a:lnTo>
                    <a:pt x="25" y="27"/>
                  </a:lnTo>
                  <a:lnTo>
                    <a:pt x="21" y="28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3" y="25"/>
                  </a:lnTo>
                  <a:lnTo>
                    <a:pt x="11" y="24"/>
                  </a:lnTo>
                  <a:lnTo>
                    <a:pt x="9" y="23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2" y="10"/>
                  </a:lnTo>
                  <a:lnTo>
                    <a:pt x="4" y="9"/>
                  </a:lnTo>
                  <a:lnTo>
                    <a:pt x="6" y="8"/>
                  </a:lnTo>
                  <a:lnTo>
                    <a:pt x="8" y="7"/>
                  </a:lnTo>
                  <a:lnTo>
                    <a:pt x="11" y="6"/>
                  </a:lnTo>
                  <a:lnTo>
                    <a:pt x="14" y="7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3" y="1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1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3" name="Freeform 779"/>
            <p:cNvSpPr>
              <a:spLocks/>
            </p:cNvSpPr>
            <p:nvPr/>
          </p:nvSpPr>
          <p:spPr bwMode="auto">
            <a:xfrm>
              <a:off x="8062913" y="1873250"/>
              <a:ext cx="149225" cy="69850"/>
            </a:xfrm>
            <a:custGeom>
              <a:avLst/>
              <a:gdLst>
                <a:gd name="T0" fmla="*/ 102326 w 70"/>
                <a:gd name="T1" fmla="*/ 14705 h 38"/>
                <a:gd name="T2" fmla="*/ 108721 w 70"/>
                <a:gd name="T3" fmla="*/ 5514 h 38"/>
                <a:gd name="T4" fmla="*/ 121512 w 70"/>
                <a:gd name="T5" fmla="*/ 1838 h 38"/>
                <a:gd name="T6" fmla="*/ 132171 w 70"/>
                <a:gd name="T7" fmla="*/ 3676 h 38"/>
                <a:gd name="T8" fmla="*/ 138566 w 70"/>
                <a:gd name="T9" fmla="*/ 11029 h 38"/>
                <a:gd name="T10" fmla="*/ 142830 w 70"/>
                <a:gd name="T11" fmla="*/ 18382 h 38"/>
                <a:gd name="T12" fmla="*/ 142830 w 70"/>
                <a:gd name="T13" fmla="*/ 25734 h 38"/>
                <a:gd name="T14" fmla="*/ 136434 w 70"/>
                <a:gd name="T15" fmla="*/ 31249 h 38"/>
                <a:gd name="T16" fmla="*/ 130039 w 70"/>
                <a:gd name="T17" fmla="*/ 38601 h 38"/>
                <a:gd name="T18" fmla="*/ 134302 w 70"/>
                <a:gd name="T19" fmla="*/ 45954 h 38"/>
                <a:gd name="T20" fmla="*/ 134302 w 70"/>
                <a:gd name="T21" fmla="*/ 55145 h 38"/>
                <a:gd name="T22" fmla="*/ 119380 w 70"/>
                <a:gd name="T23" fmla="*/ 62497 h 38"/>
                <a:gd name="T24" fmla="*/ 110853 w 70"/>
                <a:gd name="T25" fmla="*/ 66174 h 38"/>
                <a:gd name="T26" fmla="*/ 102326 w 70"/>
                <a:gd name="T27" fmla="*/ 62497 h 38"/>
                <a:gd name="T28" fmla="*/ 95930 w 70"/>
                <a:gd name="T29" fmla="*/ 60659 h 38"/>
                <a:gd name="T30" fmla="*/ 87403 w 70"/>
                <a:gd name="T31" fmla="*/ 62497 h 38"/>
                <a:gd name="T32" fmla="*/ 76744 w 70"/>
                <a:gd name="T33" fmla="*/ 62497 h 38"/>
                <a:gd name="T34" fmla="*/ 66085 w 70"/>
                <a:gd name="T35" fmla="*/ 55145 h 38"/>
                <a:gd name="T36" fmla="*/ 49031 w 70"/>
                <a:gd name="T37" fmla="*/ 53307 h 38"/>
                <a:gd name="T38" fmla="*/ 31977 w 70"/>
                <a:gd name="T39" fmla="*/ 55145 h 38"/>
                <a:gd name="T40" fmla="*/ 27713 w 70"/>
                <a:gd name="T41" fmla="*/ 45954 h 38"/>
                <a:gd name="T42" fmla="*/ 14922 w 70"/>
                <a:gd name="T43" fmla="*/ 42278 h 38"/>
                <a:gd name="T44" fmla="*/ 8527 w 70"/>
                <a:gd name="T45" fmla="*/ 38601 h 38"/>
                <a:gd name="T46" fmla="*/ 0 w 70"/>
                <a:gd name="T47" fmla="*/ 34925 h 38"/>
                <a:gd name="T48" fmla="*/ 0 w 70"/>
                <a:gd name="T49" fmla="*/ 27572 h 38"/>
                <a:gd name="T50" fmla="*/ 2132 w 70"/>
                <a:gd name="T51" fmla="*/ 22058 h 38"/>
                <a:gd name="T52" fmla="*/ 8527 w 70"/>
                <a:gd name="T53" fmla="*/ 16543 h 38"/>
                <a:gd name="T54" fmla="*/ 19186 w 70"/>
                <a:gd name="T55" fmla="*/ 12867 h 38"/>
                <a:gd name="T56" fmla="*/ 31977 w 70"/>
                <a:gd name="T57" fmla="*/ 12867 h 38"/>
                <a:gd name="T58" fmla="*/ 42636 w 70"/>
                <a:gd name="T59" fmla="*/ 11029 h 38"/>
                <a:gd name="T60" fmla="*/ 53295 w 70"/>
                <a:gd name="T61" fmla="*/ 7353 h 38"/>
                <a:gd name="T62" fmla="*/ 63954 w 70"/>
                <a:gd name="T63" fmla="*/ 3676 h 38"/>
                <a:gd name="T64" fmla="*/ 76744 w 70"/>
                <a:gd name="T65" fmla="*/ 1838 h 38"/>
                <a:gd name="T66" fmla="*/ 87403 w 70"/>
                <a:gd name="T67" fmla="*/ 0 h 38"/>
                <a:gd name="T68" fmla="*/ 100194 w 70"/>
                <a:gd name="T69" fmla="*/ 20220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"/>
                <a:gd name="T106" fmla="*/ 0 h 38"/>
                <a:gd name="T107" fmla="*/ 70 w 70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" h="38">
                  <a:moveTo>
                    <a:pt x="47" y="11"/>
                  </a:moveTo>
                  <a:lnTo>
                    <a:pt x="48" y="8"/>
                  </a:lnTo>
                  <a:lnTo>
                    <a:pt x="50" y="6"/>
                  </a:lnTo>
                  <a:lnTo>
                    <a:pt x="51" y="3"/>
                  </a:lnTo>
                  <a:lnTo>
                    <a:pt x="54" y="1"/>
                  </a:lnTo>
                  <a:lnTo>
                    <a:pt x="57" y="1"/>
                  </a:lnTo>
                  <a:lnTo>
                    <a:pt x="60" y="1"/>
                  </a:lnTo>
                  <a:lnTo>
                    <a:pt x="62" y="2"/>
                  </a:lnTo>
                  <a:lnTo>
                    <a:pt x="64" y="4"/>
                  </a:lnTo>
                  <a:lnTo>
                    <a:pt x="65" y="6"/>
                  </a:lnTo>
                  <a:lnTo>
                    <a:pt x="66" y="8"/>
                  </a:lnTo>
                  <a:lnTo>
                    <a:pt x="67" y="10"/>
                  </a:lnTo>
                  <a:lnTo>
                    <a:pt x="69" y="12"/>
                  </a:lnTo>
                  <a:lnTo>
                    <a:pt x="67" y="14"/>
                  </a:lnTo>
                  <a:lnTo>
                    <a:pt x="65" y="16"/>
                  </a:lnTo>
                  <a:lnTo>
                    <a:pt x="64" y="17"/>
                  </a:lnTo>
                  <a:lnTo>
                    <a:pt x="63" y="19"/>
                  </a:lnTo>
                  <a:lnTo>
                    <a:pt x="61" y="21"/>
                  </a:lnTo>
                  <a:lnTo>
                    <a:pt x="61" y="23"/>
                  </a:lnTo>
                  <a:lnTo>
                    <a:pt x="63" y="25"/>
                  </a:lnTo>
                  <a:lnTo>
                    <a:pt x="65" y="27"/>
                  </a:lnTo>
                  <a:lnTo>
                    <a:pt x="63" y="30"/>
                  </a:lnTo>
                  <a:lnTo>
                    <a:pt x="59" y="32"/>
                  </a:lnTo>
                  <a:lnTo>
                    <a:pt x="56" y="34"/>
                  </a:lnTo>
                  <a:lnTo>
                    <a:pt x="54" y="37"/>
                  </a:lnTo>
                  <a:lnTo>
                    <a:pt x="52" y="36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46" y="34"/>
                  </a:lnTo>
                  <a:lnTo>
                    <a:pt x="45" y="33"/>
                  </a:lnTo>
                  <a:lnTo>
                    <a:pt x="43" y="33"/>
                  </a:lnTo>
                  <a:lnTo>
                    <a:pt x="41" y="34"/>
                  </a:lnTo>
                  <a:lnTo>
                    <a:pt x="39" y="34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1" y="30"/>
                  </a:lnTo>
                  <a:lnTo>
                    <a:pt x="28" y="28"/>
                  </a:lnTo>
                  <a:lnTo>
                    <a:pt x="23" y="29"/>
                  </a:lnTo>
                  <a:lnTo>
                    <a:pt x="19" y="30"/>
                  </a:lnTo>
                  <a:lnTo>
                    <a:pt x="15" y="30"/>
                  </a:lnTo>
                  <a:lnTo>
                    <a:pt x="14" y="26"/>
                  </a:lnTo>
                  <a:lnTo>
                    <a:pt x="13" y="25"/>
                  </a:lnTo>
                  <a:lnTo>
                    <a:pt x="10" y="25"/>
                  </a:lnTo>
                  <a:lnTo>
                    <a:pt x="7" y="23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4" y="9"/>
                  </a:lnTo>
                  <a:lnTo>
                    <a:pt x="7" y="8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0" y="6"/>
                  </a:lnTo>
                  <a:lnTo>
                    <a:pt x="22" y="5"/>
                  </a:lnTo>
                  <a:lnTo>
                    <a:pt x="25" y="4"/>
                  </a:lnTo>
                  <a:lnTo>
                    <a:pt x="27" y="3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6" y="1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7" y="11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4" name="Freeform 780"/>
            <p:cNvSpPr>
              <a:spLocks/>
            </p:cNvSpPr>
            <p:nvPr/>
          </p:nvSpPr>
          <p:spPr bwMode="auto">
            <a:xfrm>
              <a:off x="8005763" y="1878013"/>
              <a:ext cx="42862" cy="28575"/>
            </a:xfrm>
            <a:custGeom>
              <a:avLst/>
              <a:gdLst>
                <a:gd name="T0" fmla="*/ 40719 w 20"/>
                <a:gd name="T1" fmla="*/ 5043 h 17"/>
                <a:gd name="T2" fmla="*/ 40719 w 20"/>
                <a:gd name="T3" fmla="*/ 10085 h 17"/>
                <a:gd name="T4" fmla="*/ 40719 w 20"/>
                <a:gd name="T5" fmla="*/ 13447 h 17"/>
                <a:gd name="T6" fmla="*/ 38576 w 20"/>
                <a:gd name="T7" fmla="*/ 16809 h 17"/>
                <a:gd name="T8" fmla="*/ 38576 w 20"/>
                <a:gd name="T9" fmla="*/ 20171 h 17"/>
                <a:gd name="T10" fmla="*/ 34290 w 20"/>
                <a:gd name="T11" fmla="*/ 21851 h 17"/>
                <a:gd name="T12" fmla="*/ 30003 w 20"/>
                <a:gd name="T13" fmla="*/ 25213 h 17"/>
                <a:gd name="T14" fmla="*/ 25717 w 20"/>
                <a:gd name="T15" fmla="*/ 26894 h 17"/>
                <a:gd name="T16" fmla="*/ 21431 w 20"/>
                <a:gd name="T17" fmla="*/ 25213 h 17"/>
                <a:gd name="T18" fmla="*/ 21431 w 20"/>
                <a:gd name="T19" fmla="*/ 23532 h 17"/>
                <a:gd name="T20" fmla="*/ 21431 w 20"/>
                <a:gd name="T21" fmla="*/ 20171 h 17"/>
                <a:gd name="T22" fmla="*/ 17145 w 20"/>
                <a:gd name="T23" fmla="*/ 18490 h 17"/>
                <a:gd name="T24" fmla="*/ 12859 w 20"/>
                <a:gd name="T25" fmla="*/ 16809 h 17"/>
                <a:gd name="T26" fmla="*/ 8572 w 20"/>
                <a:gd name="T27" fmla="*/ 16809 h 17"/>
                <a:gd name="T28" fmla="*/ 4286 w 20"/>
                <a:gd name="T29" fmla="*/ 16809 h 17"/>
                <a:gd name="T30" fmla="*/ 2143 w 20"/>
                <a:gd name="T31" fmla="*/ 15128 h 17"/>
                <a:gd name="T32" fmla="*/ 0 w 20"/>
                <a:gd name="T33" fmla="*/ 13447 h 17"/>
                <a:gd name="T34" fmla="*/ 0 w 20"/>
                <a:gd name="T35" fmla="*/ 8404 h 17"/>
                <a:gd name="T36" fmla="*/ 2143 w 20"/>
                <a:gd name="T37" fmla="*/ 5043 h 17"/>
                <a:gd name="T38" fmla="*/ 4286 w 20"/>
                <a:gd name="T39" fmla="*/ 1681 h 17"/>
                <a:gd name="T40" fmla="*/ 8572 w 20"/>
                <a:gd name="T41" fmla="*/ 0 h 17"/>
                <a:gd name="T42" fmla="*/ 12859 w 20"/>
                <a:gd name="T43" fmla="*/ 0 h 17"/>
                <a:gd name="T44" fmla="*/ 17145 w 20"/>
                <a:gd name="T45" fmla="*/ 0 h 17"/>
                <a:gd name="T46" fmla="*/ 21431 w 20"/>
                <a:gd name="T47" fmla="*/ 1681 h 17"/>
                <a:gd name="T48" fmla="*/ 25717 w 20"/>
                <a:gd name="T49" fmla="*/ 3362 h 17"/>
                <a:gd name="T50" fmla="*/ 27860 w 20"/>
                <a:gd name="T51" fmla="*/ 5043 h 17"/>
                <a:gd name="T52" fmla="*/ 32146 w 20"/>
                <a:gd name="T53" fmla="*/ 5043 h 17"/>
                <a:gd name="T54" fmla="*/ 36433 w 20"/>
                <a:gd name="T55" fmla="*/ 6724 h 17"/>
                <a:gd name="T56" fmla="*/ 40719 w 20"/>
                <a:gd name="T57" fmla="*/ 5043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17"/>
                <a:gd name="T89" fmla="*/ 20 w 20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17">
                  <a:moveTo>
                    <a:pt x="19" y="3"/>
                  </a:moveTo>
                  <a:lnTo>
                    <a:pt x="19" y="6"/>
                  </a:lnTo>
                  <a:lnTo>
                    <a:pt x="19" y="8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7" y="4"/>
                  </a:lnTo>
                  <a:lnTo>
                    <a:pt x="19" y="3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5" name="Freeform 781"/>
            <p:cNvSpPr>
              <a:spLocks/>
            </p:cNvSpPr>
            <p:nvPr/>
          </p:nvSpPr>
          <p:spPr bwMode="auto">
            <a:xfrm>
              <a:off x="8005763" y="1878013"/>
              <a:ext cx="49212" cy="28575"/>
            </a:xfrm>
            <a:custGeom>
              <a:avLst/>
              <a:gdLst>
                <a:gd name="T0" fmla="*/ 47072 w 23"/>
                <a:gd name="T1" fmla="*/ 5043 h 17"/>
                <a:gd name="T2" fmla="*/ 47072 w 23"/>
                <a:gd name="T3" fmla="*/ 11766 h 17"/>
                <a:gd name="T4" fmla="*/ 47072 w 23"/>
                <a:gd name="T5" fmla="*/ 13447 h 17"/>
                <a:gd name="T6" fmla="*/ 44933 w 23"/>
                <a:gd name="T7" fmla="*/ 16809 h 17"/>
                <a:gd name="T8" fmla="*/ 42793 w 23"/>
                <a:gd name="T9" fmla="*/ 20171 h 17"/>
                <a:gd name="T10" fmla="*/ 38514 w 23"/>
                <a:gd name="T11" fmla="*/ 21851 h 17"/>
                <a:gd name="T12" fmla="*/ 34234 w 23"/>
                <a:gd name="T13" fmla="*/ 25213 h 17"/>
                <a:gd name="T14" fmla="*/ 27815 w 23"/>
                <a:gd name="T15" fmla="*/ 26894 h 17"/>
                <a:gd name="T16" fmla="*/ 23536 w 23"/>
                <a:gd name="T17" fmla="*/ 25213 h 17"/>
                <a:gd name="T18" fmla="*/ 23536 w 23"/>
                <a:gd name="T19" fmla="*/ 23532 h 17"/>
                <a:gd name="T20" fmla="*/ 23536 w 23"/>
                <a:gd name="T21" fmla="*/ 20171 h 17"/>
                <a:gd name="T22" fmla="*/ 19257 w 23"/>
                <a:gd name="T23" fmla="*/ 20171 h 17"/>
                <a:gd name="T24" fmla="*/ 14978 w 23"/>
                <a:gd name="T25" fmla="*/ 16809 h 17"/>
                <a:gd name="T26" fmla="*/ 10698 w 23"/>
                <a:gd name="T27" fmla="*/ 16809 h 17"/>
                <a:gd name="T28" fmla="*/ 4279 w 23"/>
                <a:gd name="T29" fmla="*/ 16809 h 17"/>
                <a:gd name="T30" fmla="*/ 2140 w 23"/>
                <a:gd name="T31" fmla="*/ 15128 h 17"/>
                <a:gd name="T32" fmla="*/ 0 w 23"/>
                <a:gd name="T33" fmla="*/ 13447 h 17"/>
                <a:gd name="T34" fmla="*/ 0 w 23"/>
                <a:gd name="T35" fmla="*/ 8404 h 17"/>
                <a:gd name="T36" fmla="*/ 2140 w 23"/>
                <a:gd name="T37" fmla="*/ 5043 h 17"/>
                <a:gd name="T38" fmla="*/ 4279 w 23"/>
                <a:gd name="T39" fmla="*/ 3362 h 17"/>
                <a:gd name="T40" fmla="*/ 8559 w 23"/>
                <a:gd name="T41" fmla="*/ 0 h 17"/>
                <a:gd name="T42" fmla="*/ 14978 w 23"/>
                <a:gd name="T43" fmla="*/ 0 h 17"/>
                <a:gd name="T44" fmla="*/ 19257 w 23"/>
                <a:gd name="T45" fmla="*/ 1681 h 17"/>
                <a:gd name="T46" fmla="*/ 23536 w 23"/>
                <a:gd name="T47" fmla="*/ 3362 h 17"/>
                <a:gd name="T48" fmla="*/ 27815 w 23"/>
                <a:gd name="T49" fmla="*/ 3362 h 17"/>
                <a:gd name="T50" fmla="*/ 32095 w 23"/>
                <a:gd name="T51" fmla="*/ 5043 h 17"/>
                <a:gd name="T52" fmla="*/ 36374 w 23"/>
                <a:gd name="T53" fmla="*/ 5043 h 17"/>
                <a:gd name="T54" fmla="*/ 40653 w 23"/>
                <a:gd name="T55" fmla="*/ 6724 h 17"/>
                <a:gd name="T56" fmla="*/ 47072 w 23"/>
                <a:gd name="T57" fmla="*/ 5043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"/>
                <a:gd name="T88" fmla="*/ 0 h 17"/>
                <a:gd name="T89" fmla="*/ 23 w 23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" h="17">
                  <a:moveTo>
                    <a:pt x="22" y="3"/>
                  </a:moveTo>
                  <a:lnTo>
                    <a:pt x="22" y="7"/>
                  </a:lnTo>
                  <a:lnTo>
                    <a:pt x="22" y="8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18" y="13"/>
                  </a:lnTo>
                  <a:lnTo>
                    <a:pt x="16" y="15"/>
                  </a:lnTo>
                  <a:lnTo>
                    <a:pt x="13" y="16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9" y="4"/>
                  </a:lnTo>
                  <a:lnTo>
                    <a:pt x="22" y="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6" name="Freeform 782"/>
            <p:cNvSpPr>
              <a:spLocks/>
            </p:cNvSpPr>
            <p:nvPr/>
          </p:nvSpPr>
          <p:spPr bwMode="auto">
            <a:xfrm>
              <a:off x="7172325" y="1879600"/>
              <a:ext cx="34925" cy="31750"/>
            </a:xfrm>
            <a:custGeom>
              <a:avLst/>
              <a:gdLst>
                <a:gd name="T0" fmla="*/ 32871 w 17"/>
                <a:gd name="T1" fmla="*/ 3735 h 17"/>
                <a:gd name="T2" fmla="*/ 28762 w 17"/>
                <a:gd name="T3" fmla="*/ 11206 h 17"/>
                <a:gd name="T4" fmla="*/ 24653 w 17"/>
                <a:gd name="T5" fmla="*/ 22412 h 17"/>
                <a:gd name="T6" fmla="*/ 18490 w 17"/>
                <a:gd name="T7" fmla="*/ 26147 h 17"/>
                <a:gd name="T8" fmla="*/ 8218 w 17"/>
                <a:gd name="T9" fmla="*/ 29882 h 17"/>
                <a:gd name="T10" fmla="*/ 6163 w 17"/>
                <a:gd name="T11" fmla="*/ 26147 h 17"/>
                <a:gd name="T12" fmla="*/ 2054 w 17"/>
                <a:gd name="T13" fmla="*/ 26147 h 17"/>
                <a:gd name="T14" fmla="*/ 2054 w 17"/>
                <a:gd name="T15" fmla="*/ 22412 h 17"/>
                <a:gd name="T16" fmla="*/ 0 w 17"/>
                <a:gd name="T17" fmla="*/ 22412 h 17"/>
                <a:gd name="T18" fmla="*/ 0 w 17"/>
                <a:gd name="T19" fmla="*/ 11206 h 17"/>
                <a:gd name="T20" fmla="*/ 2054 w 17"/>
                <a:gd name="T21" fmla="*/ 7471 h 17"/>
                <a:gd name="T22" fmla="*/ 6163 w 17"/>
                <a:gd name="T23" fmla="*/ 3735 h 17"/>
                <a:gd name="T24" fmla="*/ 12326 w 17"/>
                <a:gd name="T25" fmla="*/ 0 h 17"/>
                <a:gd name="T26" fmla="*/ 16435 w 17"/>
                <a:gd name="T27" fmla="*/ 0 h 17"/>
                <a:gd name="T28" fmla="*/ 22599 w 17"/>
                <a:gd name="T29" fmla="*/ 0 h 17"/>
                <a:gd name="T30" fmla="*/ 26707 w 17"/>
                <a:gd name="T31" fmla="*/ 0 h 17"/>
                <a:gd name="T32" fmla="*/ 32871 w 17"/>
                <a:gd name="T33" fmla="*/ 3735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2"/>
                  </a:moveTo>
                  <a:lnTo>
                    <a:pt x="14" y="6"/>
                  </a:lnTo>
                  <a:lnTo>
                    <a:pt x="12" y="12"/>
                  </a:lnTo>
                  <a:lnTo>
                    <a:pt x="9" y="14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7" name="Freeform 783"/>
            <p:cNvSpPr>
              <a:spLocks/>
            </p:cNvSpPr>
            <p:nvPr/>
          </p:nvSpPr>
          <p:spPr bwMode="auto">
            <a:xfrm>
              <a:off x="7172325" y="1879600"/>
              <a:ext cx="34925" cy="31750"/>
            </a:xfrm>
            <a:custGeom>
              <a:avLst/>
              <a:gdLst>
                <a:gd name="T0" fmla="*/ 32871 w 17"/>
                <a:gd name="T1" fmla="*/ 3735 h 17"/>
                <a:gd name="T2" fmla="*/ 30816 w 17"/>
                <a:gd name="T3" fmla="*/ 11206 h 17"/>
                <a:gd name="T4" fmla="*/ 24653 w 17"/>
                <a:gd name="T5" fmla="*/ 22412 h 17"/>
                <a:gd name="T6" fmla="*/ 18490 w 17"/>
                <a:gd name="T7" fmla="*/ 26147 h 17"/>
                <a:gd name="T8" fmla="*/ 8218 w 17"/>
                <a:gd name="T9" fmla="*/ 29882 h 17"/>
                <a:gd name="T10" fmla="*/ 6163 w 17"/>
                <a:gd name="T11" fmla="*/ 26147 h 17"/>
                <a:gd name="T12" fmla="*/ 2054 w 17"/>
                <a:gd name="T13" fmla="*/ 26147 h 17"/>
                <a:gd name="T14" fmla="*/ 0 w 17"/>
                <a:gd name="T15" fmla="*/ 22412 h 17"/>
                <a:gd name="T16" fmla="*/ 0 w 17"/>
                <a:gd name="T17" fmla="*/ 22412 h 17"/>
                <a:gd name="T18" fmla="*/ 0 w 17"/>
                <a:gd name="T19" fmla="*/ 11206 h 17"/>
                <a:gd name="T20" fmla="*/ 2054 w 17"/>
                <a:gd name="T21" fmla="*/ 7471 h 17"/>
                <a:gd name="T22" fmla="*/ 8218 w 17"/>
                <a:gd name="T23" fmla="*/ 3735 h 17"/>
                <a:gd name="T24" fmla="*/ 12326 w 17"/>
                <a:gd name="T25" fmla="*/ 0 h 17"/>
                <a:gd name="T26" fmla="*/ 16435 w 17"/>
                <a:gd name="T27" fmla="*/ 0 h 17"/>
                <a:gd name="T28" fmla="*/ 22599 w 17"/>
                <a:gd name="T29" fmla="*/ 0 h 17"/>
                <a:gd name="T30" fmla="*/ 26707 w 17"/>
                <a:gd name="T31" fmla="*/ 0 h 17"/>
                <a:gd name="T32" fmla="*/ 32871 w 17"/>
                <a:gd name="T33" fmla="*/ 3735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2"/>
                  </a:moveTo>
                  <a:lnTo>
                    <a:pt x="15" y="6"/>
                  </a:lnTo>
                  <a:lnTo>
                    <a:pt x="12" y="12"/>
                  </a:lnTo>
                  <a:lnTo>
                    <a:pt x="9" y="14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8" name="Freeform 784"/>
            <p:cNvSpPr>
              <a:spLocks/>
            </p:cNvSpPr>
            <p:nvPr/>
          </p:nvSpPr>
          <p:spPr bwMode="auto">
            <a:xfrm>
              <a:off x="7351713" y="1878013"/>
              <a:ext cx="36512" cy="31750"/>
            </a:xfrm>
            <a:custGeom>
              <a:avLst/>
              <a:gdLst>
                <a:gd name="T0" fmla="*/ 34364 w 17"/>
                <a:gd name="T1" fmla="*/ 7471 h 17"/>
                <a:gd name="T2" fmla="*/ 32216 w 17"/>
                <a:gd name="T3" fmla="*/ 11206 h 17"/>
                <a:gd name="T4" fmla="*/ 27921 w 17"/>
                <a:gd name="T5" fmla="*/ 14941 h 17"/>
                <a:gd name="T6" fmla="*/ 23625 w 17"/>
                <a:gd name="T7" fmla="*/ 20544 h 17"/>
                <a:gd name="T8" fmla="*/ 21478 w 17"/>
                <a:gd name="T9" fmla="*/ 24279 h 17"/>
                <a:gd name="T10" fmla="*/ 19330 w 17"/>
                <a:gd name="T11" fmla="*/ 26147 h 17"/>
                <a:gd name="T12" fmla="*/ 15034 w 17"/>
                <a:gd name="T13" fmla="*/ 29882 h 17"/>
                <a:gd name="T14" fmla="*/ 10739 w 17"/>
                <a:gd name="T15" fmla="*/ 29882 h 17"/>
                <a:gd name="T16" fmla="*/ 6443 w 17"/>
                <a:gd name="T17" fmla="*/ 26147 h 17"/>
                <a:gd name="T18" fmla="*/ 2148 w 17"/>
                <a:gd name="T19" fmla="*/ 22412 h 17"/>
                <a:gd name="T20" fmla="*/ 0 w 17"/>
                <a:gd name="T21" fmla="*/ 16809 h 17"/>
                <a:gd name="T22" fmla="*/ 0 w 17"/>
                <a:gd name="T23" fmla="*/ 13074 h 17"/>
                <a:gd name="T24" fmla="*/ 0 w 17"/>
                <a:gd name="T25" fmla="*/ 5603 h 17"/>
                <a:gd name="T26" fmla="*/ 2148 w 17"/>
                <a:gd name="T27" fmla="*/ 3735 h 17"/>
                <a:gd name="T28" fmla="*/ 6443 w 17"/>
                <a:gd name="T29" fmla="*/ 3735 h 17"/>
                <a:gd name="T30" fmla="*/ 12887 w 17"/>
                <a:gd name="T31" fmla="*/ 1868 h 17"/>
                <a:gd name="T32" fmla="*/ 17182 w 17"/>
                <a:gd name="T33" fmla="*/ 0 h 17"/>
                <a:gd name="T34" fmla="*/ 21478 w 17"/>
                <a:gd name="T35" fmla="*/ 0 h 17"/>
                <a:gd name="T36" fmla="*/ 27921 w 17"/>
                <a:gd name="T37" fmla="*/ 0 h 17"/>
                <a:gd name="T38" fmla="*/ 32216 w 17"/>
                <a:gd name="T39" fmla="*/ 3735 h 17"/>
                <a:gd name="T40" fmla="*/ 34364 w 17"/>
                <a:gd name="T41" fmla="*/ 7471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4"/>
                  </a:moveTo>
                  <a:lnTo>
                    <a:pt x="15" y="6"/>
                  </a:lnTo>
                  <a:lnTo>
                    <a:pt x="13" y="8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9" name="Freeform 785"/>
            <p:cNvSpPr>
              <a:spLocks/>
            </p:cNvSpPr>
            <p:nvPr/>
          </p:nvSpPr>
          <p:spPr bwMode="auto">
            <a:xfrm>
              <a:off x="7351713" y="1878013"/>
              <a:ext cx="41275" cy="31750"/>
            </a:xfrm>
            <a:custGeom>
              <a:avLst/>
              <a:gdLst>
                <a:gd name="T0" fmla="*/ 39103 w 19"/>
                <a:gd name="T1" fmla="*/ 7471 h 17"/>
                <a:gd name="T2" fmla="*/ 34758 w 19"/>
                <a:gd name="T3" fmla="*/ 9338 h 17"/>
                <a:gd name="T4" fmla="*/ 32586 w 19"/>
                <a:gd name="T5" fmla="*/ 14941 h 17"/>
                <a:gd name="T6" fmla="*/ 28241 w 19"/>
                <a:gd name="T7" fmla="*/ 20544 h 17"/>
                <a:gd name="T8" fmla="*/ 23896 w 19"/>
                <a:gd name="T9" fmla="*/ 22412 h 17"/>
                <a:gd name="T10" fmla="*/ 21724 w 19"/>
                <a:gd name="T11" fmla="*/ 28015 h 17"/>
                <a:gd name="T12" fmla="*/ 19551 w 19"/>
                <a:gd name="T13" fmla="*/ 29882 h 17"/>
                <a:gd name="T14" fmla="*/ 13034 w 19"/>
                <a:gd name="T15" fmla="*/ 29882 h 17"/>
                <a:gd name="T16" fmla="*/ 6517 w 19"/>
                <a:gd name="T17" fmla="*/ 26147 h 17"/>
                <a:gd name="T18" fmla="*/ 4345 w 19"/>
                <a:gd name="T19" fmla="*/ 20544 h 17"/>
                <a:gd name="T20" fmla="*/ 0 w 19"/>
                <a:gd name="T21" fmla="*/ 18676 h 17"/>
                <a:gd name="T22" fmla="*/ 0 w 19"/>
                <a:gd name="T23" fmla="*/ 11206 h 17"/>
                <a:gd name="T24" fmla="*/ 0 w 19"/>
                <a:gd name="T25" fmla="*/ 7471 h 17"/>
                <a:gd name="T26" fmla="*/ 4345 w 19"/>
                <a:gd name="T27" fmla="*/ 5603 h 17"/>
                <a:gd name="T28" fmla="*/ 8689 w 19"/>
                <a:gd name="T29" fmla="*/ 3735 h 17"/>
                <a:gd name="T30" fmla="*/ 15207 w 19"/>
                <a:gd name="T31" fmla="*/ 0 h 17"/>
                <a:gd name="T32" fmla="*/ 19551 w 19"/>
                <a:gd name="T33" fmla="*/ 0 h 17"/>
                <a:gd name="T34" fmla="*/ 23896 w 19"/>
                <a:gd name="T35" fmla="*/ 0 h 17"/>
                <a:gd name="T36" fmla="*/ 32586 w 19"/>
                <a:gd name="T37" fmla="*/ 0 h 17"/>
                <a:gd name="T38" fmla="*/ 34758 w 19"/>
                <a:gd name="T39" fmla="*/ 3735 h 17"/>
                <a:gd name="T40" fmla="*/ 39103 w 19"/>
                <a:gd name="T41" fmla="*/ 7471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7"/>
                <a:gd name="T65" fmla="*/ 19 w 19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7">
                  <a:moveTo>
                    <a:pt x="18" y="4"/>
                  </a:moveTo>
                  <a:lnTo>
                    <a:pt x="16" y="5"/>
                  </a:lnTo>
                  <a:lnTo>
                    <a:pt x="15" y="8"/>
                  </a:lnTo>
                  <a:lnTo>
                    <a:pt x="13" y="11"/>
                  </a:lnTo>
                  <a:lnTo>
                    <a:pt x="11" y="12"/>
                  </a:lnTo>
                  <a:lnTo>
                    <a:pt x="10" y="15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6" y="2"/>
                  </a:lnTo>
                  <a:lnTo>
                    <a:pt x="18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0" name="Freeform 786"/>
            <p:cNvSpPr>
              <a:spLocks/>
            </p:cNvSpPr>
            <p:nvPr/>
          </p:nvSpPr>
          <p:spPr bwMode="auto">
            <a:xfrm>
              <a:off x="8194675" y="1893888"/>
              <a:ext cx="103188" cy="57150"/>
            </a:xfrm>
            <a:custGeom>
              <a:avLst/>
              <a:gdLst>
                <a:gd name="T0" fmla="*/ 71600 w 49"/>
                <a:gd name="T1" fmla="*/ 7144 h 32"/>
                <a:gd name="T2" fmla="*/ 80023 w 49"/>
                <a:gd name="T3" fmla="*/ 10716 h 32"/>
                <a:gd name="T4" fmla="*/ 88447 w 49"/>
                <a:gd name="T5" fmla="*/ 12502 h 32"/>
                <a:gd name="T6" fmla="*/ 94764 w 49"/>
                <a:gd name="T7" fmla="*/ 16073 h 32"/>
                <a:gd name="T8" fmla="*/ 96870 w 49"/>
                <a:gd name="T9" fmla="*/ 19645 h 32"/>
                <a:gd name="T10" fmla="*/ 101082 w 49"/>
                <a:gd name="T11" fmla="*/ 25003 h 32"/>
                <a:gd name="T12" fmla="*/ 96870 w 49"/>
                <a:gd name="T13" fmla="*/ 28575 h 32"/>
                <a:gd name="T14" fmla="*/ 94764 w 49"/>
                <a:gd name="T15" fmla="*/ 33933 h 32"/>
                <a:gd name="T16" fmla="*/ 92659 w 49"/>
                <a:gd name="T17" fmla="*/ 37505 h 32"/>
                <a:gd name="T18" fmla="*/ 80023 w 49"/>
                <a:gd name="T19" fmla="*/ 39291 h 32"/>
                <a:gd name="T20" fmla="*/ 67388 w 49"/>
                <a:gd name="T21" fmla="*/ 41077 h 32"/>
                <a:gd name="T22" fmla="*/ 58965 w 49"/>
                <a:gd name="T23" fmla="*/ 41077 h 32"/>
                <a:gd name="T24" fmla="*/ 48435 w 49"/>
                <a:gd name="T25" fmla="*/ 42862 h 32"/>
                <a:gd name="T26" fmla="*/ 37906 w 49"/>
                <a:gd name="T27" fmla="*/ 44648 h 32"/>
                <a:gd name="T28" fmla="*/ 25271 w 49"/>
                <a:gd name="T29" fmla="*/ 48220 h 32"/>
                <a:gd name="T30" fmla="*/ 16847 w 49"/>
                <a:gd name="T31" fmla="*/ 51792 h 32"/>
                <a:gd name="T32" fmla="*/ 8424 w 49"/>
                <a:gd name="T33" fmla="*/ 55364 h 32"/>
                <a:gd name="T34" fmla="*/ 0 w 49"/>
                <a:gd name="T35" fmla="*/ 55364 h 32"/>
                <a:gd name="T36" fmla="*/ 0 w 49"/>
                <a:gd name="T37" fmla="*/ 51792 h 32"/>
                <a:gd name="T38" fmla="*/ 0 w 49"/>
                <a:gd name="T39" fmla="*/ 46434 h 32"/>
                <a:gd name="T40" fmla="*/ 2106 w 49"/>
                <a:gd name="T41" fmla="*/ 44648 h 32"/>
                <a:gd name="T42" fmla="*/ 4212 w 49"/>
                <a:gd name="T43" fmla="*/ 41077 h 32"/>
                <a:gd name="T44" fmla="*/ 8424 w 49"/>
                <a:gd name="T45" fmla="*/ 35719 h 32"/>
                <a:gd name="T46" fmla="*/ 12635 w 49"/>
                <a:gd name="T47" fmla="*/ 33933 h 32"/>
                <a:gd name="T48" fmla="*/ 12635 w 49"/>
                <a:gd name="T49" fmla="*/ 28575 h 32"/>
                <a:gd name="T50" fmla="*/ 12635 w 49"/>
                <a:gd name="T51" fmla="*/ 25003 h 32"/>
                <a:gd name="T52" fmla="*/ 18953 w 49"/>
                <a:gd name="T53" fmla="*/ 21431 h 32"/>
                <a:gd name="T54" fmla="*/ 23165 w 49"/>
                <a:gd name="T55" fmla="*/ 19645 h 32"/>
                <a:gd name="T56" fmla="*/ 23165 w 49"/>
                <a:gd name="T57" fmla="*/ 17859 h 32"/>
                <a:gd name="T58" fmla="*/ 25271 w 49"/>
                <a:gd name="T59" fmla="*/ 14288 h 32"/>
                <a:gd name="T60" fmla="*/ 25271 w 49"/>
                <a:gd name="T61" fmla="*/ 12502 h 32"/>
                <a:gd name="T62" fmla="*/ 25271 w 49"/>
                <a:gd name="T63" fmla="*/ 10716 h 32"/>
                <a:gd name="T64" fmla="*/ 25271 w 49"/>
                <a:gd name="T65" fmla="*/ 7144 h 32"/>
                <a:gd name="T66" fmla="*/ 27376 w 49"/>
                <a:gd name="T67" fmla="*/ 3572 h 32"/>
                <a:gd name="T68" fmla="*/ 27376 w 49"/>
                <a:gd name="T69" fmla="*/ 1786 h 32"/>
                <a:gd name="T70" fmla="*/ 29482 w 49"/>
                <a:gd name="T71" fmla="*/ 1786 h 32"/>
                <a:gd name="T72" fmla="*/ 31588 w 49"/>
                <a:gd name="T73" fmla="*/ 1786 h 32"/>
                <a:gd name="T74" fmla="*/ 33694 w 49"/>
                <a:gd name="T75" fmla="*/ 0 h 32"/>
                <a:gd name="T76" fmla="*/ 37906 w 49"/>
                <a:gd name="T77" fmla="*/ 0 h 32"/>
                <a:gd name="T78" fmla="*/ 44223 w 49"/>
                <a:gd name="T79" fmla="*/ 1786 h 32"/>
                <a:gd name="T80" fmla="*/ 48435 w 49"/>
                <a:gd name="T81" fmla="*/ 3572 h 32"/>
                <a:gd name="T82" fmla="*/ 52647 w 49"/>
                <a:gd name="T83" fmla="*/ 7144 h 32"/>
                <a:gd name="T84" fmla="*/ 56859 w 49"/>
                <a:gd name="T85" fmla="*/ 8930 h 32"/>
                <a:gd name="T86" fmla="*/ 61070 w 49"/>
                <a:gd name="T87" fmla="*/ 10716 h 32"/>
                <a:gd name="T88" fmla="*/ 67388 w 49"/>
                <a:gd name="T89" fmla="*/ 10716 h 32"/>
                <a:gd name="T90" fmla="*/ 71600 w 49"/>
                <a:gd name="T91" fmla="*/ 7144 h 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9"/>
                <a:gd name="T139" fmla="*/ 0 h 32"/>
                <a:gd name="T140" fmla="*/ 49 w 49"/>
                <a:gd name="T141" fmla="*/ 32 h 3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9" h="32">
                  <a:moveTo>
                    <a:pt x="34" y="4"/>
                  </a:moveTo>
                  <a:lnTo>
                    <a:pt x="38" y="6"/>
                  </a:lnTo>
                  <a:lnTo>
                    <a:pt x="42" y="7"/>
                  </a:lnTo>
                  <a:lnTo>
                    <a:pt x="45" y="9"/>
                  </a:lnTo>
                  <a:lnTo>
                    <a:pt x="46" y="11"/>
                  </a:lnTo>
                  <a:lnTo>
                    <a:pt x="48" y="14"/>
                  </a:lnTo>
                  <a:lnTo>
                    <a:pt x="46" y="16"/>
                  </a:lnTo>
                  <a:lnTo>
                    <a:pt x="45" y="19"/>
                  </a:lnTo>
                  <a:lnTo>
                    <a:pt x="44" y="21"/>
                  </a:lnTo>
                  <a:lnTo>
                    <a:pt x="38" y="22"/>
                  </a:lnTo>
                  <a:lnTo>
                    <a:pt x="32" y="23"/>
                  </a:lnTo>
                  <a:lnTo>
                    <a:pt x="28" y="23"/>
                  </a:lnTo>
                  <a:lnTo>
                    <a:pt x="23" y="24"/>
                  </a:lnTo>
                  <a:lnTo>
                    <a:pt x="18" y="25"/>
                  </a:lnTo>
                  <a:lnTo>
                    <a:pt x="12" y="27"/>
                  </a:lnTo>
                  <a:lnTo>
                    <a:pt x="8" y="29"/>
                  </a:lnTo>
                  <a:lnTo>
                    <a:pt x="4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" y="25"/>
                  </a:lnTo>
                  <a:lnTo>
                    <a:pt x="2" y="23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7" y="5"/>
                  </a:lnTo>
                  <a:lnTo>
                    <a:pt x="29" y="6"/>
                  </a:lnTo>
                  <a:lnTo>
                    <a:pt x="32" y="6"/>
                  </a:lnTo>
                  <a:lnTo>
                    <a:pt x="34" y="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1" name="Freeform 787"/>
            <p:cNvSpPr>
              <a:spLocks/>
            </p:cNvSpPr>
            <p:nvPr/>
          </p:nvSpPr>
          <p:spPr bwMode="auto">
            <a:xfrm>
              <a:off x="8194675" y="1893888"/>
              <a:ext cx="107950" cy="66675"/>
            </a:xfrm>
            <a:custGeom>
              <a:avLst/>
              <a:gdLst>
                <a:gd name="T0" fmla="*/ 76200 w 51"/>
                <a:gd name="T1" fmla="*/ 8773 h 38"/>
                <a:gd name="T2" fmla="*/ 84667 w 51"/>
                <a:gd name="T3" fmla="*/ 12282 h 38"/>
                <a:gd name="T4" fmla="*/ 93133 w 51"/>
                <a:gd name="T5" fmla="*/ 14037 h 38"/>
                <a:gd name="T6" fmla="*/ 97367 w 51"/>
                <a:gd name="T7" fmla="*/ 19301 h 38"/>
                <a:gd name="T8" fmla="*/ 101600 w 51"/>
                <a:gd name="T9" fmla="*/ 22810 h 38"/>
                <a:gd name="T10" fmla="*/ 105833 w 51"/>
                <a:gd name="T11" fmla="*/ 29828 h 38"/>
                <a:gd name="T12" fmla="*/ 101600 w 51"/>
                <a:gd name="T13" fmla="*/ 33338 h 38"/>
                <a:gd name="T14" fmla="*/ 97367 w 51"/>
                <a:gd name="T15" fmla="*/ 38601 h 38"/>
                <a:gd name="T16" fmla="*/ 97367 w 51"/>
                <a:gd name="T17" fmla="*/ 43865 h 38"/>
                <a:gd name="T18" fmla="*/ 84667 w 51"/>
                <a:gd name="T19" fmla="*/ 45620 h 38"/>
                <a:gd name="T20" fmla="*/ 71967 w 51"/>
                <a:gd name="T21" fmla="*/ 47374 h 38"/>
                <a:gd name="T22" fmla="*/ 61383 w 51"/>
                <a:gd name="T23" fmla="*/ 49129 h 38"/>
                <a:gd name="T24" fmla="*/ 48683 w 51"/>
                <a:gd name="T25" fmla="*/ 50884 h 38"/>
                <a:gd name="T26" fmla="*/ 40217 w 51"/>
                <a:gd name="T27" fmla="*/ 52638 h 38"/>
                <a:gd name="T28" fmla="*/ 25400 w 51"/>
                <a:gd name="T29" fmla="*/ 56147 h 38"/>
                <a:gd name="T30" fmla="*/ 16933 w 51"/>
                <a:gd name="T31" fmla="*/ 59657 h 38"/>
                <a:gd name="T32" fmla="*/ 8467 w 51"/>
                <a:gd name="T33" fmla="*/ 64920 h 38"/>
                <a:gd name="T34" fmla="*/ 0 w 51"/>
                <a:gd name="T35" fmla="*/ 64920 h 38"/>
                <a:gd name="T36" fmla="*/ 0 w 51"/>
                <a:gd name="T37" fmla="*/ 59657 h 38"/>
                <a:gd name="T38" fmla="*/ 0 w 51"/>
                <a:gd name="T39" fmla="*/ 54393 h 38"/>
                <a:gd name="T40" fmla="*/ 2117 w 51"/>
                <a:gd name="T41" fmla="*/ 50884 h 38"/>
                <a:gd name="T42" fmla="*/ 6350 w 51"/>
                <a:gd name="T43" fmla="*/ 47374 h 38"/>
                <a:gd name="T44" fmla="*/ 8467 w 51"/>
                <a:gd name="T45" fmla="*/ 42111 h 38"/>
                <a:gd name="T46" fmla="*/ 12700 w 51"/>
                <a:gd name="T47" fmla="*/ 38601 h 38"/>
                <a:gd name="T48" fmla="*/ 12700 w 51"/>
                <a:gd name="T49" fmla="*/ 33338 h 38"/>
                <a:gd name="T50" fmla="*/ 12700 w 51"/>
                <a:gd name="T51" fmla="*/ 29828 h 38"/>
                <a:gd name="T52" fmla="*/ 19050 w 51"/>
                <a:gd name="T53" fmla="*/ 26319 h 38"/>
                <a:gd name="T54" fmla="*/ 23283 w 51"/>
                <a:gd name="T55" fmla="*/ 22810 h 38"/>
                <a:gd name="T56" fmla="*/ 25400 w 51"/>
                <a:gd name="T57" fmla="*/ 21055 h 38"/>
                <a:gd name="T58" fmla="*/ 25400 w 51"/>
                <a:gd name="T59" fmla="*/ 17546 h 38"/>
                <a:gd name="T60" fmla="*/ 25400 w 51"/>
                <a:gd name="T61" fmla="*/ 14037 h 38"/>
                <a:gd name="T62" fmla="*/ 25400 w 51"/>
                <a:gd name="T63" fmla="*/ 12282 h 38"/>
                <a:gd name="T64" fmla="*/ 25400 w 51"/>
                <a:gd name="T65" fmla="*/ 8773 h 38"/>
                <a:gd name="T66" fmla="*/ 27517 w 51"/>
                <a:gd name="T67" fmla="*/ 3509 h 38"/>
                <a:gd name="T68" fmla="*/ 27517 w 51"/>
                <a:gd name="T69" fmla="*/ 3509 h 38"/>
                <a:gd name="T70" fmla="*/ 29633 w 51"/>
                <a:gd name="T71" fmla="*/ 1755 h 38"/>
                <a:gd name="T72" fmla="*/ 31750 w 51"/>
                <a:gd name="T73" fmla="*/ 1755 h 38"/>
                <a:gd name="T74" fmla="*/ 35983 w 51"/>
                <a:gd name="T75" fmla="*/ 0 h 38"/>
                <a:gd name="T76" fmla="*/ 40217 w 51"/>
                <a:gd name="T77" fmla="*/ 0 h 38"/>
                <a:gd name="T78" fmla="*/ 44450 w 51"/>
                <a:gd name="T79" fmla="*/ 1755 h 38"/>
                <a:gd name="T80" fmla="*/ 48683 w 51"/>
                <a:gd name="T81" fmla="*/ 3509 h 38"/>
                <a:gd name="T82" fmla="*/ 55033 w 51"/>
                <a:gd name="T83" fmla="*/ 8773 h 38"/>
                <a:gd name="T84" fmla="*/ 59267 w 51"/>
                <a:gd name="T85" fmla="*/ 10528 h 38"/>
                <a:gd name="T86" fmla="*/ 63500 w 51"/>
                <a:gd name="T87" fmla="*/ 12282 h 38"/>
                <a:gd name="T88" fmla="*/ 69850 w 51"/>
                <a:gd name="T89" fmla="*/ 12282 h 38"/>
                <a:gd name="T90" fmla="*/ 76200 w 51"/>
                <a:gd name="T91" fmla="*/ 8773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1"/>
                <a:gd name="T139" fmla="*/ 0 h 38"/>
                <a:gd name="T140" fmla="*/ 51 w 51"/>
                <a:gd name="T141" fmla="*/ 38 h 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1" h="38">
                  <a:moveTo>
                    <a:pt x="36" y="5"/>
                  </a:moveTo>
                  <a:lnTo>
                    <a:pt x="40" y="7"/>
                  </a:lnTo>
                  <a:lnTo>
                    <a:pt x="44" y="8"/>
                  </a:lnTo>
                  <a:lnTo>
                    <a:pt x="46" y="11"/>
                  </a:lnTo>
                  <a:lnTo>
                    <a:pt x="48" y="13"/>
                  </a:lnTo>
                  <a:lnTo>
                    <a:pt x="50" y="17"/>
                  </a:lnTo>
                  <a:lnTo>
                    <a:pt x="48" y="19"/>
                  </a:lnTo>
                  <a:lnTo>
                    <a:pt x="46" y="22"/>
                  </a:lnTo>
                  <a:lnTo>
                    <a:pt x="46" y="25"/>
                  </a:lnTo>
                  <a:lnTo>
                    <a:pt x="40" y="26"/>
                  </a:lnTo>
                  <a:lnTo>
                    <a:pt x="34" y="27"/>
                  </a:lnTo>
                  <a:lnTo>
                    <a:pt x="29" y="28"/>
                  </a:lnTo>
                  <a:lnTo>
                    <a:pt x="23" y="29"/>
                  </a:lnTo>
                  <a:lnTo>
                    <a:pt x="19" y="30"/>
                  </a:lnTo>
                  <a:lnTo>
                    <a:pt x="12" y="32"/>
                  </a:lnTo>
                  <a:lnTo>
                    <a:pt x="8" y="34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1" y="29"/>
                  </a:lnTo>
                  <a:lnTo>
                    <a:pt x="3" y="27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3" y="2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6"/>
                  </a:lnTo>
                  <a:lnTo>
                    <a:pt x="30" y="7"/>
                  </a:lnTo>
                  <a:lnTo>
                    <a:pt x="33" y="7"/>
                  </a:lnTo>
                  <a:lnTo>
                    <a:pt x="36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2" name="Freeform 788"/>
            <p:cNvSpPr>
              <a:spLocks/>
            </p:cNvSpPr>
            <p:nvPr/>
          </p:nvSpPr>
          <p:spPr bwMode="auto">
            <a:xfrm>
              <a:off x="6729413" y="2200275"/>
              <a:ext cx="36512" cy="3175"/>
            </a:xfrm>
            <a:custGeom>
              <a:avLst/>
              <a:gdLst>
                <a:gd name="T0" fmla="*/ 34364 w 17"/>
                <a:gd name="T1" fmla="*/ 0 h 1"/>
                <a:gd name="T2" fmla="*/ 27921 w 17"/>
                <a:gd name="T3" fmla="*/ 0 h 1"/>
                <a:gd name="T4" fmla="*/ 19330 w 17"/>
                <a:gd name="T5" fmla="*/ 0 h 1"/>
                <a:gd name="T6" fmla="*/ 12887 w 17"/>
                <a:gd name="T7" fmla="*/ 0 h 1"/>
                <a:gd name="T8" fmla="*/ 4296 w 17"/>
                <a:gd name="T9" fmla="*/ 0 h 1"/>
                <a:gd name="T10" fmla="*/ 0 w 17"/>
                <a:gd name="T11" fmla="*/ 0 h 1"/>
                <a:gd name="T12" fmla="*/ 4296 w 17"/>
                <a:gd name="T13" fmla="*/ 0 h 1"/>
                <a:gd name="T14" fmla="*/ 12887 w 17"/>
                <a:gd name="T15" fmla="*/ 0 h 1"/>
                <a:gd name="T16" fmla="*/ 25773 w 17"/>
                <a:gd name="T17" fmla="*/ 0 h 1"/>
                <a:gd name="T18" fmla="*/ 34364 w 17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"/>
                <a:gd name="T32" fmla="*/ 17 w 17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">
                  <a:moveTo>
                    <a:pt x="16" y="0"/>
                  </a:moveTo>
                  <a:lnTo>
                    <a:pt x="13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3" name="Freeform 789"/>
            <p:cNvSpPr>
              <a:spLocks/>
            </p:cNvSpPr>
            <p:nvPr/>
          </p:nvSpPr>
          <p:spPr bwMode="auto">
            <a:xfrm>
              <a:off x="6729413" y="1911350"/>
              <a:ext cx="36512" cy="31750"/>
            </a:xfrm>
            <a:custGeom>
              <a:avLst/>
              <a:gdLst>
                <a:gd name="T0" fmla="*/ 34364 w 17"/>
                <a:gd name="T1" fmla="*/ 22412 h 17"/>
                <a:gd name="T2" fmla="*/ 27921 w 17"/>
                <a:gd name="T3" fmla="*/ 22412 h 17"/>
                <a:gd name="T4" fmla="*/ 19330 w 17"/>
                <a:gd name="T5" fmla="*/ 29882 h 17"/>
                <a:gd name="T6" fmla="*/ 12887 w 17"/>
                <a:gd name="T7" fmla="*/ 29882 h 17"/>
                <a:gd name="T8" fmla="*/ 4296 w 17"/>
                <a:gd name="T9" fmla="*/ 22412 h 17"/>
                <a:gd name="T10" fmla="*/ 0 w 17"/>
                <a:gd name="T11" fmla="*/ 14941 h 17"/>
                <a:gd name="T12" fmla="*/ 4296 w 17"/>
                <a:gd name="T13" fmla="*/ 0 h 17"/>
                <a:gd name="T14" fmla="*/ 15034 w 17"/>
                <a:gd name="T15" fmla="*/ 0 h 17"/>
                <a:gd name="T16" fmla="*/ 25773 w 17"/>
                <a:gd name="T17" fmla="*/ 0 h 17"/>
                <a:gd name="T18" fmla="*/ 34364 w 17"/>
                <a:gd name="T19" fmla="*/ 7471 h 17"/>
                <a:gd name="T20" fmla="*/ 34364 w 17"/>
                <a:gd name="T21" fmla="*/ 22412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12"/>
                  </a:moveTo>
                  <a:lnTo>
                    <a:pt x="13" y="12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6" y="1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4" name="Freeform 790"/>
            <p:cNvSpPr>
              <a:spLocks/>
            </p:cNvSpPr>
            <p:nvPr/>
          </p:nvSpPr>
          <p:spPr bwMode="auto">
            <a:xfrm>
              <a:off x="7621588" y="2195513"/>
              <a:ext cx="34925" cy="3175"/>
            </a:xfrm>
            <a:custGeom>
              <a:avLst/>
              <a:gdLst>
                <a:gd name="T0" fmla="*/ 0 w 17"/>
                <a:gd name="T1" fmla="*/ 0 h 1"/>
                <a:gd name="T2" fmla="*/ 32871 w 17"/>
                <a:gd name="T3" fmla="*/ 0 h 1"/>
                <a:gd name="T4" fmla="*/ 16435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5" name="Freeform 791"/>
            <p:cNvSpPr>
              <a:spLocks/>
            </p:cNvSpPr>
            <p:nvPr/>
          </p:nvSpPr>
          <p:spPr bwMode="auto">
            <a:xfrm>
              <a:off x="7624763" y="1909763"/>
              <a:ext cx="36512" cy="30162"/>
            </a:xfrm>
            <a:custGeom>
              <a:avLst/>
              <a:gdLst>
                <a:gd name="T0" fmla="*/ 34364 w 17"/>
                <a:gd name="T1" fmla="*/ 28388 h 17"/>
                <a:gd name="T2" fmla="*/ 0 w 17"/>
                <a:gd name="T3" fmla="*/ 28388 h 17"/>
                <a:gd name="T4" fmla="*/ 0 w 17"/>
                <a:gd name="T5" fmla="*/ 0 h 17"/>
                <a:gd name="T6" fmla="*/ 10739 w 17"/>
                <a:gd name="T7" fmla="*/ 7097 h 17"/>
                <a:gd name="T8" fmla="*/ 10739 w 17"/>
                <a:gd name="T9" fmla="*/ 14194 h 17"/>
                <a:gd name="T10" fmla="*/ 21478 w 17"/>
                <a:gd name="T11" fmla="*/ 21291 h 17"/>
                <a:gd name="T12" fmla="*/ 34364 w 17"/>
                <a:gd name="T13" fmla="*/ 28388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8"/>
                  </a:lnTo>
                  <a:lnTo>
                    <a:pt x="10" y="12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6" name="Freeform 792"/>
            <p:cNvSpPr>
              <a:spLocks/>
            </p:cNvSpPr>
            <p:nvPr/>
          </p:nvSpPr>
          <p:spPr bwMode="auto">
            <a:xfrm>
              <a:off x="6673850" y="1938338"/>
              <a:ext cx="36513" cy="30162"/>
            </a:xfrm>
            <a:custGeom>
              <a:avLst/>
              <a:gdLst>
                <a:gd name="T0" fmla="*/ 34365 w 17"/>
                <a:gd name="T1" fmla="*/ 28388 h 17"/>
                <a:gd name="T2" fmla="*/ 25774 w 17"/>
                <a:gd name="T3" fmla="*/ 28388 h 17"/>
                <a:gd name="T4" fmla="*/ 17183 w 17"/>
                <a:gd name="T5" fmla="*/ 28388 h 17"/>
                <a:gd name="T6" fmla="*/ 8591 w 17"/>
                <a:gd name="T7" fmla="*/ 28388 h 17"/>
                <a:gd name="T8" fmla="*/ 0 w 17"/>
                <a:gd name="T9" fmla="*/ 28388 h 17"/>
                <a:gd name="T10" fmla="*/ 8591 w 17"/>
                <a:gd name="T11" fmla="*/ 0 h 17"/>
                <a:gd name="T12" fmla="*/ 17183 w 17"/>
                <a:gd name="T13" fmla="*/ 0 h 17"/>
                <a:gd name="T14" fmla="*/ 25774 w 17"/>
                <a:gd name="T15" fmla="*/ 0 h 17"/>
                <a:gd name="T16" fmla="*/ 34365 w 17"/>
                <a:gd name="T17" fmla="*/ 0 h 17"/>
                <a:gd name="T18" fmla="*/ 34365 w 17"/>
                <a:gd name="T19" fmla="*/ 2838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6"/>
                  </a:move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7" name="Freeform 793"/>
            <p:cNvSpPr>
              <a:spLocks/>
            </p:cNvSpPr>
            <p:nvPr/>
          </p:nvSpPr>
          <p:spPr bwMode="auto">
            <a:xfrm>
              <a:off x="6673850" y="1938338"/>
              <a:ext cx="36513" cy="30162"/>
            </a:xfrm>
            <a:custGeom>
              <a:avLst/>
              <a:gdLst>
                <a:gd name="T0" fmla="*/ 34365 w 17"/>
                <a:gd name="T1" fmla="*/ 14194 h 17"/>
                <a:gd name="T2" fmla="*/ 30070 w 17"/>
                <a:gd name="T3" fmla="*/ 23065 h 17"/>
                <a:gd name="T4" fmla="*/ 25774 w 17"/>
                <a:gd name="T5" fmla="*/ 23065 h 17"/>
                <a:gd name="T6" fmla="*/ 17183 w 17"/>
                <a:gd name="T7" fmla="*/ 28388 h 17"/>
                <a:gd name="T8" fmla="*/ 10739 w 17"/>
                <a:gd name="T9" fmla="*/ 23065 h 17"/>
                <a:gd name="T10" fmla="*/ 0 w 17"/>
                <a:gd name="T11" fmla="*/ 17742 h 17"/>
                <a:gd name="T12" fmla="*/ 0 w 17"/>
                <a:gd name="T13" fmla="*/ 14194 h 17"/>
                <a:gd name="T14" fmla="*/ 6443 w 17"/>
                <a:gd name="T15" fmla="*/ 8871 h 17"/>
                <a:gd name="T16" fmla="*/ 10739 w 17"/>
                <a:gd name="T17" fmla="*/ 0 h 17"/>
                <a:gd name="T18" fmla="*/ 17183 w 17"/>
                <a:gd name="T19" fmla="*/ 0 h 17"/>
                <a:gd name="T20" fmla="*/ 21478 w 17"/>
                <a:gd name="T21" fmla="*/ 3548 h 17"/>
                <a:gd name="T22" fmla="*/ 30070 w 17"/>
                <a:gd name="T23" fmla="*/ 8871 h 17"/>
                <a:gd name="T24" fmla="*/ 34365 w 17"/>
                <a:gd name="T25" fmla="*/ 14194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8"/>
                  </a:moveTo>
                  <a:lnTo>
                    <a:pt x="14" y="13"/>
                  </a:lnTo>
                  <a:lnTo>
                    <a:pt x="12" y="13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5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4" y="5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8" name="Freeform 794"/>
            <p:cNvSpPr>
              <a:spLocks/>
            </p:cNvSpPr>
            <p:nvPr/>
          </p:nvSpPr>
          <p:spPr bwMode="auto">
            <a:xfrm>
              <a:off x="8331200" y="1935163"/>
              <a:ext cx="34925" cy="31750"/>
            </a:xfrm>
            <a:custGeom>
              <a:avLst/>
              <a:gdLst>
                <a:gd name="T0" fmla="*/ 32871 w 17"/>
                <a:gd name="T1" fmla="*/ 9338 h 17"/>
                <a:gd name="T2" fmla="*/ 28762 w 17"/>
                <a:gd name="T3" fmla="*/ 24279 h 17"/>
                <a:gd name="T4" fmla="*/ 24653 w 17"/>
                <a:gd name="T5" fmla="*/ 29882 h 17"/>
                <a:gd name="T6" fmla="*/ 12326 w 17"/>
                <a:gd name="T7" fmla="*/ 29882 h 17"/>
                <a:gd name="T8" fmla="*/ 2054 w 17"/>
                <a:gd name="T9" fmla="*/ 29882 h 17"/>
                <a:gd name="T10" fmla="*/ 0 w 17"/>
                <a:gd name="T11" fmla="*/ 24279 h 17"/>
                <a:gd name="T12" fmla="*/ 0 w 17"/>
                <a:gd name="T13" fmla="*/ 18676 h 17"/>
                <a:gd name="T14" fmla="*/ 0 w 17"/>
                <a:gd name="T15" fmla="*/ 14941 h 17"/>
                <a:gd name="T16" fmla="*/ 8218 w 17"/>
                <a:gd name="T17" fmla="*/ 3735 h 17"/>
                <a:gd name="T18" fmla="*/ 16435 w 17"/>
                <a:gd name="T19" fmla="*/ 0 h 17"/>
                <a:gd name="T20" fmla="*/ 26707 w 17"/>
                <a:gd name="T21" fmla="*/ 3735 h 17"/>
                <a:gd name="T22" fmla="*/ 32871 w 17"/>
                <a:gd name="T23" fmla="*/ 9338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5"/>
                  </a:moveTo>
                  <a:lnTo>
                    <a:pt x="14" y="13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9" name="Freeform 795"/>
            <p:cNvSpPr>
              <a:spLocks/>
            </p:cNvSpPr>
            <p:nvPr/>
          </p:nvSpPr>
          <p:spPr bwMode="auto">
            <a:xfrm>
              <a:off x="8331200" y="1935163"/>
              <a:ext cx="34925" cy="31750"/>
            </a:xfrm>
            <a:custGeom>
              <a:avLst/>
              <a:gdLst>
                <a:gd name="T0" fmla="*/ 32871 w 17"/>
                <a:gd name="T1" fmla="*/ 9338 h 17"/>
                <a:gd name="T2" fmla="*/ 30816 w 17"/>
                <a:gd name="T3" fmla="*/ 20544 h 17"/>
                <a:gd name="T4" fmla="*/ 22599 w 17"/>
                <a:gd name="T5" fmla="*/ 29882 h 17"/>
                <a:gd name="T6" fmla="*/ 14381 w 17"/>
                <a:gd name="T7" fmla="*/ 29882 h 17"/>
                <a:gd name="T8" fmla="*/ 0 w 17"/>
                <a:gd name="T9" fmla="*/ 29882 h 17"/>
                <a:gd name="T10" fmla="*/ 0 w 17"/>
                <a:gd name="T11" fmla="*/ 24279 h 17"/>
                <a:gd name="T12" fmla="*/ 0 w 17"/>
                <a:gd name="T13" fmla="*/ 20544 h 17"/>
                <a:gd name="T14" fmla="*/ 0 w 17"/>
                <a:gd name="T15" fmla="*/ 18676 h 17"/>
                <a:gd name="T16" fmla="*/ 0 w 17"/>
                <a:gd name="T17" fmla="*/ 13074 h 17"/>
                <a:gd name="T18" fmla="*/ 6163 w 17"/>
                <a:gd name="T19" fmla="*/ 3735 h 17"/>
                <a:gd name="T20" fmla="*/ 16435 w 17"/>
                <a:gd name="T21" fmla="*/ 0 h 17"/>
                <a:gd name="T22" fmla="*/ 26707 w 17"/>
                <a:gd name="T23" fmla="*/ 3735 h 17"/>
                <a:gd name="T24" fmla="*/ 32871 w 17"/>
                <a:gd name="T25" fmla="*/ 9338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5"/>
                  </a:moveTo>
                  <a:lnTo>
                    <a:pt x="15" y="11"/>
                  </a:lnTo>
                  <a:lnTo>
                    <a:pt x="11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0" name="Freeform 796"/>
            <p:cNvSpPr>
              <a:spLocks/>
            </p:cNvSpPr>
            <p:nvPr/>
          </p:nvSpPr>
          <p:spPr bwMode="auto">
            <a:xfrm>
              <a:off x="7908925" y="1951038"/>
              <a:ext cx="36513" cy="30162"/>
            </a:xfrm>
            <a:custGeom>
              <a:avLst/>
              <a:gdLst>
                <a:gd name="T0" fmla="*/ 34365 w 17"/>
                <a:gd name="T1" fmla="*/ 15968 h 17"/>
                <a:gd name="T2" fmla="*/ 0 w 17"/>
                <a:gd name="T3" fmla="*/ 28388 h 17"/>
                <a:gd name="T4" fmla="*/ 0 w 17"/>
                <a:gd name="T5" fmla="*/ 21291 h 17"/>
                <a:gd name="T6" fmla="*/ 0 w 17"/>
                <a:gd name="T7" fmla="*/ 15968 h 17"/>
                <a:gd name="T8" fmla="*/ 0 w 17"/>
                <a:gd name="T9" fmla="*/ 5323 h 17"/>
                <a:gd name="T10" fmla="*/ 34365 w 17"/>
                <a:gd name="T11" fmla="*/ 0 h 17"/>
                <a:gd name="T12" fmla="*/ 34365 w 17"/>
                <a:gd name="T13" fmla="*/ 5323 h 17"/>
                <a:gd name="T14" fmla="*/ 34365 w 17"/>
                <a:gd name="T15" fmla="*/ 10645 h 17"/>
                <a:gd name="T16" fmla="*/ 34365 w 17"/>
                <a:gd name="T17" fmla="*/ 15968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9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3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1" name="Freeform 797"/>
            <p:cNvSpPr>
              <a:spLocks/>
            </p:cNvSpPr>
            <p:nvPr/>
          </p:nvSpPr>
          <p:spPr bwMode="auto">
            <a:xfrm>
              <a:off x="7908925" y="1951038"/>
              <a:ext cx="36513" cy="30162"/>
            </a:xfrm>
            <a:custGeom>
              <a:avLst/>
              <a:gdLst>
                <a:gd name="T0" fmla="*/ 34365 w 17"/>
                <a:gd name="T1" fmla="*/ 15968 h 17"/>
                <a:gd name="T2" fmla="*/ 8591 w 17"/>
                <a:gd name="T3" fmla="*/ 28388 h 17"/>
                <a:gd name="T4" fmla="*/ 0 w 17"/>
                <a:gd name="T5" fmla="*/ 21291 h 17"/>
                <a:gd name="T6" fmla="*/ 0 w 17"/>
                <a:gd name="T7" fmla="*/ 14194 h 17"/>
                <a:gd name="T8" fmla="*/ 8591 w 17"/>
                <a:gd name="T9" fmla="*/ 7097 h 17"/>
                <a:gd name="T10" fmla="*/ 12887 w 17"/>
                <a:gd name="T11" fmla="*/ 5323 h 17"/>
                <a:gd name="T12" fmla="*/ 23626 w 17"/>
                <a:gd name="T13" fmla="*/ 0 h 17"/>
                <a:gd name="T14" fmla="*/ 27922 w 17"/>
                <a:gd name="T15" fmla="*/ 5323 h 17"/>
                <a:gd name="T16" fmla="*/ 34365 w 17"/>
                <a:gd name="T17" fmla="*/ 7097 h 17"/>
                <a:gd name="T18" fmla="*/ 34365 w 17"/>
                <a:gd name="T19" fmla="*/ 14194 h 17"/>
                <a:gd name="T20" fmla="*/ 34365 w 17"/>
                <a:gd name="T21" fmla="*/ 15968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9"/>
                  </a:moveTo>
                  <a:lnTo>
                    <a:pt x="4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2" name="Freeform 798"/>
            <p:cNvSpPr>
              <a:spLocks/>
            </p:cNvSpPr>
            <p:nvPr/>
          </p:nvSpPr>
          <p:spPr bwMode="auto">
            <a:xfrm>
              <a:off x="8334375" y="2241550"/>
              <a:ext cx="1588" cy="31750"/>
            </a:xfrm>
            <a:custGeom>
              <a:avLst/>
              <a:gdLst>
                <a:gd name="T0" fmla="*/ 0 w 1"/>
                <a:gd name="T1" fmla="*/ 29882 h 17"/>
                <a:gd name="T2" fmla="*/ 0 w 1"/>
                <a:gd name="T3" fmla="*/ 0 h 17"/>
                <a:gd name="T4" fmla="*/ 0 w 1"/>
                <a:gd name="T5" fmla="*/ 29882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3" name="Freeform 799"/>
            <p:cNvSpPr>
              <a:spLocks/>
            </p:cNvSpPr>
            <p:nvPr/>
          </p:nvSpPr>
          <p:spPr bwMode="auto">
            <a:xfrm>
              <a:off x="8334375" y="1958975"/>
              <a:ext cx="34925" cy="30163"/>
            </a:xfrm>
            <a:custGeom>
              <a:avLst/>
              <a:gdLst>
                <a:gd name="T0" fmla="*/ 32871 w 17"/>
                <a:gd name="T1" fmla="*/ 14194 h 17"/>
                <a:gd name="T2" fmla="*/ 24653 w 17"/>
                <a:gd name="T3" fmla="*/ 14194 h 17"/>
                <a:gd name="T4" fmla="*/ 18490 w 17"/>
                <a:gd name="T5" fmla="*/ 21292 h 17"/>
                <a:gd name="T6" fmla="*/ 18490 w 17"/>
                <a:gd name="T7" fmla="*/ 28389 h 17"/>
                <a:gd name="T8" fmla="*/ 6163 w 17"/>
                <a:gd name="T9" fmla="*/ 28389 h 17"/>
                <a:gd name="T10" fmla="*/ 0 w 17"/>
                <a:gd name="T11" fmla="*/ 0 h 17"/>
                <a:gd name="T12" fmla="*/ 12326 w 17"/>
                <a:gd name="T13" fmla="*/ 0 h 17"/>
                <a:gd name="T14" fmla="*/ 12326 w 17"/>
                <a:gd name="T15" fmla="*/ 7097 h 17"/>
                <a:gd name="T16" fmla="*/ 24653 w 17"/>
                <a:gd name="T17" fmla="*/ 7097 h 17"/>
                <a:gd name="T18" fmla="*/ 32871 w 17"/>
                <a:gd name="T19" fmla="*/ 1419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8"/>
                  </a:moveTo>
                  <a:lnTo>
                    <a:pt x="12" y="8"/>
                  </a:lnTo>
                  <a:lnTo>
                    <a:pt x="9" y="12"/>
                  </a:lnTo>
                  <a:lnTo>
                    <a:pt x="9" y="16"/>
                  </a:lnTo>
                  <a:lnTo>
                    <a:pt x="3" y="1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12" y="4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" name="Freeform 800"/>
            <p:cNvSpPr>
              <a:spLocks/>
            </p:cNvSpPr>
            <p:nvPr/>
          </p:nvSpPr>
          <p:spPr bwMode="auto">
            <a:xfrm>
              <a:off x="7248525" y="1966913"/>
              <a:ext cx="309563" cy="98425"/>
            </a:xfrm>
            <a:custGeom>
              <a:avLst/>
              <a:gdLst>
                <a:gd name="T0" fmla="*/ 303202 w 146"/>
                <a:gd name="T1" fmla="*/ 12759 h 54"/>
                <a:gd name="T2" fmla="*/ 296841 w 146"/>
                <a:gd name="T3" fmla="*/ 20050 h 54"/>
                <a:gd name="T4" fmla="*/ 286240 w 146"/>
                <a:gd name="T5" fmla="*/ 25518 h 54"/>
                <a:gd name="T6" fmla="*/ 277759 w 146"/>
                <a:gd name="T7" fmla="*/ 30986 h 54"/>
                <a:gd name="T8" fmla="*/ 267157 w 146"/>
                <a:gd name="T9" fmla="*/ 30986 h 54"/>
                <a:gd name="T10" fmla="*/ 258676 w 146"/>
                <a:gd name="T11" fmla="*/ 30986 h 54"/>
                <a:gd name="T12" fmla="*/ 245954 w 146"/>
                <a:gd name="T13" fmla="*/ 34631 h 54"/>
                <a:gd name="T14" fmla="*/ 239593 w 146"/>
                <a:gd name="T15" fmla="*/ 34631 h 54"/>
                <a:gd name="T16" fmla="*/ 226871 w 146"/>
                <a:gd name="T17" fmla="*/ 30986 h 54"/>
                <a:gd name="T18" fmla="*/ 214150 w 146"/>
                <a:gd name="T19" fmla="*/ 36454 h 54"/>
                <a:gd name="T20" fmla="*/ 197187 w 146"/>
                <a:gd name="T21" fmla="*/ 40099 h 54"/>
                <a:gd name="T22" fmla="*/ 180225 w 146"/>
                <a:gd name="T23" fmla="*/ 41922 h 54"/>
                <a:gd name="T24" fmla="*/ 165383 w 146"/>
                <a:gd name="T25" fmla="*/ 45567 h 54"/>
                <a:gd name="T26" fmla="*/ 146300 w 146"/>
                <a:gd name="T27" fmla="*/ 52858 h 54"/>
                <a:gd name="T28" fmla="*/ 125097 w 146"/>
                <a:gd name="T29" fmla="*/ 54681 h 54"/>
                <a:gd name="T30" fmla="*/ 106015 w 146"/>
                <a:gd name="T31" fmla="*/ 58326 h 54"/>
                <a:gd name="T32" fmla="*/ 91173 w 146"/>
                <a:gd name="T33" fmla="*/ 63794 h 54"/>
                <a:gd name="T34" fmla="*/ 82691 w 146"/>
                <a:gd name="T35" fmla="*/ 65617 h 54"/>
                <a:gd name="T36" fmla="*/ 74210 w 146"/>
                <a:gd name="T37" fmla="*/ 71085 h 54"/>
                <a:gd name="T38" fmla="*/ 69970 w 146"/>
                <a:gd name="T39" fmla="*/ 76553 h 54"/>
                <a:gd name="T40" fmla="*/ 67849 w 146"/>
                <a:gd name="T41" fmla="*/ 80198 h 54"/>
                <a:gd name="T42" fmla="*/ 65729 w 146"/>
                <a:gd name="T43" fmla="*/ 85666 h 54"/>
                <a:gd name="T44" fmla="*/ 65729 w 146"/>
                <a:gd name="T45" fmla="*/ 89312 h 54"/>
                <a:gd name="T46" fmla="*/ 65729 w 146"/>
                <a:gd name="T47" fmla="*/ 94780 h 54"/>
                <a:gd name="T48" fmla="*/ 57248 w 146"/>
                <a:gd name="T49" fmla="*/ 96602 h 54"/>
                <a:gd name="T50" fmla="*/ 44526 w 146"/>
                <a:gd name="T51" fmla="*/ 94780 h 54"/>
                <a:gd name="T52" fmla="*/ 29684 w 146"/>
                <a:gd name="T53" fmla="*/ 91134 h 54"/>
                <a:gd name="T54" fmla="*/ 14842 w 146"/>
                <a:gd name="T55" fmla="*/ 91134 h 54"/>
                <a:gd name="T56" fmla="*/ 6361 w 146"/>
                <a:gd name="T57" fmla="*/ 91134 h 54"/>
                <a:gd name="T58" fmla="*/ 0 w 146"/>
                <a:gd name="T59" fmla="*/ 87489 h 54"/>
                <a:gd name="T60" fmla="*/ 2120 w 146"/>
                <a:gd name="T61" fmla="*/ 85666 h 54"/>
                <a:gd name="T62" fmla="*/ 12722 w 146"/>
                <a:gd name="T63" fmla="*/ 82021 h 54"/>
                <a:gd name="T64" fmla="*/ 21203 w 146"/>
                <a:gd name="T65" fmla="*/ 76553 h 54"/>
                <a:gd name="T66" fmla="*/ 29684 w 146"/>
                <a:gd name="T67" fmla="*/ 65617 h 54"/>
                <a:gd name="T68" fmla="*/ 36045 w 146"/>
                <a:gd name="T69" fmla="*/ 58326 h 54"/>
                <a:gd name="T70" fmla="*/ 44526 w 146"/>
                <a:gd name="T71" fmla="*/ 51035 h 54"/>
                <a:gd name="T72" fmla="*/ 48767 w 146"/>
                <a:gd name="T73" fmla="*/ 43744 h 54"/>
                <a:gd name="T74" fmla="*/ 57248 w 146"/>
                <a:gd name="T75" fmla="*/ 41922 h 54"/>
                <a:gd name="T76" fmla="*/ 65729 w 146"/>
                <a:gd name="T77" fmla="*/ 41922 h 54"/>
                <a:gd name="T78" fmla="*/ 72090 w 146"/>
                <a:gd name="T79" fmla="*/ 41922 h 54"/>
                <a:gd name="T80" fmla="*/ 84812 w 146"/>
                <a:gd name="T81" fmla="*/ 38276 h 54"/>
                <a:gd name="T82" fmla="*/ 99654 w 146"/>
                <a:gd name="T83" fmla="*/ 32808 h 54"/>
                <a:gd name="T84" fmla="*/ 116616 w 146"/>
                <a:gd name="T85" fmla="*/ 30986 h 54"/>
                <a:gd name="T86" fmla="*/ 133579 w 146"/>
                <a:gd name="T87" fmla="*/ 29163 h 54"/>
                <a:gd name="T88" fmla="*/ 146300 w 146"/>
                <a:gd name="T89" fmla="*/ 23695 h 54"/>
                <a:gd name="T90" fmla="*/ 156902 w 146"/>
                <a:gd name="T91" fmla="*/ 20050 h 54"/>
                <a:gd name="T92" fmla="*/ 169624 w 146"/>
                <a:gd name="T93" fmla="*/ 14581 h 54"/>
                <a:gd name="T94" fmla="*/ 182345 w 146"/>
                <a:gd name="T95" fmla="*/ 16404 h 54"/>
                <a:gd name="T96" fmla="*/ 199308 w 146"/>
                <a:gd name="T97" fmla="*/ 16404 h 54"/>
                <a:gd name="T98" fmla="*/ 220511 w 146"/>
                <a:gd name="T99" fmla="*/ 12759 h 54"/>
                <a:gd name="T100" fmla="*/ 241714 w 146"/>
                <a:gd name="T101" fmla="*/ 10936 h 54"/>
                <a:gd name="T102" fmla="*/ 258676 w 146"/>
                <a:gd name="T103" fmla="*/ 5468 h 54"/>
                <a:gd name="T104" fmla="*/ 277759 w 146"/>
                <a:gd name="T105" fmla="*/ 0 h 54"/>
                <a:gd name="T106" fmla="*/ 290480 w 146"/>
                <a:gd name="T107" fmla="*/ 1823 h 54"/>
                <a:gd name="T108" fmla="*/ 298962 w 146"/>
                <a:gd name="T109" fmla="*/ 0 h 54"/>
                <a:gd name="T110" fmla="*/ 301082 w 146"/>
                <a:gd name="T111" fmla="*/ 5468 h 5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54"/>
                <a:gd name="T170" fmla="*/ 146 w 146"/>
                <a:gd name="T171" fmla="*/ 54 h 5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54">
                  <a:moveTo>
                    <a:pt x="145" y="5"/>
                  </a:moveTo>
                  <a:lnTo>
                    <a:pt x="143" y="7"/>
                  </a:lnTo>
                  <a:lnTo>
                    <a:pt x="141" y="9"/>
                  </a:lnTo>
                  <a:lnTo>
                    <a:pt x="140" y="11"/>
                  </a:lnTo>
                  <a:lnTo>
                    <a:pt x="138" y="13"/>
                  </a:lnTo>
                  <a:lnTo>
                    <a:pt x="135" y="14"/>
                  </a:lnTo>
                  <a:lnTo>
                    <a:pt x="134" y="16"/>
                  </a:lnTo>
                  <a:lnTo>
                    <a:pt x="131" y="17"/>
                  </a:lnTo>
                  <a:lnTo>
                    <a:pt x="128" y="18"/>
                  </a:lnTo>
                  <a:lnTo>
                    <a:pt x="126" y="17"/>
                  </a:lnTo>
                  <a:lnTo>
                    <a:pt x="123" y="17"/>
                  </a:lnTo>
                  <a:lnTo>
                    <a:pt x="122" y="17"/>
                  </a:lnTo>
                  <a:lnTo>
                    <a:pt x="119" y="18"/>
                  </a:lnTo>
                  <a:lnTo>
                    <a:pt x="116" y="19"/>
                  </a:lnTo>
                  <a:lnTo>
                    <a:pt x="115" y="19"/>
                  </a:lnTo>
                  <a:lnTo>
                    <a:pt x="113" y="19"/>
                  </a:lnTo>
                  <a:lnTo>
                    <a:pt x="111" y="17"/>
                  </a:lnTo>
                  <a:lnTo>
                    <a:pt x="107" y="17"/>
                  </a:lnTo>
                  <a:lnTo>
                    <a:pt x="104" y="19"/>
                  </a:lnTo>
                  <a:lnTo>
                    <a:pt x="101" y="20"/>
                  </a:lnTo>
                  <a:lnTo>
                    <a:pt x="97" y="21"/>
                  </a:lnTo>
                  <a:lnTo>
                    <a:pt x="93" y="22"/>
                  </a:lnTo>
                  <a:lnTo>
                    <a:pt x="90" y="23"/>
                  </a:lnTo>
                  <a:lnTo>
                    <a:pt x="85" y="23"/>
                  </a:lnTo>
                  <a:lnTo>
                    <a:pt x="82" y="23"/>
                  </a:lnTo>
                  <a:lnTo>
                    <a:pt x="78" y="25"/>
                  </a:lnTo>
                  <a:lnTo>
                    <a:pt x="74" y="27"/>
                  </a:lnTo>
                  <a:lnTo>
                    <a:pt x="69" y="29"/>
                  </a:lnTo>
                  <a:lnTo>
                    <a:pt x="65" y="29"/>
                  </a:lnTo>
                  <a:lnTo>
                    <a:pt x="59" y="30"/>
                  </a:lnTo>
                  <a:lnTo>
                    <a:pt x="55" y="31"/>
                  </a:lnTo>
                  <a:lnTo>
                    <a:pt x="50" y="32"/>
                  </a:lnTo>
                  <a:lnTo>
                    <a:pt x="46" y="35"/>
                  </a:lnTo>
                  <a:lnTo>
                    <a:pt x="43" y="35"/>
                  </a:lnTo>
                  <a:lnTo>
                    <a:pt x="40" y="36"/>
                  </a:lnTo>
                  <a:lnTo>
                    <a:pt x="39" y="36"/>
                  </a:lnTo>
                  <a:lnTo>
                    <a:pt x="37" y="37"/>
                  </a:lnTo>
                  <a:lnTo>
                    <a:pt x="35" y="39"/>
                  </a:lnTo>
                  <a:lnTo>
                    <a:pt x="34" y="40"/>
                  </a:lnTo>
                  <a:lnTo>
                    <a:pt x="33" y="42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31" y="45"/>
                  </a:lnTo>
                  <a:lnTo>
                    <a:pt x="31" y="47"/>
                  </a:lnTo>
                  <a:lnTo>
                    <a:pt x="31" y="48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31" y="52"/>
                  </a:lnTo>
                  <a:lnTo>
                    <a:pt x="31" y="53"/>
                  </a:lnTo>
                  <a:lnTo>
                    <a:pt x="27" y="53"/>
                  </a:lnTo>
                  <a:lnTo>
                    <a:pt x="24" y="52"/>
                  </a:lnTo>
                  <a:lnTo>
                    <a:pt x="21" y="52"/>
                  </a:lnTo>
                  <a:lnTo>
                    <a:pt x="17" y="51"/>
                  </a:lnTo>
                  <a:lnTo>
                    <a:pt x="14" y="50"/>
                  </a:lnTo>
                  <a:lnTo>
                    <a:pt x="10" y="50"/>
                  </a:lnTo>
                  <a:lnTo>
                    <a:pt x="7" y="50"/>
                  </a:lnTo>
                  <a:lnTo>
                    <a:pt x="3" y="50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1" y="47"/>
                  </a:lnTo>
                  <a:lnTo>
                    <a:pt x="3" y="46"/>
                  </a:lnTo>
                  <a:lnTo>
                    <a:pt x="6" y="45"/>
                  </a:lnTo>
                  <a:lnTo>
                    <a:pt x="8" y="44"/>
                  </a:lnTo>
                  <a:lnTo>
                    <a:pt x="10" y="42"/>
                  </a:lnTo>
                  <a:lnTo>
                    <a:pt x="12" y="39"/>
                  </a:lnTo>
                  <a:lnTo>
                    <a:pt x="14" y="36"/>
                  </a:lnTo>
                  <a:lnTo>
                    <a:pt x="15" y="34"/>
                  </a:lnTo>
                  <a:lnTo>
                    <a:pt x="17" y="32"/>
                  </a:lnTo>
                  <a:lnTo>
                    <a:pt x="19" y="30"/>
                  </a:lnTo>
                  <a:lnTo>
                    <a:pt x="21" y="28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4" y="23"/>
                  </a:lnTo>
                  <a:lnTo>
                    <a:pt x="37" y="23"/>
                  </a:lnTo>
                  <a:lnTo>
                    <a:pt x="40" y="21"/>
                  </a:lnTo>
                  <a:lnTo>
                    <a:pt x="43" y="19"/>
                  </a:lnTo>
                  <a:lnTo>
                    <a:pt x="47" y="18"/>
                  </a:lnTo>
                  <a:lnTo>
                    <a:pt x="50" y="17"/>
                  </a:lnTo>
                  <a:lnTo>
                    <a:pt x="55" y="17"/>
                  </a:lnTo>
                  <a:lnTo>
                    <a:pt x="59" y="17"/>
                  </a:lnTo>
                  <a:lnTo>
                    <a:pt x="63" y="16"/>
                  </a:lnTo>
                  <a:lnTo>
                    <a:pt x="66" y="14"/>
                  </a:lnTo>
                  <a:lnTo>
                    <a:pt x="69" y="13"/>
                  </a:lnTo>
                  <a:lnTo>
                    <a:pt x="72" y="12"/>
                  </a:lnTo>
                  <a:lnTo>
                    <a:pt x="74" y="11"/>
                  </a:lnTo>
                  <a:lnTo>
                    <a:pt x="78" y="9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6" y="9"/>
                  </a:lnTo>
                  <a:lnTo>
                    <a:pt x="89" y="11"/>
                  </a:lnTo>
                  <a:lnTo>
                    <a:pt x="94" y="9"/>
                  </a:lnTo>
                  <a:lnTo>
                    <a:pt x="99" y="8"/>
                  </a:lnTo>
                  <a:lnTo>
                    <a:pt x="104" y="7"/>
                  </a:lnTo>
                  <a:lnTo>
                    <a:pt x="109" y="7"/>
                  </a:lnTo>
                  <a:lnTo>
                    <a:pt x="114" y="6"/>
                  </a:lnTo>
                  <a:lnTo>
                    <a:pt x="118" y="5"/>
                  </a:lnTo>
                  <a:lnTo>
                    <a:pt x="122" y="3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4" y="1"/>
                  </a:lnTo>
                  <a:lnTo>
                    <a:pt x="137" y="1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1" y="1"/>
                  </a:lnTo>
                  <a:lnTo>
                    <a:pt x="142" y="3"/>
                  </a:lnTo>
                  <a:lnTo>
                    <a:pt x="145" y="5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" name="Freeform 801"/>
            <p:cNvSpPr>
              <a:spLocks/>
            </p:cNvSpPr>
            <p:nvPr/>
          </p:nvSpPr>
          <p:spPr bwMode="auto">
            <a:xfrm>
              <a:off x="7248525" y="1966913"/>
              <a:ext cx="319088" cy="103187"/>
            </a:xfrm>
            <a:custGeom>
              <a:avLst/>
              <a:gdLst>
                <a:gd name="T0" fmla="*/ 312749 w 151"/>
                <a:gd name="T1" fmla="*/ 12672 h 57"/>
                <a:gd name="T2" fmla="*/ 306409 w 151"/>
                <a:gd name="T3" fmla="*/ 19913 h 57"/>
                <a:gd name="T4" fmla="*/ 295843 w 151"/>
                <a:gd name="T5" fmla="*/ 27154 h 57"/>
                <a:gd name="T6" fmla="*/ 285277 w 151"/>
                <a:gd name="T7" fmla="*/ 32585 h 57"/>
                <a:gd name="T8" fmla="*/ 274712 w 151"/>
                <a:gd name="T9" fmla="*/ 34396 h 57"/>
                <a:gd name="T10" fmla="*/ 266259 w 151"/>
                <a:gd name="T11" fmla="*/ 34396 h 57"/>
                <a:gd name="T12" fmla="*/ 253580 w 151"/>
                <a:gd name="T13" fmla="*/ 36206 h 57"/>
                <a:gd name="T14" fmla="*/ 247240 w 151"/>
                <a:gd name="T15" fmla="*/ 36206 h 57"/>
                <a:gd name="T16" fmla="*/ 234561 w 151"/>
                <a:gd name="T17" fmla="*/ 34396 h 57"/>
                <a:gd name="T18" fmla="*/ 219769 w 151"/>
                <a:gd name="T19" fmla="*/ 36206 h 57"/>
                <a:gd name="T20" fmla="*/ 202864 w 151"/>
                <a:gd name="T21" fmla="*/ 41637 h 57"/>
                <a:gd name="T22" fmla="*/ 185959 w 151"/>
                <a:gd name="T23" fmla="*/ 43447 h 57"/>
                <a:gd name="T24" fmla="*/ 169053 w 151"/>
                <a:gd name="T25" fmla="*/ 47068 h 57"/>
                <a:gd name="T26" fmla="*/ 152148 w 151"/>
                <a:gd name="T27" fmla="*/ 54309 h 57"/>
                <a:gd name="T28" fmla="*/ 128903 w 151"/>
                <a:gd name="T29" fmla="*/ 57930 h 57"/>
                <a:gd name="T30" fmla="*/ 109885 w 151"/>
                <a:gd name="T31" fmla="*/ 63360 h 57"/>
                <a:gd name="T32" fmla="*/ 95092 w 151"/>
                <a:gd name="T33" fmla="*/ 66981 h 57"/>
                <a:gd name="T34" fmla="*/ 84527 w 151"/>
                <a:gd name="T35" fmla="*/ 68791 h 57"/>
                <a:gd name="T36" fmla="*/ 78187 w 151"/>
                <a:gd name="T37" fmla="*/ 74222 h 57"/>
                <a:gd name="T38" fmla="*/ 71848 w 151"/>
                <a:gd name="T39" fmla="*/ 79653 h 57"/>
                <a:gd name="T40" fmla="*/ 69734 w 151"/>
                <a:gd name="T41" fmla="*/ 85084 h 57"/>
                <a:gd name="T42" fmla="*/ 67621 w 151"/>
                <a:gd name="T43" fmla="*/ 88705 h 57"/>
                <a:gd name="T44" fmla="*/ 67621 w 151"/>
                <a:gd name="T45" fmla="*/ 94136 h 57"/>
                <a:gd name="T46" fmla="*/ 67621 w 151"/>
                <a:gd name="T47" fmla="*/ 99566 h 57"/>
                <a:gd name="T48" fmla="*/ 59169 w 151"/>
                <a:gd name="T49" fmla="*/ 101377 h 57"/>
                <a:gd name="T50" fmla="*/ 44376 w 151"/>
                <a:gd name="T51" fmla="*/ 97756 h 57"/>
                <a:gd name="T52" fmla="*/ 29584 w 151"/>
                <a:gd name="T53" fmla="*/ 95946 h 57"/>
                <a:gd name="T54" fmla="*/ 14792 w 151"/>
                <a:gd name="T55" fmla="*/ 95946 h 57"/>
                <a:gd name="T56" fmla="*/ 6339 w 151"/>
                <a:gd name="T57" fmla="*/ 95946 h 57"/>
                <a:gd name="T58" fmla="*/ 0 w 151"/>
                <a:gd name="T59" fmla="*/ 92325 h 57"/>
                <a:gd name="T60" fmla="*/ 2113 w 151"/>
                <a:gd name="T61" fmla="*/ 88705 h 57"/>
                <a:gd name="T62" fmla="*/ 12679 w 151"/>
                <a:gd name="T63" fmla="*/ 85084 h 57"/>
                <a:gd name="T64" fmla="*/ 21132 w 151"/>
                <a:gd name="T65" fmla="*/ 79653 h 57"/>
                <a:gd name="T66" fmla="*/ 29584 w 151"/>
                <a:gd name="T67" fmla="*/ 70602 h 57"/>
                <a:gd name="T68" fmla="*/ 38037 w 151"/>
                <a:gd name="T69" fmla="*/ 61550 h 57"/>
                <a:gd name="T70" fmla="*/ 44376 w 151"/>
                <a:gd name="T71" fmla="*/ 54309 h 57"/>
                <a:gd name="T72" fmla="*/ 50716 w 151"/>
                <a:gd name="T73" fmla="*/ 45257 h 57"/>
                <a:gd name="T74" fmla="*/ 59169 w 151"/>
                <a:gd name="T75" fmla="*/ 43447 h 57"/>
                <a:gd name="T76" fmla="*/ 67621 w 151"/>
                <a:gd name="T77" fmla="*/ 43447 h 57"/>
                <a:gd name="T78" fmla="*/ 76074 w 151"/>
                <a:gd name="T79" fmla="*/ 43447 h 57"/>
                <a:gd name="T80" fmla="*/ 86640 w 151"/>
                <a:gd name="T81" fmla="*/ 39827 h 57"/>
                <a:gd name="T82" fmla="*/ 101432 w 151"/>
                <a:gd name="T83" fmla="*/ 34396 h 57"/>
                <a:gd name="T84" fmla="*/ 118337 w 151"/>
                <a:gd name="T85" fmla="*/ 34396 h 57"/>
                <a:gd name="T86" fmla="*/ 137356 w 151"/>
                <a:gd name="T87" fmla="*/ 30775 h 57"/>
                <a:gd name="T88" fmla="*/ 152148 w 151"/>
                <a:gd name="T89" fmla="*/ 27154 h 57"/>
                <a:gd name="T90" fmla="*/ 162714 w 151"/>
                <a:gd name="T91" fmla="*/ 19913 h 57"/>
                <a:gd name="T92" fmla="*/ 175393 w 151"/>
                <a:gd name="T93" fmla="*/ 16293 h 57"/>
                <a:gd name="T94" fmla="*/ 188072 w 151"/>
                <a:gd name="T95" fmla="*/ 18103 h 57"/>
                <a:gd name="T96" fmla="*/ 204977 w 151"/>
                <a:gd name="T97" fmla="*/ 18103 h 57"/>
                <a:gd name="T98" fmla="*/ 226109 w 151"/>
                <a:gd name="T99" fmla="*/ 14482 h 57"/>
                <a:gd name="T100" fmla="*/ 249354 w 151"/>
                <a:gd name="T101" fmla="*/ 12672 h 57"/>
                <a:gd name="T102" fmla="*/ 268372 w 151"/>
                <a:gd name="T103" fmla="*/ 5431 h 57"/>
                <a:gd name="T104" fmla="*/ 285277 w 151"/>
                <a:gd name="T105" fmla="*/ 0 h 57"/>
                <a:gd name="T106" fmla="*/ 300070 w 151"/>
                <a:gd name="T107" fmla="*/ 1810 h 57"/>
                <a:gd name="T108" fmla="*/ 308522 w 151"/>
                <a:gd name="T109" fmla="*/ 0 h 57"/>
                <a:gd name="T110" fmla="*/ 310635 w 151"/>
                <a:gd name="T111" fmla="*/ 5431 h 5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"/>
                <a:gd name="T169" fmla="*/ 0 h 57"/>
                <a:gd name="T170" fmla="*/ 151 w 151"/>
                <a:gd name="T171" fmla="*/ 57 h 5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" h="57">
                  <a:moveTo>
                    <a:pt x="150" y="5"/>
                  </a:moveTo>
                  <a:lnTo>
                    <a:pt x="148" y="7"/>
                  </a:lnTo>
                  <a:lnTo>
                    <a:pt x="146" y="9"/>
                  </a:lnTo>
                  <a:lnTo>
                    <a:pt x="145" y="11"/>
                  </a:lnTo>
                  <a:lnTo>
                    <a:pt x="143" y="13"/>
                  </a:lnTo>
                  <a:lnTo>
                    <a:pt x="140" y="15"/>
                  </a:lnTo>
                  <a:lnTo>
                    <a:pt x="138" y="17"/>
                  </a:lnTo>
                  <a:lnTo>
                    <a:pt x="135" y="18"/>
                  </a:lnTo>
                  <a:lnTo>
                    <a:pt x="132" y="19"/>
                  </a:lnTo>
                  <a:lnTo>
                    <a:pt x="130" y="19"/>
                  </a:lnTo>
                  <a:lnTo>
                    <a:pt x="128" y="19"/>
                  </a:lnTo>
                  <a:lnTo>
                    <a:pt x="126" y="19"/>
                  </a:lnTo>
                  <a:lnTo>
                    <a:pt x="123" y="19"/>
                  </a:lnTo>
                  <a:lnTo>
                    <a:pt x="120" y="20"/>
                  </a:lnTo>
                  <a:lnTo>
                    <a:pt x="119" y="20"/>
                  </a:lnTo>
                  <a:lnTo>
                    <a:pt x="117" y="20"/>
                  </a:lnTo>
                  <a:lnTo>
                    <a:pt x="115" y="18"/>
                  </a:lnTo>
                  <a:lnTo>
                    <a:pt x="111" y="19"/>
                  </a:lnTo>
                  <a:lnTo>
                    <a:pt x="107" y="20"/>
                  </a:lnTo>
                  <a:lnTo>
                    <a:pt x="104" y="20"/>
                  </a:lnTo>
                  <a:lnTo>
                    <a:pt x="100" y="22"/>
                  </a:lnTo>
                  <a:lnTo>
                    <a:pt x="96" y="23"/>
                  </a:lnTo>
                  <a:lnTo>
                    <a:pt x="93" y="24"/>
                  </a:lnTo>
                  <a:lnTo>
                    <a:pt x="88" y="24"/>
                  </a:lnTo>
                  <a:lnTo>
                    <a:pt x="85" y="24"/>
                  </a:lnTo>
                  <a:lnTo>
                    <a:pt x="80" y="26"/>
                  </a:lnTo>
                  <a:lnTo>
                    <a:pt x="77" y="29"/>
                  </a:lnTo>
                  <a:lnTo>
                    <a:pt x="72" y="30"/>
                  </a:lnTo>
                  <a:lnTo>
                    <a:pt x="67" y="31"/>
                  </a:lnTo>
                  <a:lnTo>
                    <a:pt x="61" y="32"/>
                  </a:lnTo>
                  <a:lnTo>
                    <a:pt x="56" y="33"/>
                  </a:lnTo>
                  <a:lnTo>
                    <a:pt x="52" y="35"/>
                  </a:lnTo>
                  <a:lnTo>
                    <a:pt x="47" y="37"/>
                  </a:lnTo>
                  <a:lnTo>
                    <a:pt x="45" y="37"/>
                  </a:lnTo>
                  <a:lnTo>
                    <a:pt x="42" y="38"/>
                  </a:lnTo>
                  <a:lnTo>
                    <a:pt x="40" y="38"/>
                  </a:lnTo>
                  <a:lnTo>
                    <a:pt x="38" y="39"/>
                  </a:lnTo>
                  <a:lnTo>
                    <a:pt x="37" y="41"/>
                  </a:lnTo>
                  <a:lnTo>
                    <a:pt x="36" y="42"/>
                  </a:lnTo>
                  <a:lnTo>
                    <a:pt x="34" y="44"/>
                  </a:lnTo>
                  <a:lnTo>
                    <a:pt x="33" y="45"/>
                  </a:lnTo>
                  <a:lnTo>
                    <a:pt x="33" y="47"/>
                  </a:lnTo>
                  <a:lnTo>
                    <a:pt x="32" y="48"/>
                  </a:lnTo>
                  <a:lnTo>
                    <a:pt x="32" y="49"/>
                  </a:lnTo>
                  <a:lnTo>
                    <a:pt x="32" y="51"/>
                  </a:lnTo>
                  <a:lnTo>
                    <a:pt x="32" y="52"/>
                  </a:lnTo>
                  <a:lnTo>
                    <a:pt x="32" y="53"/>
                  </a:lnTo>
                  <a:lnTo>
                    <a:pt x="32" y="55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5" y="55"/>
                  </a:lnTo>
                  <a:lnTo>
                    <a:pt x="21" y="54"/>
                  </a:lnTo>
                  <a:lnTo>
                    <a:pt x="18" y="53"/>
                  </a:lnTo>
                  <a:lnTo>
                    <a:pt x="14" y="53"/>
                  </a:lnTo>
                  <a:lnTo>
                    <a:pt x="10" y="53"/>
                  </a:lnTo>
                  <a:lnTo>
                    <a:pt x="7" y="53"/>
                  </a:lnTo>
                  <a:lnTo>
                    <a:pt x="4" y="53"/>
                  </a:lnTo>
                  <a:lnTo>
                    <a:pt x="3" y="53"/>
                  </a:lnTo>
                  <a:lnTo>
                    <a:pt x="2" y="52"/>
                  </a:lnTo>
                  <a:lnTo>
                    <a:pt x="0" y="51"/>
                  </a:lnTo>
                  <a:lnTo>
                    <a:pt x="1" y="49"/>
                  </a:lnTo>
                  <a:lnTo>
                    <a:pt x="4" y="49"/>
                  </a:lnTo>
                  <a:lnTo>
                    <a:pt x="6" y="47"/>
                  </a:lnTo>
                  <a:lnTo>
                    <a:pt x="8" y="46"/>
                  </a:lnTo>
                  <a:lnTo>
                    <a:pt x="10" y="44"/>
                  </a:lnTo>
                  <a:lnTo>
                    <a:pt x="12" y="41"/>
                  </a:lnTo>
                  <a:lnTo>
                    <a:pt x="14" y="39"/>
                  </a:lnTo>
                  <a:lnTo>
                    <a:pt x="16" y="36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1" y="30"/>
                  </a:lnTo>
                  <a:lnTo>
                    <a:pt x="24" y="26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8" y="24"/>
                  </a:lnTo>
                  <a:lnTo>
                    <a:pt x="29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38" y="25"/>
                  </a:lnTo>
                  <a:lnTo>
                    <a:pt x="41" y="22"/>
                  </a:lnTo>
                  <a:lnTo>
                    <a:pt x="45" y="20"/>
                  </a:lnTo>
                  <a:lnTo>
                    <a:pt x="48" y="19"/>
                  </a:lnTo>
                  <a:lnTo>
                    <a:pt x="52" y="19"/>
                  </a:lnTo>
                  <a:lnTo>
                    <a:pt x="56" y="19"/>
                  </a:lnTo>
                  <a:lnTo>
                    <a:pt x="61" y="18"/>
                  </a:lnTo>
                  <a:lnTo>
                    <a:pt x="65" y="17"/>
                  </a:lnTo>
                  <a:lnTo>
                    <a:pt x="69" y="15"/>
                  </a:lnTo>
                  <a:lnTo>
                    <a:pt x="72" y="15"/>
                  </a:lnTo>
                  <a:lnTo>
                    <a:pt x="74" y="13"/>
                  </a:lnTo>
                  <a:lnTo>
                    <a:pt x="77" y="11"/>
                  </a:lnTo>
                  <a:lnTo>
                    <a:pt x="80" y="10"/>
                  </a:lnTo>
                  <a:lnTo>
                    <a:pt x="83" y="9"/>
                  </a:lnTo>
                  <a:lnTo>
                    <a:pt x="87" y="9"/>
                  </a:lnTo>
                  <a:lnTo>
                    <a:pt x="89" y="10"/>
                  </a:lnTo>
                  <a:lnTo>
                    <a:pt x="92" y="12"/>
                  </a:lnTo>
                  <a:lnTo>
                    <a:pt x="97" y="10"/>
                  </a:lnTo>
                  <a:lnTo>
                    <a:pt x="102" y="9"/>
                  </a:lnTo>
                  <a:lnTo>
                    <a:pt x="107" y="8"/>
                  </a:lnTo>
                  <a:lnTo>
                    <a:pt x="112" y="7"/>
                  </a:lnTo>
                  <a:lnTo>
                    <a:pt x="118" y="7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1"/>
                  </a:lnTo>
                  <a:lnTo>
                    <a:pt x="142" y="1"/>
                  </a:lnTo>
                  <a:lnTo>
                    <a:pt x="144" y="0"/>
                  </a:lnTo>
                  <a:lnTo>
                    <a:pt x="146" y="0"/>
                  </a:lnTo>
                  <a:lnTo>
                    <a:pt x="146" y="2"/>
                  </a:lnTo>
                  <a:lnTo>
                    <a:pt x="147" y="3"/>
                  </a:lnTo>
                  <a:lnTo>
                    <a:pt x="150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6" name="Freeform 802"/>
            <p:cNvSpPr>
              <a:spLocks/>
            </p:cNvSpPr>
            <p:nvPr/>
          </p:nvSpPr>
          <p:spPr bwMode="auto">
            <a:xfrm>
              <a:off x="8350250" y="1963738"/>
              <a:ext cx="38100" cy="31750"/>
            </a:xfrm>
            <a:custGeom>
              <a:avLst/>
              <a:gdLst>
                <a:gd name="T0" fmla="*/ 35859 w 17"/>
                <a:gd name="T1" fmla="*/ 16809 h 17"/>
                <a:gd name="T2" fmla="*/ 35859 w 17"/>
                <a:gd name="T3" fmla="*/ 22412 h 17"/>
                <a:gd name="T4" fmla="*/ 26894 w 17"/>
                <a:gd name="T5" fmla="*/ 29882 h 17"/>
                <a:gd name="T6" fmla="*/ 8965 w 17"/>
                <a:gd name="T7" fmla="*/ 22412 h 17"/>
                <a:gd name="T8" fmla="*/ 8965 w 17"/>
                <a:gd name="T9" fmla="*/ 16809 h 17"/>
                <a:gd name="T10" fmla="*/ 8965 w 17"/>
                <a:gd name="T11" fmla="*/ 5603 h 17"/>
                <a:gd name="T12" fmla="*/ 0 w 17"/>
                <a:gd name="T13" fmla="*/ 0 h 17"/>
                <a:gd name="T14" fmla="*/ 17929 w 17"/>
                <a:gd name="T15" fmla="*/ 0 h 17"/>
                <a:gd name="T16" fmla="*/ 26894 w 17"/>
                <a:gd name="T17" fmla="*/ 5603 h 17"/>
                <a:gd name="T18" fmla="*/ 26894 w 17"/>
                <a:gd name="T19" fmla="*/ 11206 h 17"/>
                <a:gd name="T20" fmla="*/ 35859 w 17"/>
                <a:gd name="T21" fmla="*/ 16809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9"/>
                  </a:moveTo>
                  <a:lnTo>
                    <a:pt x="16" y="12"/>
                  </a:lnTo>
                  <a:lnTo>
                    <a:pt x="12" y="16"/>
                  </a:lnTo>
                  <a:lnTo>
                    <a:pt x="4" y="12"/>
                  </a:lnTo>
                  <a:lnTo>
                    <a:pt x="4" y="9"/>
                  </a:lnTo>
                  <a:lnTo>
                    <a:pt x="4" y="3"/>
                  </a:lnTo>
                  <a:lnTo>
                    <a:pt x="0" y="0"/>
                  </a:lnTo>
                  <a:lnTo>
                    <a:pt x="8" y="0"/>
                  </a:lnTo>
                  <a:lnTo>
                    <a:pt x="12" y="3"/>
                  </a:lnTo>
                  <a:lnTo>
                    <a:pt x="12" y="6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" name="Freeform 803"/>
            <p:cNvSpPr>
              <a:spLocks/>
            </p:cNvSpPr>
            <p:nvPr/>
          </p:nvSpPr>
          <p:spPr bwMode="auto">
            <a:xfrm>
              <a:off x="8088313" y="1968500"/>
              <a:ext cx="57150" cy="31750"/>
            </a:xfrm>
            <a:custGeom>
              <a:avLst/>
              <a:gdLst>
                <a:gd name="T0" fmla="*/ 55033 w 27"/>
                <a:gd name="T1" fmla="*/ 11206 h 17"/>
                <a:gd name="T2" fmla="*/ 48683 w 27"/>
                <a:gd name="T3" fmla="*/ 11206 h 17"/>
                <a:gd name="T4" fmla="*/ 44450 w 27"/>
                <a:gd name="T5" fmla="*/ 18676 h 17"/>
                <a:gd name="T6" fmla="*/ 40217 w 27"/>
                <a:gd name="T7" fmla="*/ 18676 h 17"/>
                <a:gd name="T8" fmla="*/ 35983 w 27"/>
                <a:gd name="T9" fmla="*/ 22412 h 17"/>
                <a:gd name="T10" fmla="*/ 29633 w 27"/>
                <a:gd name="T11" fmla="*/ 26147 h 17"/>
                <a:gd name="T12" fmla="*/ 23283 w 27"/>
                <a:gd name="T13" fmla="*/ 26147 h 17"/>
                <a:gd name="T14" fmla="*/ 19050 w 27"/>
                <a:gd name="T15" fmla="*/ 26147 h 17"/>
                <a:gd name="T16" fmla="*/ 14817 w 27"/>
                <a:gd name="T17" fmla="*/ 26147 h 17"/>
                <a:gd name="T18" fmla="*/ 12700 w 27"/>
                <a:gd name="T19" fmla="*/ 26147 h 17"/>
                <a:gd name="T20" fmla="*/ 8467 w 27"/>
                <a:gd name="T21" fmla="*/ 29882 h 17"/>
                <a:gd name="T22" fmla="*/ 8467 w 27"/>
                <a:gd name="T23" fmla="*/ 29882 h 17"/>
                <a:gd name="T24" fmla="*/ 4233 w 27"/>
                <a:gd name="T25" fmla="*/ 29882 h 17"/>
                <a:gd name="T26" fmla="*/ 2117 w 27"/>
                <a:gd name="T27" fmla="*/ 26147 h 17"/>
                <a:gd name="T28" fmla="*/ 0 w 27"/>
                <a:gd name="T29" fmla="*/ 22412 h 17"/>
                <a:gd name="T30" fmla="*/ 0 w 27"/>
                <a:gd name="T31" fmla="*/ 14941 h 17"/>
                <a:gd name="T32" fmla="*/ 2117 w 27"/>
                <a:gd name="T33" fmla="*/ 11206 h 17"/>
                <a:gd name="T34" fmla="*/ 4233 w 27"/>
                <a:gd name="T35" fmla="*/ 7471 h 17"/>
                <a:gd name="T36" fmla="*/ 8467 w 27"/>
                <a:gd name="T37" fmla="*/ 7471 h 17"/>
                <a:gd name="T38" fmla="*/ 12700 w 27"/>
                <a:gd name="T39" fmla="*/ 7471 h 17"/>
                <a:gd name="T40" fmla="*/ 16933 w 27"/>
                <a:gd name="T41" fmla="*/ 7471 h 17"/>
                <a:gd name="T42" fmla="*/ 21167 w 27"/>
                <a:gd name="T43" fmla="*/ 3735 h 17"/>
                <a:gd name="T44" fmla="*/ 25400 w 27"/>
                <a:gd name="T45" fmla="*/ 0 h 17"/>
                <a:gd name="T46" fmla="*/ 31750 w 27"/>
                <a:gd name="T47" fmla="*/ 0 h 17"/>
                <a:gd name="T48" fmla="*/ 35983 w 27"/>
                <a:gd name="T49" fmla="*/ 0 h 17"/>
                <a:gd name="T50" fmla="*/ 42333 w 27"/>
                <a:gd name="T51" fmla="*/ 3735 h 17"/>
                <a:gd name="T52" fmla="*/ 44450 w 27"/>
                <a:gd name="T53" fmla="*/ 3735 h 17"/>
                <a:gd name="T54" fmla="*/ 50800 w 27"/>
                <a:gd name="T55" fmla="*/ 7471 h 17"/>
                <a:gd name="T56" fmla="*/ 55033 w 27"/>
                <a:gd name="T57" fmla="*/ 11206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"/>
                <a:gd name="T88" fmla="*/ 0 h 17"/>
                <a:gd name="T89" fmla="*/ 27 w 27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" h="17">
                  <a:moveTo>
                    <a:pt x="26" y="6"/>
                  </a:moveTo>
                  <a:lnTo>
                    <a:pt x="23" y="6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" name="Freeform 804"/>
            <p:cNvSpPr>
              <a:spLocks/>
            </p:cNvSpPr>
            <p:nvPr/>
          </p:nvSpPr>
          <p:spPr bwMode="auto">
            <a:xfrm>
              <a:off x="8088313" y="1968500"/>
              <a:ext cx="68262" cy="31750"/>
            </a:xfrm>
            <a:custGeom>
              <a:avLst/>
              <a:gdLst>
                <a:gd name="T0" fmla="*/ 66129 w 32"/>
                <a:gd name="T1" fmla="*/ 9338 h 17"/>
                <a:gd name="T2" fmla="*/ 57596 w 32"/>
                <a:gd name="T3" fmla="*/ 11206 h 17"/>
                <a:gd name="T4" fmla="*/ 53330 w 32"/>
                <a:gd name="T5" fmla="*/ 16809 h 17"/>
                <a:gd name="T6" fmla="*/ 46930 w 32"/>
                <a:gd name="T7" fmla="*/ 18676 h 17"/>
                <a:gd name="T8" fmla="*/ 40531 w 32"/>
                <a:gd name="T9" fmla="*/ 22412 h 17"/>
                <a:gd name="T10" fmla="*/ 36264 w 32"/>
                <a:gd name="T11" fmla="*/ 24279 h 17"/>
                <a:gd name="T12" fmla="*/ 29865 w 32"/>
                <a:gd name="T13" fmla="*/ 26147 h 17"/>
                <a:gd name="T14" fmla="*/ 25598 w 32"/>
                <a:gd name="T15" fmla="*/ 26147 h 17"/>
                <a:gd name="T16" fmla="*/ 19199 w 32"/>
                <a:gd name="T17" fmla="*/ 24279 h 17"/>
                <a:gd name="T18" fmla="*/ 14932 w 32"/>
                <a:gd name="T19" fmla="*/ 26147 h 17"/>
                <a:gd name="T20" fmla="*/ 10666 w 32"/>
                <a:gd name="T21" fmla="*/ 29882 h 17"/>
                <a:gd name="T22" fmla="*/ 8533 w 32"/>
                <a:gd name="T23" fmla="*/ 29882 h 17"/>
                <a:gd name="T24" fmla="*/ 4266 w 32"/>
                <a:gd name="T25" fmla="*/ 29882 h 17"/>
                <a:gd name="T26" fmla="*/ 2133 w 32"/>
                <a:gd name="T27" fmla="*/ 24279 h 17"/>
                <a:gd name="T28" fmla="*/ 0 w 32"/>
                <a:gd name="T29" fmla="*/ 22412 h 17"/>
                <a:gd name="T30" fmla="*/ 0 w 32"/>
                <a:gd name="T31" fmla="*/ 14941 h 17"/>
                <a:gd name="T32" fmla="*/ 2133 w 32"/>
                <a:gd name="T33" fmla="*/ 11206 h 17"/>
                <a:gd name="T34" fmla="*/ 6400 w 32"/>
                <a:gd name="T35" fmla="*/ 7471 h 17"/>
                <a:gd name="T36" fmla="*/ 8533 w 32"/>
                <a:gd name="T37" fmla="*/ 7471 h 17"/>
                <a:gd name="T38" fmla="*/ 14932 w 32"/>
                <a:gd name="T39" fmla="*/ 7471 h 17"/>
                <a:gd name="T40" fmla="*/ 19199 w 32"/>
                <a:gd name="T41" fmla="*/ 7471 h 17"/>
                <a:gd name="T42" fmla="*/ 25598 w 32"/>
                <a:gd name="T43" fmla="*/ 1868 h 17"/>
                <a:gd name="T44" fmla="*/ 29865 w 32"/>
                <a:gd name="T45" fmla="*/ 0 h 17"/>
                <a:gd name="T46" fmla="*/ 38397 w 32"/>
                <a:gd name="T47" fmla="*/ 0 h 17"/>
                <a:gd name="T48" fmla="*/ 40531 w 32"/>
                <a:gd name="T49" fmla="*/ 0 h 17"/>
                <a:gd name="T50" fmla="*/ 49063 w 32"/>
                <a:gd name="T51" fmla="*/ 1868 h 17"/>
                <a:gd name="T52" fmla="*/ 53330 w 32"/>
                <a:gd name="T53" fmla="*/ 3735 h 17"/>
                <a:gd name="T54" fmla="*/ 59729 w 32"/>
                <a:gd name="T55" fmla="*/ 7471 h 17"/>
                <a:gd name="T56" fmla="*/ 66129 w 32"/>
                <a:gd name="T57" fmla="*/ 9338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"/>
                <a:gd name="T88" fmla="*/ 0 h 17"/>
                <a:gd name="T89" fmla="*/ 32 w 32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" h="17">
                  <a:moveTo>
                    <a:pt x="31" y="5"/>
                  </a:moveTo>
                  <a:lnTo>
                    <a:pt x="27" y="6"/>
                  </a:lnTo>
                  <a:lnTo>
                    <a:pt x="25" y="9"/>
                  </a:lnTo>
                  <a:lnTo>
                    <a:pt x="22" y="10"/>
                  </a:lnTo>
                  <a:lnTo>
                    <a:pt x="19" y="12"/>
                  </a:lnTo>
                  <a:lnTo>
                    <a:pt x="17" y="13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3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8" y="4"/>
                  </a:lnTo>
                  <a:lnTo>
                    <a:pt x="31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9" name="Freeform 805"/>
            <p:cNvSpPr>
              <a:spLocks/>
            </p:cNvSpPr>
            <p:nvPr/>
          </p:nvSpPr>
          <p:spPr bwMode="auto">
            <a:xfrm>
              <a:off x="7994650" y="1981200"/>
              <a:ext cx="3175" cy="31750"/>
            </a:xfrm>
            <a:custGeom>
              <a:avLst/>
              <a:gdLst>
                <a:gd name="T0" fmla="*/ 0 w 1"/>
                <a:gd name="T1" fmla="*/ 29882 h 17"/>
                <a:gd name="T2" fmla="*/ 0 w 1"/>
                <a:gd name="T3" fmla="*/ 0 h 17"/>
                <a:gd name="T4" fmla="*/ 0 w 1"/>
                <a:gd name="T5" fmla="*/ 29882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0" name="Freeform 806"/>
            <p:cNvSpPr>
              <a:spLocks/>
            </p:cNvSpPr>
            <p:nvPr/>
          </p:nvSpPr>
          <p:spPr bwMode="auto">
            <a:xfrm>
              <a:off x="7994650" y="1984375"/>
              <a:ext cx="36513" cy="31750"/>
            </a:xfrm>
            <a:custGeom>
              <a:avLst/>
              <a:gdLst>
                <a:gd name="T0" fmla="*/ 34365 w 17"/>
                <a:gd name="T1" fmla="*/ 7471 h 17"/>
                <a:gd name="T2" fmla="*/ 34365 w 17"/>
                <a:gd name="T3" fmla="*/ 22412 h 17"/>
                <a:gd name="T4" fmla="*/ 27922 w 17"/>
                <a:gd name="T5" fmla="*/ 29882 h 17"/>
                <a:gd name="T6" fmla="*/ 21478 w 17"/>
                <a:gd name="T7" fmla="*/ 29882 h 17"/>
                <a:gd name="T8" fmla="*/ 10739 w 17"/>
                <a:gd name="T9" fmla="*/ 22412 h 17"/>
                <a:gd name="T10" fmla="*/ 4296 w 17"/>
                <a:gd name="T11" fmla="*/ 14941 h 17"/>
                <a:gd name="T12" fmla="*/ 0 w 17"/>
                <a:gd name="T13" fmla="*/ 7471 h 17"/>
                <a:gd name="T14" fmla="*/ 4296 w 17"/>
                <a:gd name="T15" fmla="*/ 7471 h 17"/>
                <a:gd name="T16" fmla="*/ 17183 w 17"/>
                <a:gd name="T17" fmla="*/ 0 h 17"/>
                <a:gd name="T18" fmla="*/ 21478 w 17"/>
                <a:gd name="T19" fmla="*/ 0 h 17"/>
                <a:gd name="T20" fmla="*/ 34365 w 17"/>
                <a:gd name="T21" fmla="*/ 7471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4"/>
                  </a:moveTo>
                  <a:lnTo>
                    <a:pt x="16" y="12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5" y="12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1" name="Freeform 807"/>
            <p:cNvSpPr>
              <a:spLocks/>
            </p:cNvSpPr>
            <p:nvPr/>
          </p:nvSpPr>
          <p:spPr bwMode="auto">
            <a:xfrm>
              <a:off x="8012113" y="2278063"/>
              <a:ext cx="36512" cy="3175"/>
            </a:xfrm>
            <a:custGeom>
              <a:avLst/>
              <a:gdLst>
                <a:gd name="T0" fmla="*/ 34364 w 17"/>
                <a:gd name="T1" fmla="*/ 0 h 1"/>
                <a:gd name="T2" fmla="*/ 21478 w 17"/>
                <a:gd name="T3" fmla="*/ 0 h 1"/>
                <a:gd name="T4" fmla="*/ 10739 w 17"/>
                <a:gd name="T5" fmla="*/ 0 h 1"/>
                <a:gd name="T6" fmla="*/ 0 w 17"/>
                <a:gd name="T7" fmla="*/ 0 h 1"/>
                <a:gd name="T8" fmla="*/ 10739 w 17"/>
                <a:gd name="T9" fmla="*/ 0 h 1"/>
                <a:gd name="T10" fmla="*/ 21478 w 17"/>
                <a:gd name="T11" fmla="*/ 0 h 1"/>
                <a:gd name="T12" fmla="*/ 34364 w 1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"/>
                <a:gd name="T23" fmla="*/ 17 w 17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">
                  <a:moveTo>
                    <a:pt x="16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2" name="Freeform 808"/>
            <p:cNvSpPr>
              <a:spLocks/>
            </p:cNvSpPr>
            <p:nvPr/>
          </p:nvSpPr>
          <p:spPr bwMode="auto">
            <a:xfrm>
              <a:off x="8012113" y="1992313"/>
              <a:ext cx="36512" cy="31750"/>
            </a:xfrm>
            <a:custGeom>
              <a:avLst/>
              <a:gdLst>
                <a:gd name="T0" fmla="*/ 34364 w 17"/>
                <a:gd name="T1" fmla="*/ 16809 h 17"/>
                <a:gd name="T2" fmla="*/ 30069 w 17"/>
                <a:gd name="T3" fmla="*/ 29882 h 17"/>
                <a:gd name="T4" fmla="*/ 21478 w 17"/>
                <a:gd name="T5" fmla="*/ 29882 h 17"/>
                <a:gd name="T6" fmla="*/ 15034 w 17"/>
                <a:gd name="T7" fmla="*/ 29882 h 17"/>
                <a:gd name="T8" fmla="*/ 10739 w 17"/>
                <a:gd name="T9" fmla="*/ 22412 h 17"/>
                <a:gd name="T10" fmla="*/ 0 w 17"/>
                <a:gd name="T11" fmla="*/ 0 h 17"/>
                <a:gd name="T12" fmla="*/ 10739 w 17"/>
                <a:gd name="T13" fmla="*/ 0 h 17"/>
                <a:gd name="T14" fmla="*/ 17182 w 17"/>
                <a:gd name="T15" fmla="*/ 0 h 17"/>
                <a:gd name="T16" fmla="*/ 21478 w 17"/>
                <a:gd name="T17" fmla="*/ 5603 h 17"/>
                <a:gd name="T18" fmla="*/ 34364 w 17"/>
                <a:gd name="T19" fmla="*/ 16809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9"/>
                  </a:moveTo>
                  <a:lnTo>
                    <a:pt x="14" y="16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5" y="12"/>
                  </a:lnTo>
                  <a:lnTo>
                    <a:pt x="0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3" name="Freeform 809"/>
            <p:cNvSpPr>
              <a:spLocks/>
            </p:cNvSpPr>
            <p:nvPr/>
          </p:nvSpPr>
          <p:spPr bwMode="auto">
            <a:xfrm>
              <a:off x="7961313" y="1995488"/>
              <a:ext cx="36512" cy="1587"/>
            </a:xfrm>
            <a:custGeom>
              <a:avLst/>
              <a:gdLst>
                <a:gd name="T0" fmla="*/ 34364 w 17"/>
                <a:gd name="T1" fmla="*/ 0 h 1"/>
                <a:gd name="T2" fmla="*/ 0 w 17"/>
                <a:gd name="T3" fmla="*/ 0 h 1"/>
                <a:gd name="T4" fmla="*/ 34364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4" name="Freeform 810"/>
            <p:cNvSpPr>
              <a:spLocks/>
            </p:cNvSpPr>
            <p:nvPr/>
          </p:nvSpPr>
          <p:spPr bwMode="auto">
            <a:xfrm>
              <a:off x="7961313" y="1997075"/>
              <a:ext cx="36512" cy="31750"/>
            </a:xfrm>
            <a:custGeom>
              <a:avLst/>
              <a:gdLst>
                <a:gd name="T0" fmla="*/ 34364 w 17"/>
                <a:gd name="T1" fmla="*/ 7471 h 17"/>
                <a:gd name="T2" fmla="*/ 34364 w 17"/>
                <a:gd name="T3" fmla="*/ 14941 h 17"/>
                <a:gd name="T4" fmla="*/ 21478 w 17"/>
                <a:gd name="T5" fmla="*/ 14941 h 17"/>
                <a:gd name="T6" fmla="*/ 17182 w 17"/>
                <a:gd name="T7" fmla="*/ 22412 h 17"/>
                <a:gd name="T8" fmla="*/ 4296 w 17"/>
                <a:gd name="T9" fmla="*/ 29882 h 17"/>
                <a:gd name="T10" fmla="*/ 0 w 17"/>
                <a:gd name="T11" fmla="*/ 22412 h 17"/>
                <a:gd name="T12" fmla="*/ 4296 w 17"/>
                <a:gd name="T13" fmla="*/ 14941 h 17"/>
                <a:gd name="T14" fmla="*/ 17182 w 17"/>
                <a:gd name="T15" fmla="*/ 7471 h 17"/>
                <a:gd name="T16" fmla="*/ 17182 w 17"/>
                <a:gd name="T17" fmla="*/ 0 h 17"/>
                <a:gd name="T18" fmla="*/ 34364 w 17"/>
                <a:gd name="T19" fmla="*/ 7471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4"/>
                  </a:moveTo>
                  <a:lnTo>
                    <a:pt x="16" y="8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5" name="Freeform 811"/>
            <p:cNvSpPr>
              <a:spLocks/>
            </p:cNvSpPr>
            <p:nvPr/>
          </p:nvSpPr>
          <p:spPr bwMode="auto">
            <a:xfrm>
              <a:off x="7934325" y="2292350"/>
              <a:ext cx="1588" cy="30163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28389 h 17"/>
                <a:gd name="T4" fmla="*/ 0 w 1"/>
                <a:gd name="T5" fmla="*/ 0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6" name="Freeform 812"/>
            <p:cNvSpPr>
              <a:spLocks/>
            </p:cNvSpPr>
            <p:nvPr/>
          </p:nvSpPr>
          <p:spPr bwMode="auto">
            <a:xfrm>
              <a:off x="7935913" y="2005013"/>
              <a:ext cx="36512" cy="31750"/>
            </a:xfrm>
            <a:custGeom>
              <a:avLst/>
              <a:gdLst>
                <a:gd name="T0" fmla="*/ 34364 w 17"/>
                <a:gd name="T1" fmla="*/ 29882 h 17"/>
                <a:gd name="T2" fmla="*/ 25773 w 17"/>
                <a:gd name="T3" fmla="*/ 29882 h 17"/>
                <a:gd name="T4" fmla="*/ 19330 w 17"/>
                <a:gd name="T5" fmla="*/ 29882 h 17"/>
                <a:gd name="T6" fmla="*/ 12887 w 17"/>
                <a:gd name="T7" fmla="*/ 29882 h 17"/>
                <a:gd name="T8" fmla="*/ 0 w 17"/>
                <a:gd name="T9" fmla="*/ 0 h 17"/>
                <a:gd name="T10" fmla="*/ 12887 w 17"/>
                <a:gd name="T11" fmla="*/ 0 h 17"/>
                <a:gd name="T12" fmla="*/ 25773 w 17"/>
                <a:gd name="T13" fmla="*/ 0 h 17"/>
                <a:gd name="T14" fmla="*/ 34364 w 17"/>
                <a:gd name="T15" fmla="*/ 9338 h 17"/>
                <a:gd name="T16" fmla="*/ 34364 w 17"/>
                <a:gd name="T17" fmla="*/ 29882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6"/>
                  </a:moveTo>
                  <a:lnTo>
                    <a:pt x="12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5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7" name="Freeform 813"/>
            <p:cNvSpPr>
              <a:spLocks/>
            </p:cNvSpPr>
            <p:nvPr/>
          </p:nvSpPr>
          <p:spPr bwMode="auto">
            <a:xfrm>
              <a:off x="7850188" y="2032000"/>
              <a:ext cx="34925" cy="30163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4194 h 17"/>
                <a:gd name="T4" fmla="*/ 0 w 17"/>
                <a:gd name="T5" fmla="*/ 28389 h 17"/>
                <a:gd name="T6" fmla="*/ 32871 w 17"/>
                <a:gd name="T7" fmla="*/ 28389 h 17"/>
                <a:gd name="T8" fmla="*/ 32871 w 17"/>
                <a:gd name="T9" fmla="*/ 14194 h 17"/>
                <a:gd name="T10" fmla="*/ 32871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8" name="Freeform 814"/>
            <p:cNvSpPr>
              <a:spLocks/>
            </p:cNvSpPr>
            <p:nvPr/>
          </p:nvSpPr>
          <p:spPr bwMode="auto">
            <a:xfrm>
              <a:off x="7851775" y="2032000"/>
              <a:ext cx="36513" cy="30163"/>
            </a:xfrm>
            <a:custGeom>
              <a:avLst/>
              <a:gdLst>
                <a:gd name="T0" fmla="*/ 25774 w 17"/>
                <a:gd name="T1" fmla="*/ 0 h 17"/>
                <a:gd name="T2" fmla="*/ 34365 w 17"/>
                <a:gd name="T3" fmla="*/ 7097 h 17"/>
                <a:gd name="T4" fmla="*/ 34365 w 17"/>
                <a:gd name="T5" fmla="*/ 14194 h 17"/>
                <a:gd name="T6" fmla="*/ 34365 w 17"/>
                <a:gd name="T7" fmla="*/ 21292 h 17"/>
                <a:gd name="T8" fmla="*/ 25774 w 17"/>
                <a:gd name="T9" fmla="*/ 28389 h 17"/>
                <a:gd name="T10" fmla="*/ 8591 w 17"/>
                <a:gd name="T11" fmla="*/ 28389 h 17"/>
                <a:gd name="T12" fmla="*/ 8591 w 17"/>
                <a:gd name="T13" fmla="*/ 21292 h 17"/>
                <a:gd name="T14" fmla="*/ 0 w 17"/>
                <a:gd name="T15" fmla="*/ 14194 h 17"/>
                <a:gd name="T16" fmla="*/ 0 w 17"/>
                <a:gd name="T17" fmla="*/ 3549 h 17"/>
                <a:gd name="T18" fmla="*/ 25774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2" y="0"/>
                  </a:move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0" y="8"/>
                  </a:lnTo>
                  <a:lnTo>
                    <a:pt x="0" y="2"/>
                  </a:lnTo>
                  <a:lnTo>
                    <a:pt x="12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9" name="Freeform 815"/>
            <p:cNvSpPr>
              <a:spLocks/>
            </p:cNvSpPr>
            <p:nvPr/>
          </p:nvSpPr>
          <p:spPr bwMode="auto">
            <a:xfrm>
              <a:off x="7329488" y="2036763"/>
              <a:ext cx="34925" cy="31750"/>
            </a:xfrm>
            <a:custGeom>
              <a:avLst/>
              <a:gdLst>
                <a:gd name="T0" fmla="*/ 32871 w 17"/>
                <a:gd name="T1" fmla="*/ 5603 h 17"/>
                <a:gd name="T2" fmla="*/ 30816 w 17"/>
                <a:gd name="T3" fmla="*/ 11206 h 17"/>
                <a:gd name="T4" fmla="*/ 26707 w 17"/>
                <a:gd name="T5" fmla="*/ 16809 h 17"/>
                <a:gd name="T6" fmla="*/ 20544 w 17"/>
                <a:gd name="T7" fmla="*/ 22412 h 17"/>
                <a:gd name="T8" fmla="*/ 14381 w 17"/>
                <a:gd name="T9" fmla="*/ 26147 h 17"/>
                <a:gd name="T10" fmla="*/ 12326 w 17"/>
                <a:gd name="T11" fmla="*/ 26147 h 17"/>
                <a:gd name="T12" fmla="*/ 8218 w 17"/>
                <a:gd name="T13" fmla="*/ 29882 h 17"/>
                <a:gd name="T14" fmla="*/ 4109 w 17"/>
                <a:gd name="T15" fmla="*/ 29882 h 17"/>
                <a:gd name="T16" fmla="*/ 0 w 17"/>
                <a:gd name="T17" fmla="*/ 29882 h 17"/>
                <a:gd name="T18" fmla="*/ 0 w 17"/>
                <a:gd name="T19" fmla="*/ 20544 h 17"/>
                <a:gd name="T20" fmla="*/ 0 w 17"/>
                <a:gd name="T21" fmla="*/ 11206 h 17"/>
                <a:gd name="T22" fmla="*/ 6163 w 17"/>
                <a:gd name="T23" fmla="*/ 5603 h 17"/>
                <a:gd name="T24" fmla="*/ 14381 w 17"/>
                <a:gd name="T25" fmla="*/ 0 h 17"/>
                <a:gd name="T26" fmla="*/ 18490 w 17"/>
                <a:gd name="T27" fmla="*/ 1868 h 17"/>
                <a:gd name="T28" fmla="*/ 26707 w 17"/>
                <a:gd name="T29" fmla="*/ 0 h 17"/>
                <a:gd name="T30" fmla="*/ 30816 w 17"/>
                <a:gd name="T31" fmla="*/ 0 h 17"/>
                <a:gd name="T32" fmla="*/ 32871 w 17"/>
                <a:gd name="T33" fmla="*/ 5603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3"/>
                  </a:moveTo>
                  <a:lnTo>
                    <a:pt x="15" y="6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3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0" name="Freeform 816"/>
            <p:cNvSpPr>
              <a:spLocks/>
            </p:cNvSpPr>
            <p:nvPr/>
          </p:nvSpPr>
          <p:spPr bwMode="auto">
            <a:xfrm>
              <a:off x="7329488" y="2036763"/>
              <a:ext cx="34925" cy="31750"/>
            </a:xfrm>
            <a:custGeom>
              <a:avLst/>
              <a:gdLst>
                <a:gd name="T0" fmla="*/ 32871 w 17"/>
                <a:gd name="T1" fmla="*/ 3735 h 17"/>
                <a:gd name="T2" fmla="*/ 30816 w 17"/>
                <a:gd name="T3" fmla="*/ 11206 h 17"/>
                <a:gd name="T4" fmla="*/ 26707 w 17"/>
                <a:gd name="T5" fmla="*/ 14941 h 17"/>
                <a:gd name="T6" fmla="*/ 20544 w 17"/>
                <a:gd name="T7" fmla="*/ 22412 h 17"/>
                <a:gd name="T8" fmla="*/ 16435 w 17"/>
                <a:gd name="T9" fmla="*/ 24279 h 17"/>
                <a:gd name="T10" fmla="*/ 12326 w 17"/>
                <a:gd name="T11" fmla="*/ 26147 h 17"/>
                <a:gd name="T12" fmla="*/ 10272 w 17"/>
                <a:gd name="T13" fmla="*/ 29882 h 17"/>
                <a:gd name="T14" fmla="*/ 4109 w 17"/>
                <a:gd name="T15" fmla="*/ 29882 h 17"/>
                <a:gd name="T16" fmla="*/ 0 w 17"/>
                <a:gd name="T17" fmla="*/ 29882 h 17"/>
                <a:gd name="T18" fmla="*/ 0 w 17"/>
                <a:gd name="T19" fmla="*/ 20544 h 17"/>
                <a:gd name="T20" fmla="*/ 2054 w 17"/>
                <a:gd name="T21" fmla="*/ 13074 h 17"/>
                <a:gd name="T22" fmla="*/ 8218 w 17"/>
                <a:gd name="T23" fmla="*/ 3735 h 17"/>
                <a:gd name="T24" fmla="*/ 16435 w 17"/>
                <a:gd name="T25" fmla="*/ 0 h 17"/>
                <a:gd name="T26" fmla="*/ 18490 w 17"/>
                <a:gd name="T27" fmla="*/ 1868 h 17"/>
                <a:gd name="T28" fmla="*/ 26707 w 17"/>
                <a:gd name="T29" fmla="*/ 0 h 17"/>
                <a:gd name="T30" fmla="*/ 30816 w 17"/>
                <a:gd name="T31" fmla="*/ 0 h 17"/>
                <a:gd name="T32" fmla="*/ 32871 w 17"/>
                <a:gd name="T33" fmla="*/ 3735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2"/>
                  </a:moveTo>
                  <a:lnTo>
                    <a:pt x="15" y="6"/>
                  </a:lnTo>
                  <a:lnTo>
                    <a:pt x="13" y="8"/>
                  </a:lnTo>
                  <a:lnTo>
                    <a:pt x="10" y="12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2"/>
                  </a:lnTo>
                  <a:lnTo>
                    <a:pt x="8" y="0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1" name="Freeform 817"/>
            <p:cNvSpPr>
              <a:spLocks/>
            </p:cNvSpPr>
            <p:nvPr/>
          </p:nvSpPr>
          <p:spPr bwMode="auto">
            <a:xfrm>
              <a:off x="7700963" y="2052638"/>
              <a:ext cx="36512" cy="30162"/>
            </a:xfrm>
            <a:custGeom>
              <a:avLst/>
              <a:gdLst>
                <a:gd name="T0" fmla="*/ 34364 w 17"/>
                <a:gd name="T1" fmla="*/ 0 h 17"/>
                <a:gd name="T2" fmla="*/ 34364 w 17"/>
                <a:gd name="T3" fmla="*/ 28388 h 17"/>
                <a:gd name="T4" fmla="*/ 0 w 17"/>
                <a:gd name="T5" fmla="*/ 28388 h 17"/>
                <a:gd name="T6" fmla="*/ 0 w 17"/>
                <a:gd name="T7" fmla="*/ 14194 h 17"/>
                <a:gd name="T8" fmla="*/ 12887 w 17"/>
                <a:gd name="T9" fmla="*/ 0 h 17"/>
                <a:gd name="T10" fmla="*/ 19330 w 17"/>
                <a:gd name="T11" fmla="*/ 0 h 17"/>
                <a:gd name="T12" fmla="*/ 34364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6" y="0"/>
                  </a:lnTo>
                  <a:lnTo>
                    <a:pt x="9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2" name="Freeform 818"/>
            <p:cNvSpPr>
              <a:spLocks/>
            </p:cNvSpPr>
            <p:nvPr/>
          </p:nvSpPr>
          <p:spPr bwMode="auto">
            <a:xfrm>
              <a:off x="7667625" y="2052638"/>
              <a:ext cx="34925" cy="30162"/>
            </a:xfrm>
            <a:custGeom>
              <a:avLst/>
              <a:gdLst>
                <a:gd name="T0" fmla="*/ 32871 w 17"/>
                <a:gd name="T1" fmla="*/ 0 h 17"/>
                <a:gd name="T2" fmla="*/ 32871 w 17"/>
                <a:gd name="T3" fmla="*/ 7097 h 17"/>
                <a:gd name="T4" fmla="*/ 20544 w 17"/>
                <a:gd name="T5" fmla="*/ 14194 h 17"/>
                <a:gd name="T6" fmla="*/ 10272 w 17"/>
                <a:gd name="T7" fmla="*/ 23065 h 17"/>
                <a:gd name="T8" fmla="*/ 0 w 17"/>
                <a:gd name="T9" fmla="*/ 28388 h 17"/>
                <a:gd name="T10" fmla="*/ 0 w 17"/>
                <a:gd name="T11" fmla="*/ 19517 h 17"/>
                <a:gd name="T12" fmla="*/ 10272 w 17"/>
                <a:gd name="T13" fmla="*/ 14194 h 17"/>
                <a:gd name="T14" fmla="*/ 20544 w 17"/>
                <a:gd name="T15" fmla="*/ 7097 h 17"/>
                <a:gd name="T16" fmla="*/ 20544 w 17"/>
                <a:gd name="T17" fmla="*/ 0 h 17"/>
                <a:gd name="T18" fmla="*/ 32871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0"/>
                  </a:moveTo>
                  <a:lnTo>
                    <a:pt x="16" y="4"/>
                  </a:lnTo>
                  <a:lnTo>
                    <a:pt x="10" y="8"/>
                  </a:lnTo>
                  <a:lnTo>
                    <a:pt x="5" y="13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5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3" name="Freeform 819"/>
            <p:cNvSpPr>
              <a:spLocks/>
            </p:cNvSpPr>
            <p:nvPr/>
          </p:nvSpPr>
          <p:spPr bwMode="auto">
            <a:xfrm>
              <a:off x="7667625" y="2052638"/>
              <a:ext cx="34925" cy="30162"/>
            </a:xfrm>
            <a:custGeom>
              <a:avLst/>
              <a:gdLst>
                <a:gd name="T0" fmla="*/ 32871 w 17"/>
                <a:gd name="T1" fmla="*/ 0 h 17"/>
                <a:gd name="T2" fmla="*/ 32871 w 17"/>
                <a:gd name="T3" fmla="*/ 8871 h 17"/>
                <a:gd name="T4" fmla="*/ 24653 w 17"/>
                <a:gd name="T5" fmla="*/ 15968 h 17"/>
                <a:gd name="T6" fmla="*/ 16435 w 17"/>
                <a:gd name="T7" fmla="*/ 23065 h 17"/>
                <a:gd name="T8" fmla="*/ 4109 w 17"/>
                <a:gd name="T9" fmla="*/ 28388 h 17"/>
                <a:gd name="T10" fmla="*/ 0 w 17"/>
                <a:gd name="T11" fmla="*/ 21291 h 17"/>
                <a:gd name="T12" fmla="*/ 12326 w 17"/>
                <a:gd name="T13" fmla="*/ 14194 h 17"/>
                <a:gd name="T14" fmla="*/ 20544 w 17"/>
                <a:gd name="T15" fmla="*/ 8871 h 17"/>
                <a:gd name="T16" fmla="*/ 20544 w 17"/>
                <a:gd name="T17" fmla="*/ 0 h 17"/>
                <a:gd name="T18" fmla="*/ 32871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0"/>
                  </a:moveTo>
                  <a:lnTo>
                    <a:pt x="16" y="5"/>
                  </a:lnTo>
                  <a:lnTo>
                    <a:pt x="12" y="9"/>
                  </a:lnTo>
                  <a:lnTo>
                    <a:pt x="8" y="13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4" name="Freeform 820"/>
            <p:cNvSpPr>
              <a:spLocks/>
            </p:cNvSpPr>
            <p:nvPr/>
          </p:nvSpPr>
          <p:spPr bwMode="auto">
            <a:xfrm>
              <a:off x="7764463" y="2054225"/>
              <a:ext cx="36512" cy="31750"/>
            </a:xfrm>
            <a:custGeom>
              <a:avLst/>
              <a:gdLst>
                <a:gd name="T0" fmla="*/ 34364 w 17"/>
                <a:gd name="T1" fmla="*/ 24279 h 17"/>
                <a:gd name="T2" fmla="*/ 34364 w 17"/>
                <a:gd name="T3" fmla="*/ 29882 h 17"/>
                <a:gd name="T4" fmla="*/ 25773 w 17"/>
                <a:gd name="T5" fmla="*/ 29882 h 17"/>
                <a:gd name="T6" fmla="*/ 12887 w 17"/>
                <a:gd name="T7" fmla="*/ 29882 h 17"/>
                <a:gd name="T8" fmla="*/ 6443 w 17"/>
                <a:gd name="T9" fmla="*/ 18676 h 17"/>
                <a:gd name="T10" fmla="*/ 0 w 17"/>
                <a:gd name="T11" fmla="*/ 14941 h 17"/>
                <a:gd name="T12" fmla="*/ 0 w 17"/>
                <a:gd name="T13" fmla="*/ 3735 h 17"/>
                <a:gd name="T14" fmla="*/ 12887 w 17"/>
                <a:gd name="T15" fmla="*/ 0 h 17"/>
                <a:gd name="T16" fmla="*/ 25773 w 17"/>
                <a:gd name="T17" fmla="*/ 3735 h 17"/>
                <a:gd name="T18" fmla="*/ 34364 w 17"/>
                <a:gd name="T19" fmla="*/ 14941 h 17"/>
                <a:gd name="T20" fmla="*/ 34364 w 17"/>
                <a:gd name="T21" fmla="*/ 18676 h 17"/>
                <a:gd name="T22" fmla="*/ 34364 w 17"/>
                <a:gd name="T23" fmla="*/ 24279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13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5" name="Freeform 821"/>
            <p:cNvSpPr>
              <a:spLocks/>
            </p:cNvSpPr>
            <p:nvPr/>
          </p:nvSpPr>
          <p:spPr bwMode="auto">
            <a:xfrm>
              <a:off x="7585075" y="2060575"/>
              <a:ext cx="36513" cy="28575"/>
            </a:xfrm>
            <a:custGeom>
              <a:avLst/>
              <a:gdLst>
                <a:gd name="T0" fmla="*/ 34365 w 17"/>
                <a:gd name="T1" fmla="*/ 13447 h 17"/>
                <a:gd name="T2" fmla="*/ 34365 w 17"/>
                <a:gd name="T3" fmla="*/ 16809 h 17"/>
                <a:gd name="T4" fmla="*/ 32217 w 17"/>
                <a:gd name="T5" fmla="*/ 20171 h 17"/>
                <a:gd name="T6" fmla="*/ 30070 w 17"/>
                <a:gd name="T7" fmla="*/ 23532 h 17"/>
                <a:gd name="T8" fmla="*/ 25774 w 17"/>
                <a:gd name="T9" fmla="*/ 26894 h 17"/>
                <a:gd name="T10" fmla="*/ 17183 w 17"/>
                <a:gd name="T11" fmla="*/ 23532 h 17"/>
                <a:gd name="T12" fmla="*/ 8591 w 17"/>
                <a:gd name="T13" fmla="*/ 23532 h 17"/>
                <a:gd name="T14" fmla="*/ 2148 w 17"/>
                <a:gd name="T15" fmla="*/ 20171 h 17"/>
                <a:gd name="T16" fmla="*/ 0 w 17"/>
                <a:gd name="T17" fmla="*/ 16809 h 17"/>
                <a:gd name="T18" fmla="*/ 0 w 17"/>
                <a:gd name="T19" fmla="*/ 8404 h 17"/>
                <a:gd name="T20" fmla="*/ 6443 w 17"/>
                <a:gd name="T21" fmla="*/ 5043 h 17"/>
                <a:gd name="T22" fmla="*/ 12887 w 17"/>
                <a:gd name="T23" fmla="*/ 1681 h 17"/>
                <a:gd name="T24" fmla="*/ 19330 w 17"/>
                <a:gd name="T25" fmla="*/ 0 h 17"/>
                <a:gd name="T26" fmla="*/ 25774 w 17"/>
                <a:gd name="T27" fmla="*/ 1681 h 17"/>
                <a:gd name="T28" fmla="*/ 27922 w 17"/>
                <a:gd name="T29" fmla="*/ 5043 h 17"/>
                <a:gd name="T30" fmla="*/ 32217 w 17"/>
                <a:gd name="T31" fmla="*/ 8404 h 17"/>
                <a:gd name="T32" fmla="*/ 34365 w 17"/>
                <a:gd name="T33" fmla="*/ 1344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8"/>
                  </a:moveTo>
                  <a:lnTo>
                    <a:pt x="16" y="10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6" name="Freeform 822"/>
            <p:cNvSpPr>
              <a:spLocks/>
            </p:cNvSpPr>
            <p:nvPr/>
          </p:nvSpPr>
          <p:spPr bwMode="auto">
            <a:xfrm>
              <a:off x="7585075" y="2060575"/>
              <a:ext cx="36513" cy="28575"/>
            </a:xfrm>
            <a:custGeom>
              <a:avLst/>
              <a:gdLst>
                <a:gd name="T0" fmla="*/ 34365 w 17"/>
                <a:gd name="T1" fmla="*/ 13447 h 17"/>
                <a:gd name="T2" fmla="*/ 34365 w 17"/>
                <a:gd name="T3" fmla="*/ 15128 h 17"/>
                <a:gd name="T4" fmla="*/ 30070 w 17"/>
                <a:gd name="T5" fmla="*/ 18490 h 17"/>
                <a:gd name="T6" fmla="*/ 30070 w 17"/>
                <a:gd name="T7" fmla="*/ 21851 h 17"/>
                <a:gd name="T8" fmla="*/ 23626 w 17"/>
                <a:gd name="T9" fmla="*/ 26894 h 17"/>
                <a:gd name="T10" fmla="*/ 17183 w 17"/>
                <a:gd name="T11" fmla="*/ 23532 h 17"/>
                <a:gd name="T12" fmla="*/ 10739 w 17"/>
                <a:gd name="T13" fmla="*/ 21851 h 17"/>
                <a:gd name="T14" fmla="*/ 4296 w 17"/>
                <a:gd name="T15" fmla="*/ 20171 h 17"/>
                <a:gd name="T16" fmla="*/ 0 w 17"/>
                <a:gd name="T17" fmla="*/ 15128 h 17"/>
                <a:gd name="T18" fmla="*/ 0 w 17"/>
                <a:gd name="T19" fmla="*/ 10085 h 17"/>
                <a:gd name="T20" fmla="*/ 6443 w 17"/>
                <a:gd name="T21" fmla="*/ 5043 h 17"/>
                <a:gd name="T22" fmla="*/ 12887 w 17"/>
                <a:gd name="T23" fmla="*/ 1681 h 17"/>
                <a:gd name="T24" fmla="*/ 19330 w 17"/>
                <a:gd name="T25" fmla="*/ 0 h 17"/>
                <a:gd name="T26" fmla="*/ 23626 w 17"/>
                <a:gd name="T27" fmla="*/ 1681 h 17"/>
                <a:gd name="T28" fmla="*/ 27922 w 17"/>
                <a:gd name="T29" fmla="*/ 5043 h 17"/>
                <a:gd name="T30" fmla="*/ 30070 w 17"/>
                <a:gd name="T31" fmla="*/ 10085 h 17"/>
                <a:gd name="T32" fmla="*/ 34365 w 17"/>
                <a:gd name="T33" fmla="*/ 1344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8"/>
                  </a:moveTo>
                  <a:lnTo>
                    <a:pt x="16" y="9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1" y="16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4" y="6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7" name="Freeform 823"/>
            <p:cNvSpPr>
              <a:spLocks/>
            </p:cNvSpPr>
            <p:nvPr/>
          </p:nvSpPr>
          <p:spPr bwMode="auto">
            <a:xfrm>
              <a:off x="7773988" y="2060575"/>
              <a:ext cx="34925" cy="30163"/>
            </a:xfrm>
            <a:custGeom>
              <a:avLst/>
              <a:gdLst>
                <a:gd name="T0" fmla="*/ 32871 w 17"/>
                <a:gd name="T1" fmla="*/ 8871 h 17"/>
                <a:gd name="T2" fmla="*/ 32871 w 17"/>
                <a:gd name="T3" fmla="*/ 14194 h 17"/>
                <a:gd name="T4" fmla="*/ 26707 w 17"/>
                <a:gd name="T5" fmla="*/ 17743 h 17"/>
                <a:gd name="T6" fmla="*/ 20544 w 17"/>
                <a:gd name="T7" fmla="*/ 23066 h 17"/>
                <a:gd name="T8" fmla="*/ 16435 w 17"/>
                <a:gd name="T9" fmla="*/ 28389 h 17"/>
                <a:gd name="T10" fmla="*/ 0 w 17"/>
                <a:gd name="T11" fmla="*/ 28389 h 17"/>
                <a:gd name="T12" fmla="*/ 0 w 17"/>
                <a:gd name="T13" fmla="*/ 23066 h 17"/>
                <a:gd name="T14" fmla="*/ 4109 w 17"/>
                <a:gd name="T15" fmla="*/ 14194 h 17"/>
                <a:gd name="T16" fmla="*/ 4109 w 17"/>
                <a:gd name="T17" fmla="*/ 3549 h 17"/>
                <a:gd name="T18" fmla="*/ 10272 w 17"/>
                <a:gd name="T19" fmla="*/ 0 h 17"/>
                <a:gd name="T20" fmla="*/ 16435 w 17"/>
                <a:gd name="T21" fmla="*/ 0 h 17"/>
                <a:gd name="T22" fmla="*/ 26707 w 17"/>
                <a:gd name="T23" fmla="*/ 0 h 17"/>
                <a:gd name="T24" fmla="*/ 26707 w 17"/>
                <a:gd name="T25" fmla="*/ 3549 h 17"/>
                <a:gd name="T26" fmla="*/ 32871 w 17"/>
                <a:gd name="T27" fmla="*/ 887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5"/>
                  </a:moveTo>
                  <a:lnTo>
                    <a:pt x="16" y="8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2" y="8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8" name="Freeform 824"/>
            <p:cNvSpPr>
              <a:spLocks/>
            </p:cNvSpPr>
            <p:nvPr/>
          </p:nvSpPr>
          <p:spPr bwMode="auto">
            <a:xfrm>
              <a:off x="7773988" y="2060575"/>
              <a:ext cx="34925" cy="30163"/>
            </a:xfrm>
            <a:custGeom>
              <a:avLst/>
              <a:gdLst>
                <a:gd name="T0" fmla="*/ 28762 w 17"/>
                <a:gd name="T1" fmla="*/ 7097 h 17"/>
                <a:gd name="T2" fmla="*/ 32871 w 17"/>
                <a:gd name="T3" fmla="*/ 14194 h 17"/>
                <a:gd name="T4" fmla="*/ 26707 w 17"/>
                <a:gd name="T5" fmla="*/ 17743 h 17"/>
                <a:gd name="T6" fmla="*/ 20544 w 17"/>
                <a:gd name="T7" fmla="*/ 23066 h 17"/>
                <a:gd name="T8" fmla="*/ 16435 w 17"/>
                <a:gd name="T9" fmla="*/ 28389 h 17"/>
                <a:gd name="T10" fmla="*/ 0 w 17"/>
                <a:gd name="T11" fmla="*/ 28389 h 17"/>
                <a:gd name="T12" fmla="*/ 0 w 17"/>
                <a:gd name="T13" fmla="*/ 19517 h 17"/>
                <a:gd name="T14" fmla="*/ 2054 w 17"/>
                <a:gd name="T15" fmla="*/ 12420 h 17"/>
                <a:gd name="T16" fmla="*/ 4109 w 17"/>
                <a:gd name="T17" fmla="*/ 3549 h 17"/>
                <a:gd name="T18" fmla="*/ 10272 w 17"/>
                <a:gd name="T19" fmla="*/ 0 h 17"/>
                <a:gd name="T20" fmla="*/ 16435 w 17"/>
                <a:gd name="T21" fmla="*/ 0 h 17"/>
                <a:gd name="T22" fmla="*/ 22599 w 17"/>
                <a:gd name="T23" fmla="*/ 0 h 17"/>
                <a:gd name="T24" fmla="*/ 26707 w 17"/>
                <a:gd name="T25" fmla="*/ 1774 h 17"/>
                <a:gd name="T26" fmla="*/ 28762 w 17"/>
                <a:gd name="T27" fmla="*/ 7097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4" y="4"/>
                  </a:moveTo>
                  <a:lnTo>
                    <a:pt x="16" y="8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4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9" name="Freeform 825"/>
            <p:cNvSpPr>
              <a:spLocks/>
            </p:cNvSpPr>
            <p:nvPr/>
          </p:nvSpPr>
          <p:spPr bwMode="auto">
            <a:xfrm>
              <a:off x="7705725" y="2351088"/>
              <a:ext cx="1588" cy="31750"/>
            </a:xfrm>
            <a:custGeom>
              <a:avLst/>
              <a:gdLst>
                <a:gd name="T0" fmla="*/ 0 w 1"/>
                <a:gd name="T1" fmla="*/ 29882 h 17"/>
                <a:gd name="T2" fmla="*/ 0 w 1"/>
                <a:gd name="T3" fmla="*/ 0 h 17"/>
                <a:gd name="T4" fmla="*/ 0 w 1"/>
                <a:gd name="T5" fmla="*/ 14941 h 17"/>
                <a:gd name="T6" fmla="*/ 0 w 1"/>
                <a:gd name="T7" fmla="*/ 2988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7"/>
                <a:gd name="T14" fmla="*/ 1 w 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7">
                  <a:moveTo>
                    <a:pt x="0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0" name="Freeform 826"/>
            <p:cNvSpPr>
              <a:spLocks/>
            </p:cNvSpPr>
            <p:nvPr/>
          </p:nvSpPr>
          <p:spPr bwMode="auto">
            <a:xfrm>
              <a:off x="7707313" y="2062163"/>
              <a:ext cx="36512" cy="31750"/>
            </a:xfrm>
            <a:custGeom>
              <a:avLst/>
              <a:gdLst>
                <a:gd name="T0" fmla="*/ 34364 w 17"/>
                <a:gd name="T1" fmla="*/ 24279 h 17"/>
                <a:gd name="T2" fmla="*/ 25773 w 17"/>
                <a:gd name="T3" fmla="*/ 24279 h 17"/>
                <a:gd name="T4" fmla="*/ 17182 w 17"/>
                <a:gd name="T5" fmla="*/ 29882 h 17"/>
                <a:gd name="T6" fmla="*/ 8591 w 17"/>
                <a:gd name="T7" fmla="*/ 24279 h 17"/>
                <a:gd name="T8" fmla="*/ 0 w 17"/>
                <a:gd name="T9" fmla="*/ 24279 h 17"/>
                <a:gd name="T10" fmla="*/ 0 w 17"/>
                <a:gd name="T11" fmla="*/ 0 h 17"/>
                <a:gd name="T12" fmla="*/ 17182 w 17"/>
                <a:gd name="T13" fmla="*/ 3735 h 17"/>
                <a:gd name="T14" fmla="*/ 25773 w 17"/>
                <a:gd name="T15" fmla="*/ 7471 h 17"/>
                <a:gd name="T16" fmla="*/ 34364 w 17"/>
                <a:gd name="T17" fmla="*/ 16809 h 17"/>
                <a:gd name="T18" fmla="*/ 34364 w 17"/>
                <a:gd name="T19" fmla="*/ 24279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3"/>
                  </a:moveTo>
                  <a:lnTo>
                    <a:pt x="12" y="13"/>
                  </a:lnTo>
                  <a:lnTo>
                    <a:pt x="8" y="16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8" y="2"/>
                  </a:lnTo>
                  <a:lnTo>
                    <a:pt x="12" y="4"/>
                  </a:lnTo>
                  <a:lnTo>
                    <a:pt x="16" y="9"/>
                  </a:lnTo>
                  <a:lnTo>
                    <a:pt x="16" y="1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1" name="Freeform 827"/>
            <p:cNvSpPr>
              <a:spLocks/>
            </p:cNvSpPr>
            <p:nvPr/>
          </p:nvSpPr>
          <p:spPr bwMode="auto">
            <a:xfrm>
              <a:off x="7207250" y="2065338"/>
              <a:ext cx="123825" cy="65087"/>
            </a:xfrm>
            <a:custGeom>
              <a:avLst/>
              <a:gdLst>
                <a:gd name="T0" fmla="*/ 83262 w 58"/>
                <a:gd name="T1" fmla="*/ 5579 h 35"/>
                <a:gd name="T2" fmla="*/ 85397 w 58"/>
                <a:gd name="T3" fmla="*/ 9298 h 35"/>
                <a:gd name="T4" fmla="*/ 85397 w 58"/>
                <a:gd name="T5" fmla="*/ 13017 h 35"/>
                <a:gd name="T6" fmla="*/ 81127 w 58"/>
                <a:gd name="T7" fmla="*/ 16737 h 35"/>
                <a:gd name="T8" fmla="*/ 81127 w 58"/>
                <a:gd name="T9" fmla="*/ 18596 h 35"/>
                <a:gd name="T10" fmla="*/ 78992 w 58"/>
                <a:gd name="T11" fmla="*/ 24175 h 35"/>
                <a:gd name="T12" fmla="*/ 78992 w 58"/>
                <a:gd name="T13" fmla="*/ 27894 h 35"/>
                <a:gd name="T14" fmla="*/ 78992 w 58"/>
                <a:gd name="T15" fmla="*/ 29754 h 35"/>
                <a:gd name="T16" fmla="*/ 81127 w 58"/>
                <a:gd name="T17" fmla="*/ 35333 h 35"/>
                <a:gd name="T18" fmla="*/ 81127 w 58"/>
                <a:gd name="T19" fmla="*/ 40912 h 35"/>
                <a:gd name="T20" fmla="*/ 87531 w 58"/>
                <a:gd name="T21" fmla="*/ 44631 h 35"/>
                <a:gd name="T22" fmla="*/ 96071 w 58"/>
                <a:gd name="T23" fmla="*/ 48350 h 35"/>
                <a:gd name="T24" fmla="*/ 104611 w 58"/>
                <a:gd name="T25" fmla="*/ 52070 h 35"/>
                <a:gd name="T26" fmla="*/ 108881 w 58"/>
                <a:gd name="T27" fmla="*/ 52070 h 35"/>
                <a:gd name="T28" fmla="*/ 115285 w 58"/>
                <a:gd name="T29" fmla="*/ 52070 h 35"/>
                <a:gd name="T30" fmla="*/ 117420 w 58"/>
                <a:gd name="T31" fmla="*/ 53929 h 35"/>
                <a:gd name="T32" fmla="*/ 121690 w 58"/>
                <a:gd name="T33" fmla="*/ 55789 h 35"/>
                <a:gd name="T34" fmla="*/ 117420 w 58"/>
                <a:gd name="T35" fmla="*/ 59508 h 35"/>
                <a:gd name="T36" fmla="*/ 113150 w 58"/>
                <a:gd name="T37" fmla="*/ 63227 h 35"/>
                <a:gd name="T38" fmla="*/ 106746 w 58"/>
                <a:gd name="T39" fmla="*/ 63227 h 35"/>
                <a:gd name="T40" fmla="*/ 100341 w 58"/>
                <a:gd name="T41" fmla="*/ 63227 h 35"/>
                <a:gd name="T42" fmla="*/ 93936 w 58"/>
                <a:gd name="T43" fmla="*/ 61368 h 35"/>
                <a:gd name="T44" fmla="*/ 85397 w 58"/>
                <a:gd name="T45" fmla="*/ 59508 h 35"/>
                <a:gd name="T46" fmla="*/ 78992 w 58"/>
                <a:gd name="T47" fmla="*/ 59508 h 35"/>
                <a:gd name="T48" fmla="*/ 72587 w 58"/>
                <a:gd name="T49" fmla="*/ 59508 h 35"/>
                <a:gd name="T50" fmla="*/ 66182 w 58"/>
                <a:gd name="T51" fmla="*/ 59508 h 35"/>
                <a:gd name="T52" fmla="*/ 57643 w 58"/>
                <a:gd name="T53" fmla="*/ 59508 h 35"/>
                <a:gd name="T54" fmla="*/ 49103 w 58"/>
                <a:gd name="T55" fmla="*/ 57648 h 35"/>
                <a:gd name="T56" fmla="*/ 42698 w 58"/>
                <a:gd name="T57" fmla="*/ 57648 h 35"/>
                <a:gd name="T58" fmla="*/ 36294 w 58"/>
                <a:gd name="T59" fmla="*/ 57648 h 35"/>
                <a:gd name="T60" fmla="*/ 29889 w 58"/>
                <a:gd name="T61" fmla="*/ 55789 h 35"/>
                <a:gd name="T62" fmla="*/ 23484 w 58"/>
                <a:gd name="T63" fmla="*/ 55789 h 35"/>
                <a:gd name="T64" fmla="*/ 21349 w 58"/>
                <a:gd name="T65" fmla="*/ 52070 h 35"/>
                <a:gd name="T66" fmla="*/ 12809 w 58"/>
                <a:gd name="T67" fmla="*/ 52070 h 35"/>
                <a:gd name="T68" fmla="*/ 12809 w 58"/>
                <a:gd name="T69" fmla="*/ 46491 h 35"/>
                <a:gd name="T70" fmla="*/ 12809 w 58"/>
                <a:gd name="T71" fmla="*/ 42771 h 35"/>
                <a:gd name="T72" fmla="*/ 4270 w 58"/>
                <a:gd name="T73" fmla="*/ 42771 h 35"/>
                <a:gd name="T74" fmla="*/ 0 w 58"/>
                <a:gd name="T75" fmla="*/ 40912 h 35"/>
                <a:gd name="T76" fmla="*/ 0 w 58"/>
                <a:gd name="T77" fmla="*/ 37193 h 35"/>
                <a:gd name="T78" fmla="*/ 0 w 58"/>
                <a:gd name="T79" fmla="*/ 37193 h 35"/>
                <a:gd name="T80" fmla="*/ 0 w 58"/>
                <a:gd name="T81" fmla="*/ 33473 h 35"/>
                <a:gd name="T82" fmla="*/ 4270 w 58"/>
                <a:gd name="T83" fmla="*/ 29754 h 35"/>
                <a:gd name="T84" fmla="*/ 6405 w 58"/>
                <a:gd name="T85" fmla="*/ 26035 h 35"/>
                <a:gd name="T86" fmla="*/ 8540 w 58"/>
                <a:gd name="T87" fmla="*/ 22316 h 35"/>
                <a:gd name="T88" fmla="*/ 8540 w 58"/>
                <a:gd name="T89" fmla="*/ 18596 h 35"/>
                <a:gd name="T90" fmla="*/ 4270 w 58"/>
                <a:gd name="T91" fmla="*/ 18596 h 35"/>
                <a:gd name="T92" fmla="*/ 6405 w 58"/>
                <a:gd name="T93" fmla="*/ 16737 h 35"/>
                <a:gd name="T94" fmla="*/ 10675 w 58"/>
                <a:gd name="T95" fmla="*/ 14877 h 35"/>
                <a:gd name="T96" fmla="*/ 12809 w 58"/>
                <a:gd name="T97" fmla="*/ 13017 h 35"/>
                <a:gd name="T98" fmla="*/ 17079 w 58"/>
                <a:gd name="T99" fmla="*/ 11158 h 35"/>
                <a:gd name="T100" fmla="*/ 21349 w 58"/>
                <a:gd name="T101" fmla="*/ 11158 h 35"/>
                <a:gd name="T102" fmla="*/ 25619 w 58"/>
                <a:gd name="T103" fmla="*/ 9298 h 35"/>
                <a:gd name="T104" fmla="*/ 29889 w 58"/>
                <a:gd name="T105" fmla="*/ 9298 h 35"/>
                <a:gd name="T106" fmla="*/ 34159 w 58"/>
                <a:gd name="T107" fmla="*/ 7439 h 35"/>
                <a:gd name="T108" fmla="*/ 40563 w 58"/>
                <a:gd name="T109" fmla="*/ 5579 h 35"/>
                <a:gd name="T110" fmla="*/ 46968 w 58"/>
                <a:gd name="T111" fmla="*/ 3719 h 35"/>
                <a:gd name="T112" fmla="*/ 53373 w 58"/>
                <a:gd name="T113" fmla="*/ 1860 h 35"/>
                <a:gd name="T114" fmla="*/ 59778 w 58"/>
                <a:gd name="T115" fmla="*/ 0 h 35"/>
                <a:gd name="T116" fmla="*/ 66182 w 58"/>
                <a:gd name="T117" fmla="*/ 1860 h 35"/>
                <a:gd name="T118" fmla="*/ 70452 w 58"/>
                <a:gd name="T119" fmla="*/ 3719 h 35"/>
                <a:gd name="T120" fmla="*/ 76857 w 58"/>
                <a:gd name="T121" fmla="*/ 5579 h 35"/>
                <a:gd name="T122" fmla="*/ 83262 w 58"/>
                <a:gd name="T123" fmla="*/ 5579 h 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8"/>
                <a:gd name="T187" fmla="*/ 0 h 35"/>
                <a:gd name="T188" fmla="*/ 58 w 58"/>
                <a:gd name="T189" fmla="*/ 35 h 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8" h="35">
                  <a:moveTo>
                    <a:pt x="39" y="3"/>
                  </a:moveTo>
                  <a:lnTo>
                    <a:pt x="40" y="5"/>
                  </a:lnTo>
                  <a:lnTo>
                    <a:pt x="40" y="7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7" y="13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8" y="19"/>
                  </a:lnTo>
                  <a:lnTo>
                    <a:pt x="38" y="22"/>
                  </a:lnTo>
                  <a:lnTo>
                    <a:pt x="41" y="24"/>
                  </a:lnTo>
                  <a:lnTo>
                    <a:pt x="45" y="26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4" y="28"/>
                  </a:lnTo>
                  <a:lnTo>
                    <a:pt x="55" y="29"/>
                  </a:lnTo>
                  <a:lnTo>
                    <a:pt x="57" y="30"/>
                  </a:lnTo>
                  <a:lnTo>
                    <a:pt x="55" y="32"/>
                  </a:lnTo>
                  <a:lnTo>
                    <a:pt x="53" y="34"/>
                  </a:lnTo>
                  <a:lnTo>
                    <a:pt x="50" y="34"/>
                  </a:lnTo>
                  <a:lnTo>
                    <a:pt x="47" y="34"/>
                  </a:lnTo>
                  <a:lnTo>
                    <a:pt x="44" y="33"/>
                  </a:lnTo>
                  <a:lnTo>
                    <a:pt x="40" y="32"/>
                  </a:lnTo>
                  <a:lnTo>
                    <a:pt x="37" y="32"/>
                  </a:lnTo>
                  <a:lnTo>
                    <a:pt x="34" y="32"/>
                  </a:lnTo>
                  <a:lnTo>
                    <a:pt x="31" y="32"/>
                  </a:lnTo>
                  <a:lnTo>
                    <a:pt x="27" y="32"/>
                  </a:lnTo>
                  <a:lnTo>
                    <a:pt x="23" y="31"/>
                  </a:lnTo>
                  <a:lnTo>
                    <a:pt x="20" y="31"/>
                  </a:lnTo>
                  <a:lnTo>
                    <a:pt x="17" y="31"/>
                  </a:lnTo>
                  <a:lnTo>
                    <a:pt x="14" y="30"/>
                  </a:lnTo>
                  <a:lnTo>
                    <a:pt x="11" y="30"/>
                  </a:lnTo>
                  <a:lnTo>
                    <a:pt x="10" y="28"/>
                  </a:lnTo>
                  <a:lnTo>
                    <a:pt x="6" y="28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9"/>
                  </a:lnTo>
                  <a:lnTo>
                    <a:pt x="5" y="8"/>
                  </a:lnTo>
                  <a:lnTo>
                    <a:pt x="6" y="7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6" y="4"/>
                  </a:lnTo>
                  <a:lnTo>
                    <a:pt x="19" y="3"/>
                  </a:lnTo>
                  <a:lnTo>
                    <a:pt x="22" y="2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3" y="2"/>
                  </a:lnTo>
                  <a:lnTo>
                    <a:pt x="36" y="3"/>
                  </a:lnTo>
                  <a:lnTo>
                    <a:pt x="39" y="3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2" name="Freeform 828"/>
            <p:cNvSpPr>
              <a:spLocks/>
            </p:cNvSpPr>
            <p:nvPr/>
          </p:nvSpPr>
          <p:spPr bwMode="auto">
            <a:xfrm>
              <a:off x="7207250" y="2065338"/>
              <a:ext cx="128588" cy="74612"/>
            </a:xfrm>
            <a:custGeom>
              <a:avLst/>
              <a:gdLst>
                <a:gd name="T0" fmla="*/ 86428 w 61"/>
                <a:gd name="T1" fmla="*/ 7279 h 41"/>
                <a:gd name="T2" fmla="*/ 88536 w 61"/>
                <a:gd name="T3" fmla="*/ 10919 h 41"/>
                <a:gd name="T4" fmla="*/ 88536 w 61"/>
                <a:gd name="T5" fmla="*/ 14558 h 41"/>
                <a:gd name="T6" fmla="*/ 86428 w 61"/>
                <a:gd name="T7" fmla="*/ 20018 h 41"/>
                <a:gd name="T8" fmla="*/ 84320 w 61"/>
                <a:gd name="T9" fmla="*/ 21838 h 41"/>
                <a:gd name="T10" fmla="*/ 82212 w 61"/>
                <a:gd name="T11" fmla="*/ 27297 h 41"/>
                <a:gd name="T12" fmla="*/ 82212 w 61"/>
                <a:gd name="T13" fmla="*/ 30937 h 41"/>
                <a:gd name="T14" fmla="*/ 82212 w 61"/>
                <a:gd name="T15" fmla="*/ 34576 h 41"/>
                <a:gd name="T16" fmla="*/ 84320 w 61"/>
                <a:gd name="T17" fmla="*/ 40036 h 41"/>
                <a:gd name="T18" fmla="*/ 86428 w 61"/>
                <a:gd name="T19" fmla="*/ 47315 h 41"/>
                <a:gd name="T20" fmla="*/ 92752 w 61"/>
                <a:gd name="T21" fmla="*/ 50955 h 41"/>
                <a:gd name="T22" fmla="*/ 101184 w 61"/>
                <a:gd name="T23" fmla="*/ 56414 h 41"/>
                <a:gd name="T24" fmla="*/ 107508 w 61"/>
                <a:gd name="T25" fmla="*/ 60054 h 41"/>
                <a:gd name="T26" fmla="*/ 113832 w 61"/>
                <a:gd name="T27" fmla="*/ 60054 h 41"/>
                <a:gd name="T28" fmla="*/ 118048 w 61"/>
                <a:gd name="T29" fmla="*/ 60054 h 41"/>
                <a:gd name="T30" fmla="*/ 122264 w 61"/>
                <a:gd name="T31" fmla="*/ 61873 h 41"/>
                <a:gd name="T32" fmla="*/ 126480 w 61"/>
                <a:gd name="T33" fmla="*/ 65513 h 41"/>
                <a:gd name="T34" fmla="*/ 122264 w 61"/>
                <a:gd name="T35" fmla="*/ 69153 h 41"/>
                <a:gd name="T36" fmla="*/ 118048 w 61"/>
                <a:gd name="T37" fmla="*/ 72792 h 41"/>
                <a:gd name="T38" fmla="*/ 111724 w 61"/>
                <a:gd name="T39" fmla="*/ 72792 h 41"/>
                <a:gd name="T40" fmla="*/ 105400 w 61"/>
                <a:gd name="T41" fmla="*/ 72792 h 41"/>
                <a:gd name="T42" fmla="*/ 96968 w 61"/>
                <a:gd name="T43" fmla="*/ 70972 h 41"/>
                <a:gd name="T44" fmla="*/ 88536 w 61"/>
                <a:gd name="T45" fmla="*/ 69153 h 41"/>
                <a:gd name="T46" fmla="*/ 82212 w 61"/>
                <a:gd name="T47" fmla="*/ 69153 h 41"/>
                <a:gd name="T48" fmla="*/ 73780 w 61"/>
                <a:gd name="T49" fmla="*/ 69153 h 41"/>
                <a:gd name="T50" fmla="*/ 69564 w 61"/>
                <a:gd name="T51" fmla="*/ 67333 h 41"/>
                <a:gd name="T52" fmla="*/ 61132 w 61"/>
                <a:gd name="T53" fmla="*/ 67333 h 41"/>
                <a:gd name="T54" fmla="*/ 52700 w 61"/>
                <a:gd name="T55" fmla="*/ 67333 h 41"/>
                <a:gd name="T56" fmla="*/ 44268 w 61"/>
                <a:gd name="T57" fmla="*/ 67333 h 41"/>
                <a:gd name="T58" fmla="*/ 37944 w 61"/>
                <a:gd name="T59" fmla="*/ 67333 h 41"/>
                <a:gd name="T60" fmla="*/ 29512 w 61"/>
                <a:gd name="T61" fmla="*/ 65513 h 41"/>
                <a:gd name="T62" fmla="*/ 25296 w 61"/>
                <a:gd name="T63" fmla="*/ 63693 h 41"/>
                <a:gd name="T64" fmla="*/ 21080 w 61"/>
                <a:gd name="T65" fmla="*/ 60054 h 41"/>
                <a:gd name="T66" fmla="*/ 14756 w 61"/>
                <a:gd name="T67" fmla="*/ 58234 h 41"/>
                <a:gd name="T68" fmla="*/ 12648 w 61"/>
                <a:gd name="T69" fmla="*/ 54594 h 41"/>
                <a:gd name="T70" fmla="*/ 12648 w 61"/>
                <a:gd name="T71" fmla="*/ 49135 h 41"/>
                <a:gd name="T72" fmla="*/ 4216 w 61"/>
                <a:gd name="T73" fmla="*/ 49135 h 41"/>
                <a:gd name="T74" fmla="*/ 0 w 61"/>
                <a:gd name="T75" fmla="*/ 47315 h 41"/>
                <a:gd name="T76" fmla="*/ 0 w 61"/>
                <a:gd name="T77" fmla="*/ 43675 h 41"/>
                <a:gd name="T78" fmla="*/ 0 w 61"/>
                <a:gd name="T79" fmla="*/ 41856 h 41"/>
                <a:gd name="T80" fmla="*/ 0 w 61"/>
                <a:gd name="T81" fmla="*/ 38216 h 41"/>
                <a:gd name="T82" fmla="*/ 4216 w 61"/>
                <a:gd name="T83" fmla="*/ 34576 h 41"/>
                <a:gd name="T84" fmla="*/ 8432 w 61"/>
                <a:gd name="T85" fmla="*/ 30937 h 41"/>
                <a:gd name="T86" fmla="*/ 8432 w 61"/>
                <a:gd name="T87" fmla="*/ 25477 h 41"/>
                <a:gd name="T88" fmla="*/ 8432 w 61"/>
                <a:gd name="T89" fmla="*/ 21838 h 41"/>
                <a:gd name="T90" fmla="*/ 4216 w 61"/>
                <a:gd name="T91" fmla="*/ 21838 h 41"/>
                <a:gd name="T92" fmla="*/ 8432 w 61"/>
                <a:gd name="T93" fmla="*/ 20018 h 41"/>
                <a:gd name="T94" fmla="*/ 10540 w 61"/>
                <a:gd name="T95" fmla="*/ 16378 h 41"/>
                <a:gd name="T96" fmla="*/ 14756 w 61"/>
                <a:gd name="T97" fmla="*/ 14558 h 41"/>
                <a:gd name="T98" fmla="*/ 18972 w 61"/>
                <a:gd name="T99" fmla="*/ 12739 h 41"/>
                <a:gd name="T100" fmla="*/ 23188 w 61"/>
                <a:gd name="T101" fmla="*/ 12739 h 41"/>
                <a:gd name="T102" fmla="*/ 25296 w 61"/>
                <a:gd name="T103" fmla="*/ 10919 h 41"/>
                <a:gd name="T104" fmla="*/ 29512 w 61"/>
                <a:gd name="T105" fmla="*/ 10919 h 41"/>
                <a:gd name="T106" fmla="*/ 35836 w 61"/>
                <a:gd name="T107" fmla="*/ 9099 h 41"/>
                <a:gd name="T108" fmla="*/ 42160 w 61"/>
                <a:gd name="T109" fmla="*/ 5459 h 41"/>
                <a:gd name="T110" fmla="*/ 48484 w 61"/>
                <a:gd name="T111" fmla="*/ 3640 h 41"/>
                <a:gd name="T112" fmla="*/ 54808 w 61"/>
                <a:gd name="T113" fmla="*/ 3640 h 41"/>
                <a:gd name="T114" fmla="*/ 63240 w 61"/>
                <a:gd name="T115" fmla="*/ 0 h 41"/>
                <a:gd name="T116" fmla="*/ 69564 w 61"/>
                <a:gd name="T117" fmla="*/ 3640 h 41"/>
                <a:gd name="T118" fmla="*/ 73780 w 61"/>
                <a:gd name="T119" fmla="*/ 3640 h 41"/>
                <a:gd name="T120" fmla="*/ 77996 w 61"/>
                <a:gd name="T121" fmla="*/ 7279 h 41"/>
                <a:gd name="T122" fmla="*/ 86428 w 61"/>
                <a:gd name="T123" fmla="*/ 7279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1"/>
                <a:gd name="T187" fmla="*/ 0 h 41"/>
                <a:gd name="T188" fmla="*/ 61 w 61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1" h="41">
                  <a:moveTo>
                    <a:pt x="41" y="4"/>
                  </a:moveTo>
                  <a:lnTo>
                    <a:pt x="42" y="6"/>
                  </a:lnTo>
                  <a:lnTo>
                    <a:pt x="42" y="8"/>
                  </a:lnTo>
                  <a:lnTo>
                    <a:pt x="41" y="11"/>
                  </a:lnTo>
                  <a:lnTo>
                    <a:pt x="40" y="12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39" y="19"/>
                  </a:lnTo>
                  <a:lnTo>
                    <a:pt x="40" y="22"/>
                  </a:lnTo>
                  <a:lnTo>
                    <a:pt x="41" y="26"/>
                  </a:lnTo>
                  <a:lnTo>
                    <a:pt x="44" y="28"/>
                  </a:lnTo>
                  <a:lnTo>
                    <a:pt x="48" y="31"/>
                  </a:lnTo>
                  <a:lnTo>
                    <a:pt x="51" y="33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58" y="38"/>
                  </a:lnTo>
                  <a:lnTo>
                    <a:pt x="56" y="40"/>
                  </a:lnTo>
                  <a:lnTo>
                    <a:pt x="53" y="40"/>
                  </a:lnTo>
                  <a:lnTo>
                    <a:pt x="50" y="40"/>
                  </a:lnTo>
                  <a:lnTo>
                    <a:pt x="46" y="39"/>
                  </a:lnTo>
                  <a:lnTo>
                    <a:pt x="42" y="38"/>
                  </a:lnTo>
                  <a:lnTo>
                    <a:pt x="39" y="38"/>
                  </a:lnTo>
                  <a:lnTo>
                    <a:pt x="35" y="38"/>
                  </a:lnTo>
                  <a:lnTo>
                    <a:pt x="33" y="37"/>
                  </a:lnTo>
                  <a:lnTo>
                    <a:pt x="29" y="37"/>
                  </a:lnTo>
                  <a:lnTo>
                    <a:pt x="25" y="37"/>
                  </a:lnTo>
                  <a:lnTo>
                    <a:pt x="21" y="37"/>
                  </a:lnTo>
                  <a:lnTo>
                    <a:pt x="18" y="37"/>
                  </a:lnTo>
                  <a:lnTo>
                    <a:pt x="14" y="36"/>
                  </a:lnTo>
                  <a:lnTo>
                    <a:pt x="12" y="35"/>
                  </a:lnTo>
                  <a:lnTo>
                    <a:pt x="10" y="33"/>
                  </a:lnTo>
                  <a:lnTo>
                    <a:pt x="7" y="32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2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4" y="11"/>
                  </a:lnTo>
                  <a:lnTo>
                    <a:pt x="5" y="9"/>
                  </a:lnTo>
                  <a:lnTo>
                    <a:pt x="7" y="8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7" y="4"/>
                  </a:lnTo>
                  <a:lnTo>
                    <a:pt x="41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3" name="Freeform 829"/>
            <p:cNvSpPr>
              <a:spLocks/>
            </p:cNvSpPr>
            <p:nvPr/>
          </p:nvSpPr>
          <p:spPr bwMode="auto">
            <a:xfrm>
              <a:off x="7724775" y="2070100"/>
              <a:ext cx="34925" cy="28575"/>
            </a:xfrm>
            <a:custGeom>
              <a:avLst/>
              <a:gdLst>
                <a:gd name="T0" fmla="*/ 32871 w 17"/>
                <a:gd name="T1" fmla="*/ 3362 h 17"/>
                <a:gd name="T2" fmla="*/ 26707 w 17"/>
                <a:gd name="T3" fmla="*/ 10085 h 17"/>
                <a:gd name="T4" fmla="*/ 20544 w 17"/>
                <a:gd name="T5" fmla="*/ 18490 h 17"/>
                <a:gd name="T6" fmla="*/ 10272 w 17"/>
                <a:gd name="T7" fmla="*/ 26894 h 17"/>
                <a:gd name="T8" fmla="*/ 2054 w 17"/>
                <a:gd name="T9" fmla="*/ 26894 h 17"/>
                <a:gd name="T10" fmla="*/ 0 w 17"/>
                <a:gd name="T11" fmla="*/ 21851 h 17"/>
                <a:gd name="T12" fmla="*/ 2054 w 17"/>
                <a:gd name="T13" fmla="*/ 18490 h 17"/>
                <a:gd name="T14" fmla="*/ 6163 w 17"/>
                <a:gd name="T15" fmla="*/ 15128 h 17"/>
                <a:gd name="T16" fmla="*/ 8218 w 17"/>
                <a:gd name="T17" fmla="*/ 10085 h 17"/>
                <a:gd name="T18" fmla="*/ 14381 w 17"/>
                <a:gd name="T19" fmla="*/ 6724 h 17"/>
                <a:gd name="T20" fmla="*/ 20544 w 17"/>
                <a:gd name="T21" fmla="*/ 3362 h 17"/>
                <a:gd name="T22" fmla="*/ 24653 w 17"/>
                <a:gd name="T23" fmla="*/ 0 h 17"/>
                <a:gd name="T24" fmla="*/ 32871 w 17"/>
                <a:gd name="T25" fmla="*/ 336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2"/>
                  </a:moveTo>
                  <a:lnTo>
                    <a:pt x="13" y="6"/>
                  </a:lnTo>
                  <a:lnTo>
                    <a:pt x="10" y="11"/>
                  </a:lnTo>
                  <a:lnTo>
                    <a:pt x="5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3" y="9"/>
                  </a:lnTo>
                  <a:lnTo>
                    <a:pt x="4" y="6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6" y="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4" name="Freeform 830"/>
            <p:cNvSpPr>
              <a:spLocks/>
            </p:cNvSpPr>
            <p:nvPr/>
          </p:nvSpPr>
          <p:spPr bwMode="auto">
            <a:xfrm>
              <a:off x="7724775" y="2070100"/>
              <a:ext cx="34925" cy="28575"/>
            </a:xfrm>
            <a:custGeom>
              <a:avLst/>
              <a:gdLst>
                <a:gd name="T0" fmla="*/ 32871 w 17"/>
                <a:gd name="T1" fmla="*/ 3362 h 17"/>
                <a:gd name="T2" fmla="*/ 26707 w 17"/>
                <a:gd name="T3" fmla="*/ 10085 h 17"/>
                <a:gd name="T4" fmla="*/ 20544 w 17"/>
                <a:gd name="T5" fmla="*/ 20171 h 17"/>
                <a:gd name="T6" fmla="*/ 10272 w 17"/>
                <a:gd name="T7" fmla="*/ 23532 h 17"/>
                <a:gd name="T8" fmla="*/ 2054 w 17"/>
                <a:gd name="T9" fmla="*/ 26894 h 17"/>
                <a:gd name="T10" fmla="*/ 0 w 17"/>
                <a:gd name="T11" fmla="*/ 21851 h 17"/>
                <a:gd name="T12" fmla="*/ 2054 w 17"/>
                <a:gd name="T13" fmla="*/ 20171 h 17"/>
                <a:gd name="T14" fmla="*/ 8218 w 17"/>
                <a:gd name="T15" fmla="*/ 15128 h 17"/>
                <a:gd name="T16" fmla="*/ 8218 w 17"/>
                <a:gd name="T17" fmla="*/ 8404 h 17"/>
                <a:gd name="T18" fmla="*/ 14381 w 17"/>
                <a:gd name="T19" fmla="*/ 6724 h 17"/>
                <a:gd name="T20" fmla="*/ 20544 w 17"/>
                <a:gd name="T21" fmla="*/ 1681 h 17"/>
                <a:gd name="T22" fmla="*/ 24653 w 17"/>
                <a:gd name="T23" fmla="*/ 0 h 17"/>
                <a:gd name="T24" fmla="*/ 32871 w 17"/>
                <a:gd name="T25" fmla="*/ 336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2"/>
                  </a:moveTo>
                  <a:lnTo>
                    <a:pt x="13" y="6"/>
                  </a:lnTo>
                  <a:lnTo>
                    <a:pt x="10" y="12"/>
                  </a:lnTo>
                  <a:lnTo>
                    <a:pt x="5" y="14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4" y="9"/>
                  </a:lnTo>
                  <a:lnTo>
                    <a:pt x="4" y="5"/>
                  </a:lnTo>
                  <a:lnTo>
                    <a:pt x="7" y="4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6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5" name="Freeform 831"/>
            <p:cNvSpPr>
              <a:spLocks/>
            </p:cNvSpPr>
            <p:nvPr/>
          </p:nvSpPr>
          <p:spPr bwMode="auto">
            <a:xfrm>
              <a:off x="7645400" y="2090738"/>
              <a:ext cx="36513" cy="31750"/>
            </a:xfrm>
            <a:custGeom>
              <a:avLst/>
              <a:gdLst>
                <a:gd name="T0" fmla="*/ 0 w 17"/>
                <a:gd name="T1" fmla="*/ 29882 h 17"/>
                <a:gd name="T2" fmla="*/ 34365 w 17"/>
                <a:gd name="T3" fmla="*/ 29882 h 17"/>
                <a:gd name="T4" fmla="*/ 34365 w 17"/>
                <a:gd name="T5" fmla="*/ 0 h 17"/>
                <a:gd name="T6" fmla="*/ 0 w 17"/>
                <a:gd name="T7" fmla="*/ 0 h 17"/>
                <a:gd name="T8" fmla="*/ 0 w 17"/>
                <a:gd name="T9" fmla="*/ 2988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6" name="Freeform 832"/>
            <p:cNvSpPr>
              <a:spLocks/>
            </p:cNvSpPr>
            <p:nvPr/>
          </p:nvSpPr>
          <p:spPr bwMode="auto">
            <a:xfrm>
              <a:off x="7650163" y="2090738"/>
              <a:ext cx="36512" cy="31750"/>
            </a:xfrm>
            <a:custGeom>
              <a:avLst/>
              <a:gdLst>
                <a:gd name="T0" fmla="*/ 34364 w 17"/>
                <a:gd name="T1" fmla="*/ 29882 h 17"/>
                <a:gd name="T2" fmla="*/ 8591 w 17"/>
                <a:gd name="T3" fmla="*/ 29882 h 17"/>
                <a:gd name="T4" fmla="*/ 0 w 17"/>
                <a:gd name="T5" fmla="*/ 0 h 17"/>
                <a:gd name="T6" fmla="*/ 25773 w 17"/>
                <a:gd name="T7" fmla="*/ 3735 h 17"/>
                <a:gd name="T8" fmla="*/ 34364 w 17"/>
                <a:gd name="T9" fmla="*/ 11206 h 17"/>
                <a:gd name="T10" fmla="*/ 34364 w 17"/>
                <a:gd name="T11" fmla="*/ 16809 h 17"/>
                <a:gd name="T12" fmla="*/ 34364 w 17"/>
                <a:gd name="T13" fmla="*/ 29882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4" y="16"/>
                  </a:lnTo>
                  <a:lnTo>
                    <a:pt x="0" y="0"/>
                  </a:lnTo>
                  <a:lnTo>
                    <a:pt x="12" y="2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" name="Freeform 833"/>
            <p:cNvSpPr>
              <a:spLocks/>
            </p:cNvSpPr>
            <p:nvPr/>
          </p:nvSpPr>
          <p:spPr bwMode="auto">
            <a:xfrm>
              <a:off x="6662738" y="2117725"/>
              <a:ext cx="34925" cy="1588"/>
            </a:xfrm>
            <a:custGeom>
              <a:avLst/>
              <a:gdLst>
                <a:gd name="T0" fmla="*/ 32871 w 17"/>
                <a:gd name="T1" fmla="*/ 0 h 1"/>
                <a:gd name="T2" fmla="*/ 28762 w 17"/>
                <a:gd name="T3" fmla="*/ 0 h 1"/>
                <a:gd name="T4" fmla="*/ 24653 w 17"/>
                <a:gd name="T5" fmla="*/ 0 h 1"/>
                <a:gd name="T6" fmla="*/ 16435 w 17"/>
                <a:gd name="T7" fmla="*/ 0 h 1"/>
                <a:gd name="T8" fmla="*/ 10272 w 17"/>
                <a:gd name="T9" fmla="*/ 0 h 1"/>
                <a:gd name="T10" fmla="*/ 6163 w 17"/>
                <a:gd name="T11" fmla="*/ 0 h 1"/>
                <a:gd name="T12" fmla="*/ 0 w 17"/>
                <a:gd name="T13" fmla="*/ 0 h 1"/>
                <a:gd name="T14" fmla="*/ 6163 w 17"/>
                <a:gd name="T15" fmla="*/ 0 h 1"/>
                <a:gd name="T16" fmla="*/ 14381 w 17"/>
                <a:gd name="T17" fmla="*/ 0 h 1"/>
                <a:gd name="T18" fmla="*/ 24653 w 17"/>
                <a:gd name="T19" fmla="*/ 0 h 1"/>
                <a:gd name="T20" fmla="*/ 32871 w 17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"/>
                <a:gd name="T35" fmla="*/ 17 w 17"/>
                <a:gd name="T36" fmla="*/ 1 h 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">
                  <a:moveTo>
                    <a:pt x="16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8" name="Freeform 834"/>
            <p:cNvSpPr>
              <a:spLocks/>
            </p:cNvSpPr>
            <p:nvPr/>
          </p:nvSpPr>
          <p:spPr bwMode="auto">
            <a:xfrm>
              <a:off x="6662738" y="2117725"/>
              <a:ext cx="34925" cy="30163"/>
            </a:xfrm>
            <a:custGeom>
              <a:avLst/>
              <a:gdLst>
                <a:gd name="T0" fmla="*/ 32871 w 17"/>
                <a:gd name="T1" fmla="*/ 0 h 17"/>
                <a:gd name="T2" fmla="*/ 32871 w 17"/>
                <a:gd name="T3" fmla="*/ 8871 h 17"/>
                <a:gd name="T4" fmla="*/ 28762 w 17"/>
                <a:gd name="T5" fmla="*/ 17743 h 17"/>
                <a:gd name="T6" fmla="*/ 24653 w 17"/>
                <a:gd name="T7" fmla="*/ 17743 h 17"/>
                <a:gd name="T8" fmla="*/ 16435 w 17"/>
                <a:gd name="T9" fmla="*/ 17743 h 17"/>
                <a:gd name="T10" fmla="*/ 10272 w 17"/>
                <a:gd name="T11" fmla="*/ 17743 h 17"/>
                <a:gd name="T12" fmla="*/ 6163 w 17"/>
                <a:gd name="T13" fmla="*/ 28389 h 17"/>
                <a:gd name="T14" fmla="*/ 0 w 17"/>
                <a:gd name="T15" fmla="*/ 28389 h 17"/>
                <a:gd name="T16" fmla="*/ 6163 w 17"/>
                <a:gd name="T17" fmla="*/ 8871 h 17"/>
                <a:gd name="T18" fmla="*/ 12326 w 17"/>
                <a:gd name="T19" fmla="*/ 8871 h 17"/>
                <a:gd name="T20" fmla="*/ 24653 w 17"/>
                <a:gd name="T21" fmla="*/ 8871 h 17"/>
                <a:gd name="T22" fmla="*/ 32871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0"/>
                  </a:moveTo>
                  <a:lnTo>
                    <a:pt x="16" y="5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3" y="5"/>
                  </a:lnTo>
                  <a:lnTo>
                    <a:pt x="6" y="5"/>
                  </a:lnTo>
                  <a:lnTo>
                    <a:pt x="12" y="5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9" name="Freeform 835"/>
            <p:cNvSpPr>
              <a:spLocks/>
            </p:cNvSpPr>
            <p:nvPr/>
          </p:nvSpPr>
          <p:spPr bwMode="auto">
            <a:xfrm>
              <a:off x="6648450" y="2122488"/>
              <a:ext cx="38100" cy="31750"/>
            </a:xfrm>
            <a:custGeom>
              <a:avLst/>
              <a:gdLst>
                <a:gd name="T0" fmla="*/ 35859 w 17"/>
                <a:gd name="T1" fmla="*/ 0 h 17"/>
                <a:gd name="T2" fmla="*/ 35859 w 17"/>
                <a:gd name="T3" fmla="*/ 29882 h 17"/>
                <a:gd name="T4" fmla="*/ 22412 w 17"/>
                <a:gd name="T5" fmla="*/ 29882 h 17"/>
                <a:gd name="T6" fmla="*/ 11206 w 17"/>
                <a:gd name="T7" fmla="*/ 29882 h 17"/>
                <a:gd name="T8" fmla="*/ 0 w 17"/>
                <a:gd name="T9" fmla="*/ 0 h 17"/>
                <a:gd name="T10" fmla="*/ 11206 w 17"/>
                <a:gd name="T11" fmla="*/ 0 h 17"/>
                <a:gd name="T12" fmla="*/ 22412 w 17"/>
                <a:gd name="T13" fmla="*/ 0 h 17"/>
                <a:gd name="T14" fmla="*/ 35859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00" name="Freeform 836"/>
            <p:cNvSpPr>
              <a:spLocks/>
            </p:cNvSpPr>
            <p:nvPr/>
          </p:nvSpPr>
          <p:spPr bwMode="auto">
            <a:xfrm>
              <a:off x="6648450" y="2122488"/>
              <a:ext cx="38100" cy="31750"/>
            </a:xfrm>
            <a:custGeom>
              <a:avLst/>
              <a:gdLst>
                <a:gd name="T0" fmla="*/ 35859 w 17"/>
                <a:gd name="T1" fmla="*/ 14941 h 17"/>
                <a:gd name="T2" fmla="*/ 35859 w 17"/>
                <a:gd name="T3" fmla="*/ 22412 h 17"/>
                <a:gd name="T4" fmla="*/ 31376 w 17"/>
                <a:gd name="T5" fmla="*/ 22412 h 17"/>
                <a:gd name="T6" fmla="*/ 26894 w 17"/>
                <a:gd name="T7" fmla="*/ 29882 h 17"/>
                <a:gd name="T8" fmla="*/ 22412 w 17"/>
                <a:gd name="T9" fmla="*/ 22412 h 17"/>
                <a:gd name="T10" fmla="*/ 6724 w 17"/>
                <a:gd name="T11" fmla="*/ 14941 h 17"/>
                <a:gd name="T12" fmla="*/ 0 w 17"/>
                <a:gd name="T13" fmla="*/ 14941 h 17"/>
                <a:gd name="T14" fmla="*/ 2241 w 17"/>
                <a:gd name="T15" fmla="*/ 0 h 17"/>
                <a:gd name="T16" fmla="*/ 11206 w 17"/>
                <a:gd name="T17" fmla="*/ 0 h 17"/>
                <a:gd name="T18" fmla="*/ 22412 w 17"/>
                <a:gd name="T19" fmla="*/ 0 h 17"/>
                <a:gd name="T20" fmla="*/ 31376 w 17"/>
                <a:gd name="T21" fmla="*/ 7471 h 17"/>
                <a:gd name="T22" fmla="*/ 35859 w 17"/>
                <a:gd name="T23" fmla="*/ 14941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8"/>
                  </a:moveTo>
                  <a:lnTo>
                    <a:pt x="16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0" y="12"/>
                  </a:lnTo>
                  <a:lnTo>
                    <a:pt x="3" y="8"/>
                  </a:lnTo>
                  <a:lnTo>
                    <a:pt x="0" y="8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01" name="Freeform 837"/>
            <p:cNvSpPr>
              <a:spLocks/>
            </p:cNvSpPr>
            <p:nvPr/>
          </p:nvSpPr>
          <p:spPr bwMode="auto">
            <a:xfrm>
              <a:off x="6700838" y="2406650"/>
              <a:ext cx="1587" cy="28575"/>
            </a:xfrm>
            <a:custGeom>
              <a:avLst/>
              <a:gdLst>
                <a:gd name="T0" fmla="*/ 0 w 1"/>
                <a:gd name="T1" fmla="*/ 26894 h 17"/>
                <a:gd name="T2" fmla="*/ 0 w 1"/>
                <a:gd name="T3" fmla="*/ 13447 h 17"/>
                <a:gd name="T4" fmla="*/ 0 w 1"/>
                <a:gd name="T5" fmla="*/ 0 h 17"/>
                <a:gd name="T6" fmla="*/ 0 w 1"/>
                <a:gd name="T7" fmla="*/ 2689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7"/>
                <a:gd name="T14" fmla="*/ 1 w 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02" name="Freeform 838"/>
            <p:cNvSpPr>
              <a:spLocks/>
            </p:cNvSpPr>
            <p:nvPr/>
          </p:nvSpPr>
          <p:spPr bwMode="auto">
            <a:xfrm>
              <a:off x="6705600" y="2119313"/>
              <a:ext cx="34925" cy="31750"/>
            </a:xfrm>
            <a:custGeom>
              <a:avLst/>
              <a:gdLst>
                <a:gd name="T0" fmla="*/ 32871 w 17"/>
                <a:gd name="T1" fmla="*/ 0 h 17"/>
                <a:gd name="T2" fmla="*/ 32871 w 17"/>
                <a:gd name="T3" fmla="*/ 14941 h 17"/>
                <a:gd name="T4" fmla="*/ 24653 w 17"/>
                <a:gd name="T5" fmla="*/ 29882 h 17"/>
                <a:gd name="T6" fmla="*/ 0 w 17"/>
                <a:gd name="T7" fmla="*/ 29882 h 17"/>
                <a:gd name="T8" fmla="*/ 6163 w 17"/>
                <a:gd name="T9" fmla="*/ 14941 h 17"/>
                <a:gd name="T10" fmla="*/ 24653 w 17"/>
                <a:gd name="T11" fmla="*/ 0 h 17"/>
                <a:gd name="T12" fmla="*/ 32871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3" y="8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03" name="Freeform 839"/>
            <p:cNvSpPr>
              <a:spLocks/>
            </p:cNvSpPr>
            <p:nvPr/>
          </p:nvSpPr>
          <p:spPr bwMode="auto">
            <a:xfrm>
              <a:off x="6686550" y="2408238"/>
              <a:ext cx="3175" cy="31750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29882 h 17"/>
                <a:gd name="T4" fmla="*/ 0 w 1"/>
                <a:gd name="T5" fmla="*/ 0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04" name="Freeform 840"/>
            <p:cNvSpPr>
              <a:spLocks/>
            </p:cNvSpPr>
            <p:nvPr/>
          </p:nvSpPr>
          <p:spPr bwMode="auto">
            <a:xfrm>
              <a:off x="6686550" y="2122488"/>
              <a:ext cx="38100" cy="31750"/>
            </a:xfrm>
            <a:custGeom>
              <a:avLst/>
              <a:gdLst>
                <a:gd name="T0" fmla="*/ 35859 w 17"/>
                <a:gd name="T1" fmla="*/ 29882 h 17"/>
                <a:gd name="T2" fmla="*/ 26894 w 17"/>
                <a:gd name="T3" fmla="*/ 29882 h 17"/>
                <a:gd name="T4" fmla="*/ 20171 w 17"/>
                <a:gd name="T5" fmla="*/ 29882 h 17"/>
                <a:gd name="T6" fmla="*/ 6724 w 17"/>
                <a:gd name="T7" fmla="*/ 29882 h 17"/>
                <a:gd name="T8" fmla="*/ 0 w 17"/>
                <a:gd name="T9" fmla="*/ 29882 h 17"/>
                <a:gd name="T10" fmla="*/ 6724 w 17"/>
                <a:gd name="T11" fmla="*/ 0 h 17"/>
                <a:gd name="T12" fmla="*/ 20171 w 17"/>
                <a:gd name="T13" fmla="*/ 0 h 17"/>
                <a:gd name="T14" fmla="*/ 26894 w 17"/>
                <a:gd name="T15" fmla="*/ 0 h 17"/>
                <a:gd name="T16" fmla="*/ 35859 w 17"/>
                <a:gd name="T17" fmla="*/ 0 h 17"/>
                <a:gd name="T18" fmla="*/ 35859 w 17"/>
                <a:gd name="T19" fmla="*/ 29882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6"/>
                  </a:moveTo>
                  <a:lnTo>
                    <a:pt x="12" y="16"/>
                  </a:lnTo>
                  <a:lnTo>
                    <a:pt x="9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3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05" name="Freeform 841"/>
            <p:cNvSpPr>
              <a:spLocks/>
            </p:cNvSpPr>
            <p:nvPr/>
          </p:nvSpPr>
          <p:spPr bwMode="auto">
            <a:xfrm>
              <a:off x="6664325" y="2122488"/>
              <a:ext cx="36513" cy="31750"/>
            </a:xfrm>
            <a:custGeom>
              <a:avLst/>
              <a:gdLst>
                <a:gd name="T0" fmla="*/ 34365 w 17"/>
                <a:gd name="T1" fmla="*/ 29882 h 17"/>
                <a:gd name="T2" fmla="*/ 34365 w 17"/>
                <a:gd name="T3" fmla="*/ 0 h 17"/>
                <a:gd name="T4" fmla="*/ 21478 w 17"/>
                <a:gd name="T5" fmla="*/ 0 h 17"/>
                <a:gd name="T6" fmla="*/ 10739 w 17"/>
                <a:gd name="T7" fmla="*/ 29882 h 17"/>
                <a:gd name="T8" fmla="*/ 0 w 17"/>
                <a:gd name="T9" fmla="*/ 29882 h 17"/>
                <a:gd name="T10" fmla="*/ 10739 w 17"/>
                <a:gd name="T11" fmla="*/ 29882 h 17"/>
                <a:gd name="T12" fmla="*/ 21478 w 17"/>
                <a:gd name="T13" fmla="*/ 29882 h 17"/>
                <a:gd name="T14" fmla="*/ 34365 w 17"/>
                <a:gd name="T15" fmla="*/ 29882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06" name="Freeform 842"/>
            <p:cNvSpPr>
              <a:spLocks/>
            </p:cNvSpPr>
            <p:nvPr/>
          </p:nvSpPr>
          <p:spPr bwMode="auto">
            <a:xfrm>
              <a:off x="6664325" y="2127250"/>
              <a:ext cx="36513" cy="31750"/>
            </a:xfrm>
            <a:custGeom>
              <a:avLst/>
              <a:gdLst>
                <a:gd name="T0" fmla="*/ 34365 w 17"/>
                <a:gd name="T1" fmla="*/ 14941 h 17"/>
                <a:gd name="T2" fmla="*/ 30070 w 17"/>
                <a:gd name="T3" fmla="*/ 29882 h 17"/>
                <a:gd name="T4" fmla="*/ 21478 w 17"/>
                <a:gd name="T5" fmla="*/ 22412 h 17"/>
                <a:gd name="T6" fmla="*/ 12887 w 17"/>
                <a:gd name="T7" fmla="*/ 0 h 17"/>
                <a:gd name="T8" fmla="*/ 0 w 17"/>
                <a:gd name="T9" fmla="*/ 0 h 17"/>
                <a:gd name="T10" fmla="*/ 12887 w 17"/>
                <a:gd name="T11" fmla="*/ 0 h 17"/>
                <a:gd name="T12" fmla="*/ 17183 w 17"/>
                <a:gd name="T13" fmla="*/ 0 h 17"/>
                <a:gd name="T14" fmla="*/ 25774 w 17"/>
                <a:gd name="T15" fmla="*/ 7471 h 17"/>
                <a:gd name="T16" fmla="*/ 34365 w 17"/>
                <a:gd name="T17" fmla="*/ 14941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8"/>
                  </a:moveTo>
                  <a:lnTo>
                    <a:pt x="14" y="16"/>
                  </a:lnTo>
                  <a:lnTo>
                    <a:pt x="10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07" name="Freeform 843"/>
            <p:cNvSpPr>
              <a:spLocks/>
            </p:cNvSpPr>
            <p:nvPr/>
          </p:nvSpPr>
          <p:spPr bwMode="auto">
            <a:xfrm>
              <a:off x="6486525" y="2159000"/>
              <a:ext cx="34925" cy="31750"/>
            </a:xfrm>
            <a:custGeom>
              <a:avLst/>
              <a:gdLst>
                <a:gd name="T0" fmla="*/ 0 w 17"/>
                <a:gd name="T1" fmla="*/ 0 h 17"/>
                <a:gd name="T2" fmla="*/ 32871 w 17"/>
                <a:gd name="T3" fmla="*/ 0 h 17"/>
                <a:gd name="T4" fmla="*/ 32871 w 17"/>
                <a:gd name="T5" fmla="*/ 29882 h 17"/>
                <a:gd name="T6" fmla="*/ 20544 w 17"/>
                <a:gd name="T7" fmla="*/ 29882 h 17"/>
                <a:gd name="T8" fmla="*/ 0 w 17"/>
                <a:gd name="T9" fmla="*/ 29882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08" name="Freeform 844"/>
            <p:cNvSpPr>
              <a:spLocks/>
            </p:cNvSpPr>
            <p:nvPr/>
          </p:nvSpPr>
          <p:spPr bwMode="auto">
            <a:xfrm>
              <a:off x="6492875" y="2162175"/>
              <a:ext cx="36513" cy="30163"/>
            </a:xfrm>
            <a:custGeom>
              <a:avLst/>
              <a:gdLst>
                <a:gd name="T0" fmla="*/ 34365 w 17"/>
                <a:gd name="T1" fmla="*/ 28389 h 17"/>
                <a:gd name="T2" fmla="*/ 0 w 17"/>
                <a:gd name="T3" fmla="*/ 28389 h 17"/>
                <a:gd name="T4" fmla="*/ 0 w 17"/>
                <a:gd name="T5" fmla="*/ 0 h 17"/>
                <a:gd name="T6" fmla="*/ 17183 w 17"/>
                <a:gd name="T7" fmla="*/ 7097 h 17"/>
                <a:gd name="T8" fmla="*/ 34365 w 17"/>
                <a:gd name="T9" fmla="*/ 14194 h 17"/>
                <a:gd name="T10" fmla="*/ 34365 w 17"/>
                <a:gd name="T11" fmla="*/ 21292 h 17"/>
                <a:gd name="T12" fmla="*/ 34365 w 17"/>
                <a:gd name="T13" fmla="*/ 28389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8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09" name="Freeform 845"/>
            <p:cNvSpPr>
              <a:spLocks/>
            </p:cNvSpPr>
            <p:nvPr/>
          </p:nvSpPr>
          <p:spPr bwMode="auto">
            <a:xfrm>
              <a:off x="7140575" y="2162175"/>
              <a:ext cx="36513" cy="30163"/>
            </a:xfrm>
            <a:custGeom>
              <a:avLst/>
              <a:gdLst>
                <a:gd name="T0" fmla="*/ 34365 w 17"/>
                <a:gd name="T1" fmla="*/ 24840 h 17"/>
                <a:gd name="T2" fmla="*/ 27922 w 17"/>
                <a:gd name="T3" fmla="*/ 28389 h 17"/>
                <a:gd name="T4" fmla="*/ 21478 w 17"/>
                <a:gd name="T5" fmla="*/ 24840 h 17"/>
                <a:gd name="T6" fmla="*/ 15035 w 17"/>
                <a:gd name="T7" fmla="*/ 24840 h 17"/>
                <a:gd name="T8" fmla="*/ 8591 w 17"/>
                <a:gd name="T9" fmla="*/ 28389 h 17"/>
                <a:gd name="T10" fmla="*/ 4296 w 17"/>
                <a:gd name="T11" fmla="*/ 24840 h 17"/>
                <a:gd name="T12" fmla="*/ 2148 w 17"/>
                <a:gd name="T13" fmla="*/ 23066 h 17"/>
                <a:gd name="T14" fmla="*/ 0 w 17"/>
                <a:gd name="T15" fmla="*/ 21292 h 17"/>
                <a:gd name="T16" fmla="*/ 0 w 17"/>
                <a:gd name="T17" fmla="*/ 15969 h 17"/>
                <a:gd name="T18" fmla="*/ 0 w 17"/>
                <a:gd name="T19" fmla="*/ 10646 h 17"/>
                <a:gd name="T20" fmla="*/ 0 w 17"/>
                <a:gd name="T21" fmla="*/ 8871 h 17"/>
                <a:gd name="T22" fmla="*/ 0 w 17"/>
                <a:gd name="T23" fmla="*/ 3549 h 17"/>
                <a:gd name="T24" fmla="*/ 0 w 17"/>
                <a:gd name="T25" fmla="*/ 1774 h 17"/>
                <a:gd name="T26" fmla="*/ 4296 w 17"/>
                <a:gd name="T27" fmla="*/ 1774 h 17"/>
                <a:gd name="T28" fmla="*/ 17183 w 17"/>
                <a:gd name="T29" fmla="*/ 0 h 17"/>
                <a:gd name="T30" fmla="*/ 27922 w 17"/>
                <a:gd name="T31" fmla="*/ 0 h 17"/>
                <a:gd name="T32" fmla="*/ 30070 w 17"/>
                <a:gd name="T33" fmla="*/ 0 h 17"/>
                <a:gd name="T34" fmla="*/ 34365 w 17"/>
                <a:gd name="T35" fmla="*/ 2484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16" y="14"/>
                  </a:moveTo>
                  <a:lnTo>
                    <a:pt x="13" y="16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1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10" name="Freeform 846"/>
            <p:cNvSpPr>
              <a:spLocks/>
            </p:cNvSpPr>
            <p:nvPr/>
          </p:nvSpPr>
          <p:spPr bwMode="auto">
            <a:xfrm>
              <a:off x="5768975" y="2835275"/>
              <a:ext cx="36513" cy="30163"/>
            </a:xfrm>
            <a:custGeom>
              <a:avLst/>
              <a:gdLst>
                <a:gd name="T0" fmla="*/ 34365 w 17"/>
                <a:gd name="T1" fmla="*/ 25136 h 18"/>
                <a:gd name="T2" fmla="*/ 27922 w 17"/>
                <a:gd name="T3" fmla="*/ 28487 h 18"/>
                <a:gd name="T4" fmla="*/ 21478 w 17"/>
                <a:gd name="T5" fmla="*/ 26812 h 18"/>
                <a:gd name="T6" fmla="*/ 15035 w 17"/>
                <a:gd name="T7" fmla="*/ 26812 h 18"/>
                <a:gd name="T8" fmla="*/ 8591 w 17"/>
                <a:gd name="T9" fmla="*/ 28487 h 18"/>
                <a:gd name="T10" fmla="*/ 6443 w 17"/>
                <a:gd name="T11" fmla="*/ 26812 h 18"/>
                <a:gd name="T12" fmla="*/ 2148 w 17"/>
                <a:gd name="T13" fmla="*/ 23460 h 18"/>
                <a:gd name="T14" fmla="*/ 0 w 17"/>
                <a:gd name="T15" fmla="*/ 21784 h 18"/>
                <a:gd name="T16" fmla="*/ 0 w 17"/>
                <a:gd name="T17" fmla="*/ 16757 h 18"/>
                <a:gd name="T18" fmla="*/ 0 w 17"/>
                <a:gd name="T19" fmla="*/ 11730 h 18"/>
                <a:gd name="T20" fmla="*/ 0 w 17"/>
                <a:gd name="T21" fmla="*/ 8379 h 18"/>
                <a:gd name="T22" fmla="*/ 0 w 17"/>
                <a:gd name="T23" fmla="*/ 5027 h 18"/>
                <a:gd name="T24" fmla="*/ 0 w 17"/>
                <a:gd name="T25" fmla="*/ 1676 h 18"/>
                <a:gd name="T26" fmla="*/ 8591 w 17"/>
                <a:gd name="T27" fmla="*/ 0 h 18"/>
                <a:gd name="T28" fmla="*/ 17183 w 17"/>
                <a:gd name="T29" fmla="*/ 0 h 18"/>
                <a:gd name="T30" fmla="*/ 25774 w 17"/>
                <a:gd name="T31" fmla="*/ 0 h 18"/>
                <a:gd name="T32" fmla="*/ 32217 w 17"/>
                <a:gd name="T33" fmla="*/ 0 h 18"/>
                <a:gd name="T34" fmla="*/ 34365 w 17"/>
                <a:gd name="T35" fmla="*/ 25136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8"/>
                <a:gd name="T56" fmla="*/ 17 w 17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8">
                  <a:moveTo>
                    <a:pt x="16" y="15"/>
                  </a:moveTo>
                  <a:lnTo>
                    <a:pt x="13" y="17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1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11" name="Freeform 847"/>
            <p:cNvSpPr>
              <a:spLocks/>
            </p:cNvSpPr>
            <p:nvPr/>
          </p:nvSpPr>
          <p:spPr bwMode="auto">
            <a:xfrm>
              <a:off x="6435725" y="2489200"/>
              <a:ext cx="1588" cy="28575"/>
            </a:xfrm>
            <a:custGeom>
              <a:avLst/>
              <a:gdLst>
                <a:gd name="T0" fmla="*/ 0 w 1"/>
                <a:gd name="T1" fmla="*/ 26894 h 17"/>
                <a:gd name="T2" fmla="*/ 0 w 1"/>
                <a:gd name="T3" fmla="*/ 13447 h 17"/>
                <a:gd name="T4" fmla="*/ 0 w 1"/>
                <a:gd name="T5" fmla="*/ 0 h 17"/>
                <a:gd name="T6" fmla="*/ 0 w 1"/>
                <a:gd name="T7" fmla="*/ 2689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7"/>
                <a:gd name="T14" fmla="*/ 1 w 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12" name="Freeform 848"/>
            <p:cNvSpPr>
              <a:spLocks/>
            </p:cNvSpPr>
            <p:nvPr/>
          </p:nvSpPr>
          <p:spPr bwMode="auto">
            <a:xfrm>
              <a:off x="6435725" y="2203450"/>
              <a:ext cx="36513" cy="30163"/>
            </a:xfrm>
            <a:custGeom>
              <a:avLst/>
              <a:gdLst>
                <a:gd name="T0" fmla="*/ 34365 w 17"/>
                <a:gd name="T1" fmla="*/ 8871 h 17"/>
                <a:gd name="T2" fmla="*/ 34365 w 17"/>
                <a:gd name="T3" fmla="*/ 17743 h 17"/>
                <a:gd name="T4" fmla="*/ 25774 w 17"/>
                <a:gd name="T5" fmla="*/ 17743 h 17"/>
                <a:gd name="T6" fmla="*/ 25774 w 17"/>
                <a:gd name="T7" fmla="*/ 28389 h 17"/>
                <a:gd name="T8" fmla="*/ 19330 w 17"/>
                <a:gd name="T9" fmla="*/ 28389 h 17"/>
                <a:gd name="T10" fmla="*/ 0 w 17"/>
                <a:gd name="T11" fmla="*/ 0 h 17"/>
                <a:gd name="T12" fmla="*/ 6443 w 17"/>
                <a:gd name="T13" fmla="*/ 0 h 17"/>
                <a:gd name="T14" fmla="*/ 19330 w 17"/>
                <a:gd name="T15" fmla="*/ 0 h 17"/>
                <a:gd name="T16" fmla="*/ 25774 w 17"/>
                <a:gd name="T17" fmla="*/ 0 h 17"/>
                <a:gd name="T18" fmla="*/ 34365 w 17"/>
                <a:gd name="T19" fmla="*/ 8871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5"/>
                  </a:moveTo>
                  <a:lnTo>
                    <a:pt x="16" y="10"/>
                  </a:lnTo>
                  <a:lnTo>
                    <a:pt x="12" y="10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13" name="Freeform 849"/>
            <p:cNvSpPr>
              <a:spLocks/>
            </p:cNvSpPr>
            <p:nvPr/>
          </p:nvSpPr>
          <p:spPr bwMode="auto">
            <a:xfrm>
              <a:off x="6415088" y="2212975"/>
              <a:ext cx="34925" cy="31750"/>
            </a:xfrm>
            <a:custGeom>
              <a:avLst/>
              <a:gdLst>
                <a:gd name="T0" fmla="*/ 0 w 17"/>
                <a:gd name="T1" fmla="*/ 29882 h 17"/>
                <a:gd name="T2" fmla="*/ 0 w 17"/>
                <a:gd name="T3" fmla="*/ 0 h 17"/>
                <a:gd name="T4" fmla="*/ 32871 w 17"/>
                <a:gd name="T5" fmla="*/ 0 h 17"/>
                <a:gd name="T6" fmla="*/ 32871 w 17"/>
                <a:gd name="T7" fmla="*/ 29882 h 17"/>
                <a:gd name="T8" fmla="*/ 0 w 17"/>
                <a:gd name="T9" fmla="*/ 2988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14" name="Freeform 850"/>
            <p:cNvSpPr>
              <a:spLocks/>
            </p:cNvSpPr>
            <p:nvPr/>
          </p:nvSpPr>
          <p:spPr bwMode="auto">
            <a:xfrm>
              <a:off x="6416675" y="2216150"/>
              <a:ext cx="36513" cy="31750"/>
            </a:xfrm>
            <a:custGeom>
              <a:avLst/>
              <a:gdLst>
                <a:gd name="T0" fmla="*/ 34365 w 17"/>
                <a:gd name="T1" fmla="*/ 7471 h 17"/>
                <a:gd name="T2" fmla="*/ 34365 w 17"/>
                <a:gd name="T3" fmla="*/ 14941 h 17"/>
                <a:gd name="T4" fmla="*/ 21478 w 17"/>
                <a:gd name="T5" fmla="*/ 29882 h 17"/>
                <a:gd name="T6" fmla="*/ 10739 w 17"/>
                <a:gd name="T7" fmla="*/ 29882 h 17"/>
                <a:gd name="T8" fmla="*/ 0 w 17"/>
                <a:gd name="T9" fmla="*/ 22412 h 17"/>
                <a:gd name="T10" fmla="*/ 0 w 17"/>
                <a:gd name="T11" fmla="*/ 14941 h 17"/>
                <a:gd name="T12" fmla="*/ 0 w 17"/>
                <a:gd name="T13" fmla="*/ 7471 h 17"/>
                <a:gd name="T14" fmla="*/ 10739 w 17"/>
                <a:gd name="T15" fmla="*/ 0 h 17"/>
                <a:gd name="T16" fmla="*/ 21478 w 17"/>
                <a:gd name="T17" fmla="*/ 0 h 17"/>
                <a:gd name="T18" fmla="*/ 34365 w 17"/>
                <a:gd name="T19" fmla="*/ 0 h 17"/>
                <a:gd name="T20" fmla="*/ 34365 w 17"/>
                <a:gd name="T21" fmla="*/ 7471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4"/>
                  </a:moveTo>
                  <a:lnTo>
                    <a:pt x="16" y="8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15" name="Freeform 851"/>
            <p:cNvSpPr>
              <a:spLocks/>
            </p:cNvSpPr>
            <p:nvPr/>
          </p:nvSpPr>
          <p:spPr bwMode="auto">
            <a:xfrm>
              <a:off x="6399213" y="2508250"/>
              <a:ext cx="1587" cy="30163"/>
            </a:xfrm>
            <a:custGeom>
              <a:avLst/>
              <a:gdLst>
                <a:gd name="T0" fmla="*/ 0 w 1"/>
                <a:gd name="T1" fmla="*/ 14194 h 17"/>
                <a:gd name="T2" fmla="*/ 0 w 1"/>
                <a:gd name="T3" fmla="*/ 0 h 17"/>
                <a:gd name="T4" fmla="*/ 0 w 1"/>
                <a:gd name="T5" fmla="*/ 14194 h 17"/>
                <a:gd name="T6" fmla="*/ 0 w 1"/>
                <a:gd name="T7" fmla="*/ 28389 h 17"/>
                <a:gd name="T8" fmla="*/ 0 w 1"/>
                <a:gd name="T9" fmla="*/ 1419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16" name="Freeform 852"/>
            <p:cNvSpPr>
              <a:spLocks/>
            </p:cNvSpPr>
            <p:nvPr/>
          </p:nvSpPr>
          <p:spPr bwMode="auto">
            <a:xfrm>
              <a:off x="6400800" y="2224088"/>
              <a:ext cx="36513" cy="28575"/>
            </a:xfrm>
            <a:custGeom>
              <a:avLst/>
              <a:gdLst>
                <a:gd name="T0" fmla="*/ 34365 w 17"/>
                <a:gd name="T1" fmla="*/ 13447 h 17"/>
                <a:gd name="T2" fmla="*/ 25774 w 17"/>
                <a:gd name="T3" fmla="*/ 26894 h 17"/>
                <a:gd name="T4" fmla="*/ 19330 w 17"/>
                <a:gd name="T5" fmla="*/ 26894 h 17"/>
                <a:gd name="T6" fmla="*/ 0 w 17"/>
                <a:gd name="T7" fmla="*/ 26894 h 17"/>
                <a:gd name="T8" fmla="*/ 0 w 17"/>
                <a:gd name="T9" fmla="*/ 13447 h 17"/>
                <a:gd name="T10" fmla="*/ 12887 w 17"/>
                <a:gd name="T11" fmla="*/ 0 h 17"/>
                <a:gd name="T12" fmla="*/ 19330 w 17"/>
                <a:gd name="T13" fmla="*/ 0 h 17"/>
                <a:gd name="T14" fmla="*/ 34365 w 17"/>
                <a:gd name="T15" fmla="*/ 1344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8"/>
                  </a:moveTo>
                  <a:lnTo>
                    <a:pt x="12" y="16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6" y="0"/>
                  </a:lnTo>
                  <a:lnTo>
                    <a:pt x="9" y="0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17" name="Freeform 853"/>
            <p:cNvSpPr>
              <a:spLocks/>
            </p:cNvSpPr>
            <p:nvPr/>
          </p:nvSpPr>
          <p:spPr bwMode="auto">
            <a:xfrm>
              <a:off x="6386513" y="2528888"/>
              <a:ext cx="1587" cy="30162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28388 h 17"/>
                <a:gd name="T4" fmla="*/ 0 w 1"/>
                <a:gd name="T5" fmla="*/ 0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18" name="Freeform 854"/>
            <p:cNvSpPr>
              <a:spLocks/>
            </p:cNvSpPr>
            <p:nvPr/>
          </p:nvSpPr>
          <p:spPr bwMode="auto">
            <a:xfrm>
              <a:off x="6386513" y="2239963"/>
              <a:ext cx="36512" cy="30162"/>
            </a:xfrm>
            <a:custGeom>
              <a:avLst/>
              <a:gdLst>
                <a:gd name="T0" fmla="*/ 34364 w 17"/>
                <a:gd name="T1" fmla="*/ 28388 h 17"/>
                <a:gd name="T2" fmla="*/ 6443 w 17"/>
                <a:gd name="T3" fmla="*/ 28388 h 17"/>
                <a:gd name="T4" fmla="*/ 0 w 17"/>
                <a:gd name="T5" fmla="*/ 17742 h 17"/>
                <a:gd name="T6" fmla="*/ 6443 w 17"/>
                <a:gd name="T7" fmla="*/ 8871 h 17"/>
                <a:gd name="T8" fmla="*/ 19330 w 17"/>
                <a:gd name="T9" fmla="*/ 8871 h 17"/>
                <a:gd name="T10" fmla="*/ 34364 w 17"/>
                <a:gd name="T11" fmla="*/ 0 h 17"/>
                <a:gd name="T12" fmla="*/ 34364 w 17"/>
                <a:gd name="T13" fmla="*/ 28388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3" y="16"/>
                  </a:lnTo>
                  <a:lnTo>
                    <a:pt x="0" y="10"/>
                  </a:lnTo>
                  <a:lnTo>
                    <a:pt x="3" y="5"/>
                  </a:lnTo>
                  <a:lnTo>
                    <a:pt x="9" y="5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19" name="Freeform 855"/>
            <p:cNvSpPr>
              <a:spLocks/>
            </p:cNvSpPr>
            <p:nvPr/>
          </p:nvSpPr>
          <p:spPr bwMode="auto">
            <a:xfrm>
              <a:off x="6369050" y="2530475"/>
              <a:ext cx="3175" cy="31750"/>
            </a:xfrm>
            <a:custGeom>
              <a:avLst/>
              <a:gdLst>
                <a:gd name="T0" fmla="*/ 0 w 1"/>
                <a:gd name="T1" fmla="*/ 29882 h 17"/>
                <a:gd name="T2" fmla="*/ 0 w 1"/>
                <a:gd name="T3" fmla="*/ 14941 h 17"/>
                <a:gd name="T4" fmla="*/ 0 w 1"/>
                <a:gd name="T5" fmla="*/ 0 h 17"/>
                <a:gd name="T6" fmla="*/ 0 w 1"/>
                <a:gd name="T7" fmla="*/ 14941 h 17"/>
                <a:gd name="T8" fmla="*/ 0 w 1"/>
                <a:gd name="T9" fmla="*/ 2988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0" name="Freeform 856"/>
            <p:cNvSpPr>
              <a:spLocks/>
            </p:cNvSpPr>
            <p:nvPr/>
          </p:nvSpPr>
          <p:spPr bwMode="auto">
            <a:xfrm>
              <a:off x="6369050" y="2244725"/>
              <a:ext cx="36513" cy="31750"/>
            </a:xfrm>
            <a:custGeom>
              <a:avLst/>
              <a:gdLst>
                <a:gd name="T0" fmla="*/ 34365 w 17"/>
                <a:gd name="T1" fmla="*/ 0 h 17"/>
                <a:gd name="T2" fmla="*/ 34365 w 17"/>
                <a:gd name="T3" fmla="*/ 9338 h 17"/>
                <a:gd name="T4" fmla="*/ 34365 w 17"/>
                <a:gd name="T5" fmla="*/ 18676 h 17"/>
                <a:gd name="T6" fmla="*/ 34365 w 17"/>
                <a:gd name="T7" fmla="*/ 29882 h 17"/>
                <a:gd name="T8" fmla="*/ 25774 w 17"/>
                <a:gd name="T9" fmla="*/ 29882 h 17"/>
                <a:gd name="T10" fmla="*/ 0 w 17"/>
                <a:gd name="T11" fmla="*/ 29882 h 17"/>
                <a:gd name="T12" fmla="*/ 0 w 17"/>
                <a:gd name="T13" fmla="*/ 18676 h 17"/>
                <a:gd name="T14" fmla="*/ 6443 w 17"/>
                <a:gd name="T15" fmla="*/ 9338 h 17"/>
                <a:gd name="T16" fmla="*/ 19330 w 17"/>
                <a:gd name="T17" fmla="*/ 0 h 17"/>
                <a:gd name="T18" fmla="*/ 34365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0"/>
                  </a:moveTo>
                  <a:lnTo>
                    <a:pt x="16" y="5"/>
                  </a:lnTo>
                  <a:lnTo>
                    <a:pt x="16" y="10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5"/>
                  </a:lnTo>
                  <a:lnTo>
                    <a:pt x="9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1" name="Freeform 857"/>
            <p:cNvSpPr>
              <a:spLocks/>
            </p:cNvSpPr>
            <p:nvPr/>
          </p:nvSpPr>
          <p:spPr bwMode="auto">
            <a:xfrm>
              <a:off x="6369050" y="2546350"/>
              <a:ext cx="36513" cy="3175"/>
            </a:xfrm>
            <a:custGeom>
              <a:avLst/>
              <a:gdLst>
                <a:gd name="T0" fmla="*/ 21478 w 17"/>
                <a:gd name="T1" fmla="*/ 0 h 1"/>
                <a:gd name="T2" fmla="*/ 34365 w 17"/>
                <a:gd name="T3" fmla="*/ 0 h 1"/>
                <a:gd name="T4" fmla="*/ 21478 w 17"/>
                <a:gd name="T5" fmla="*/ 0 h 1"/>
                <a:gd name="T6" fmla="*/ 0 w 17"/>
                <a:gd name="T7" fmla="*/ 0 h 1"/>
                <a:gd name="T8" fmla="*/ 21478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0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2" name="Freeform 858"/>
            <p:cNvSpPr>
              <a:spLocks/>
            </p:cNvSpPr>
            <p:nvPr/>
          </p:nvSpPr>
          <p:spPr bwMode="auto">
            <a:xfrm>
              <a:off x="6373813" y="2257425"/>
              <a:ext cx="36512" cy="31750"/>
            </a:xfrm>
            <a:custGeom>
              <a:avLst/>
              <a:gdLst>
                <a:gd name="T0" fmla="*/ 17182 w 17"/>
                <a:gd name="T1" fmla="*/ 29882 h 17"/>
                <a:gd name="T2" fmla="*/ 0 w 17"/>
                <a:gd name="T3" fmla="*/ 29882 h 17"/>
                <a:gd name="T4" fmla="*/ 17182 w 17"/>
                <a:gd name="T5" fmla="*/ 0 h 17"/>
                <a:gd name="T6" fmla="*/ 34364 w 17"/>
                <a:gd name="T7" fmla="*/ 9338 h 17"/>
                <a:gd name="T8" fmla="*/ 17182 w 17"/>
                <a:gd name="T9" fmla="*/ 18676 h 17"/>
                <a:gd name="T10" fmla="*/ 17182 w 17"/>
                <a:gd name="T11" fmla="*/ 2988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8" y="16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16" y="5"/>
                  </a:lnTo>
                  <a:lnTo>
                    <a:pt x="8" y="10"/>
                  </a:lnTo>
                  <a:lnTo>
                    <a:pt x="8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3" name="Freeform 859"/>
            <p:cNvSpPr>
              <a:spLocks/>
            </p:cNvSpPr>
            <p:nvPr/>
          </p:nvSpPr>
          <p:spPr bwMode="auto">
            <a:xfrm>
              <a:off x="6877050" y="2546350"/>
              <a:ext cx="34925" cy="3175"/>
            </a:xfrm>
            <a:custGeom>
              <a:avLst/>
              <a:gdLst>
                <a:gd name="T0" fmla="*/ 32871 w 17"/>
                <a:gd name="T1" fmla="*/ 0 h 1"/>
                <a:gd name="T2" fmla="*/ 0 w 17"/>
                <a:gd name="T3" fmla="*/ 0 h 1"/>
                <a:gd name="T4" fmla="*/ 32871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4" name="Freeform 860"/>
            <p:cNvSpPr>
              <a:spLocks/>
            </p:cNvSpPr>
            <p:nvPr/>
          </p:nvSpPr>
          <p:spPr bwMode="auto">
            <a:xfrm>
              <a:off x="6877050" y="2257425"/>
              <a:ext cx="34925" cy="31750"/>
            </a:xfrm>
            <a:custGeom>
              <a:avLst/>
              <a:gdLst>
                <a:gd name="T0" fmla="*/ 32871 w 17"/>
                <a:gd name="T1" fmla="*/ 0 h 17"/>
                <a:gd name="T2" fmla="*/ 32871 w 17"/>
                <a:gd name="T3" fmla="*/ 9338 h 17"/>
                <a:gd name="T4" fmla="*/ 32871 w 17"/>
                <a:gd name="T5" fmla="*/ 18676 h 17"/>
                <a:gd name="T6" fmla="*/ 22599 w 17"/>
                <a:gd name="T7" fmla="*/ 29882 h 17"/>
                <a:gd name="T8" fmla="*/ 8218 w 17"/>
                <a:gd name="T9" fmla="*/ 29882 h 17"/>
                <a:gd name="T10" fmla="*/ 0 w 17"/>
                <a:gd name="T11" fmla="*/ 18676 h 17"/>
                <a:gd name="T12" fmla="*/ 4109 w 17"/>
                <a:gd name="T13" fmla="*/ 9338 h 17"/>
                <a:gd name="T14" fmla="*/ 22599 w 17"/>
                <a:gd name="T15" fmla="*/ 3735 h 17"/>
                <a:gd name="T16" fmla="*/ 32871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16" y="5"/>
                  </a:lnTo>
                  <a:lnTo>
                    <a:pt x="16" y="10"/>
                  </a:lnTo>
                  <a:lnTo>
                    <a:pt x="11" y="16"/>
                  </a:lnTo>
                  <a:lnTo>
                    <a:pt x="4" y="16"/>
                  </a:lnTo>
                  <a:lnTo>
                    <a:pt x="0" y="10"/>
                  </a:lnTo>
                  <a:lnTo>
                    <a:pt x="2" y="5"/>
                  </a:lnTo>
                  <a:lnTo>
                    <a:pt x="11" y="2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5" name="Freeform 861"/>
            <p:cNvSpPr>
              <a:spLocks/>
            </p:cNvSpPr>
            <p:nvPr/>
          </p:nvSpPr>
          <p:spPr bwMode="auto">
            <a:xfrm>
              <a:off x="6340475" y="2262188"/>
              <a:ext cx="36513" cy="31750"/>
            </a:xfrm>
            <a:custGeom>
              <a:avLst/>
              <a:gdLst>
                <a:gd name="T0" fmla="*/ 0 w 17"/>
                <a:gd name="T1" fmla="*/ 14941 h 17"/>
                <a:gd name="T2" fmla="*/ 17183 w 17"/>
                <a:gd name="T3" fmla="*/ 14941 h 17"/>
                <a:gd name="T4" fmla="*/ 34365 w 17"/>
                <a:gd name="T5" fmla="*/ 0 h 17"/>
                <a:gd name="T6" fmla="*/ 34365 w 17"/>
                <a:gd name="T7" fmla="*/ 29882 h 17"/>
                <a:gd name="T8" fmla="*/ 0 w 17"/>
                <a:gd name="T9" fmla="*/ 29882 h 17"/>
                <a:gd name="T10" fmla="*/ 0 w 17"/>
                <a:gd name="T11" fmla="*/ 14941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6" name="Freeform 862"/>
            <p:cNvSpPr>
              <a:spLocks/>
            </p:cNvSpPr>
            <p:nvPr/>
          </p:nvSpPr>
          <p:spPr bwMode="auto">
            <a:xfrm>
              <a:off x="6343650" y="2268538"/>
              <a:ext cx="36513" cy="30162"/>
            </a:xfrm>
            <a:custGeom>
              <a:avLst/>
              <a:gdLst>
                <a:gd name="T0" fmla="*/ 34365 w 17"/>
                <a:gd name="T1" fmla="*/ 17742 h 17"/>
                <a:gd name="T2" fmla="*/ 21478 w 17"/>
                <a:gd name="T3" fmla="*/ 17742 h 17"/>
                <a:gd name="T4" fmla="*/ 10739 w 17"/>
                <a:gd name="T5" fmla="*/ 28388 h 17"/>
                <a:gd name="T6" fmla="*/ 0 w 17"/>
                <a:gd name="T7" fmla="*/ 28388 h 17"/>
                <a:gd name="T8" fmla="*/ 0 w 17"/>
                <a:gd name="T9" fmla="*/ 0 h 17"/>
                <a:gd name="T10" fmla="*/ 34365 w 17"/>
                <a:gd name="T11" fmla="*/ 0 h 17"/>
                <a:gd name="T12" fmla="*/ 34365 w 17"/>
                <a:gd name="T13" fmla="*/ 17742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0"/>
                  </a:moveTo>
                  <a:lnTo>
                    <a:pt x="10" y="10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7" name="Freeform 863"/>
            <p:cNvSpPr>
              <a:spLocks/>
            </p:cNvSpPr>
            <p:nvPr/>
          </p:nvSpPr>
          <p:spPr bwMode="auto">
            <a:xfrm>
              <a:off x="6346825" y="2565400"/>
              <a:ext cx="1588" cy="28575"/>
            </a:xfrm>
            <a:custGeom>
              <a:avLst/>
              <a:gdLst>
                <a:gd name="T0" fmla="*/ 0 w 1"/>
                <a:gd name="T1" fmla="*/ 26894 h 17"/>
                <a:gd name="T2" fmla="*/ 0 w 1"/>
                <a:gd name="T3" fmla="*/ 13447 h 17"/>
                <a:gd name="T4" fmla="*/ 0 w 1"/>
                <a:gd name="T5" fmla="*/ 0 h 17"/>
                <a:gd name="T6" fmla="*/ 0 w 1"/>
                <a:gd name="T7" fmla="*/ 2689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7"/>
                <a:gd name="T14" fmla="*/ 1 w 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8" name="Freeform 864"/>
            <p:cNvSpPr>
              <a:spLocks/>
            </p:cNvSpPr>
            <p:nvPr/>
          </p:nvSpPr>
          <p:spPr bwMode="auto">
            <a:xfrm>
              <a:off x="6346825" y="2276475"/>
              <a:ext cx="34925" cy="30163"/>
            </a:xfrm>
            <a:custGeom>
              <a:avLst/>
              <a:gdLst>
                <a:gd name="T0" fmla="*/ 32871 w 17"/>
                <a:gd name="T1" fmla="*/ 0 h 17"/>
                <a:gd name="T2" fmla="*/ 32871 w 17"/>
                <a:gd name="T3" fmla="*/ 14194 h 17"/>
                <a:gd name="T4" fmla="*/ 24653 w 17"/>
                <a:gd name="T5" fmla="*/ 14194 h 17"/>
                <a:gd name="T6" fmla="*/ 18490 w 17"/>
                <a:gd name="T7" fmla="*/ 14194 h 17"/>
                <a:gd name="T8" fmla="*/ 12326 w 17"/>
                <a:gd name="T9" fmla="*/ 28389 h 17"/>
                <a:gd name="T10" fmla="*/ 0 w 17"/>
                <a:gd name="T11" fmla="*/ 28389 h 17"/>
                <a:gd name="T12" fmla="*/ 0 w 17"/>
                <a:gd name="T13" fmla="*/ 0 h 17"/>
                <a:gd name="T14" fmla="*/ 32871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9" name="Freeform 865"/>
            <p:cNvSpPr>
              <a:spLocks/>
            </p:cNvSpPr>
            <p:nvPr/>
          </p:nvSpPr>
          <p:spPr bwMode="auto">
            <a:xfrm>
              <a:off x="6338888" y="2286000"/>
              <a:ext cx="34925" cy="31750"/>
            </a:xfrm>
            <a:custGeom>
              <a:avLst/>
              <a:gdLst>
                <a:gd name="T0" fmla="*/ 0 w 17"/>
                <a:gd name="T1" fmla="*/ 29882 h 17"/>
                <a:gd name="T2" fmla="*/ 0 w 17"/>
                <a:gd name="T3" fmla="*/ 14941 h 17"/>
                <a:gd name="T4" fmla="*/ 0 w 17"/>
                <a:gd name="T5" fmla="*/ 0 h 17"/>
                <a:gd name="T6" fmla="*/ 32871 w 17"/>
                <a:gd name="T7" fmla="*/ 0 h 17"/>
                <a:gd name="T8" fmla="*/ 32871 w 17"/>
                <a:gd name="T9" fmla="*/ 29882 h 17"/>
                <a:gd name="T10" fmla="*/ 0 w 17"/>
                <a:gd name="T11" fmla="*/ 2988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0" name="Freeform 866"/>
            <p:cNvSpPr>
              <a:spLocks/>
            </p:cNvSpPr>
            <p:nvPr/>
          </p:nvSpPr>
          <p:spPr bwMode="auto">
            <a:xfrm>
              <a:off x="6340475" y="2292350"/>
              <a:ext cx="36513" cy="30163"/>
            </a:xfrm>
            <a:custGeom>
              <a:avLst/>
              <a:gdLst>
                <a:gd name="T0" fmla="*/ 34365 w 17"/>
                <a:gd name="T1" fmla="*/ 0 h 17"/>
                <a:gd name="T2" fmla="*/ 34365 w 17"/>
                <a:gd name="T3" fmla="*/ 8871 h 17"/>
                <a:gd name="T4" fmla="*/ 34365 w 17"/>
                <a:gd name="T5" fmla="*/ 17743 h 17"/>
                <a:gd name="T6" fmla="*/ 34365 w 17"/>
                <a:gd name="T7" fmla="*/ 28389 h 17"/>
                <a:gd name="T8" fmla="*/ 21478 w 17"/>
                <a:gd name="T9" fmla="*/ 28389 h 17"/>
                <a:gd name="T10" fmla="*/ 0 w 17"/>
                <a:gd name="T11" fmla="*/ 0 h 17"/>
                <a:gd name="T12" fmla="*/ 10739 w 17"/>
                <a:gd name="T13" fmla="*/ 0 h 17"/>
                <a:gd name="T14" fmla="*/ 34365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0"/>
                  </a:moveTo>
                  <a:lnTo>
                    <a:pt x="16" y="5"/>
                  </a:lnTo>
                  <a:lnTo>
                    <a:pt x="16" y="10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1" name="Freeform 867"/>
            <p:cNvSpPr>
              <a:spLocks/>
            </p:cNvSpPr>
            <p:nvPr/>
          </p:nvSpPr>
          <p:spPr bwMode="auto">
            <a:xfrm>
              <a:off x="6313488" y="2292350"/>
              <a:ext cx="34925" cy="30163"/>
            </a:xfrm>
            <a:custGeom>
              <a:avLst/>
              <a:gdLst>
                <a:gd name="T0" fmla="*/ 0 w 17"/>
                <a:gd name="T1" fmla="*/ 0 h 17"/>
                <a:gd name="T2" fmla="*/ 32871 w 17"/>
                <a:gd name="T3" fmla="*/ 28389 h 17"/>
                <a:gd name="T4" fmla="*/ 0 w 17"/>
                <a:gd name="T5" fmla="*/ 28389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2" name="Freeform 868"/>
            <p:cNvSpPr>
              <a:spLocks/>
            </p:cNvSpPr>
            <p:nvPr/>
          </p:nvSpPr>
          <p:spPr bwMode="auto">
            <a:xfrm>
              <a:off x="6316663" y="2292350"/>
              <a:ext cx="36512" cy="30163"/>
            </a:xfrm>
            <a:custGeom>
              <a:avLst/>
              <a:gdLst>
                <a:gd name="T0" fmla="*/ 34364 w 17"/>
                <a:gd name="T1" fmla="*/ 17743 h 17"/>
                <a:gd name="T2" fmla="*/ 34364 w 17"/>
                <a:gd name="T3" fmla="*/ 28389 h 17"/>
                <a:gd name="T4" fmla="*/ 0 w 17"/>
                <a:gd name="T5" fmla="*/ 17743 h 17"/>
                <a:gd name="T6" fmla="*/ 34364 w 17"/>
                <a:gd name="T7" fmla="*/ 0 h 17"/>
                <a:gd name="T8" fmla="*/ 34364 w 17"/>
                <a:gd name="T9" fmla="*/ 8871 h 17"/>
                <a:gd name="T10" fmla="*/ 34364 w 17"/>
                <a:gd name="T11" fmla="*/ 17743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0"/>
                  </a:moveTo>
                  <a:lnTo>
                    <a:pt x="16" y="16"/>
                  </a:lnTo>
                  <a:lnTo>
                    <a:pt x="0" y="10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3" name="Freeform 869"/>
            <p:cNvSpPr>
              <a:spLocks/>
            </p:cNvSpPr>
            <p:nvPr/>
          </p:nvSpPr>
          <p:spPr bwMode="auto">
            <a:xfrm>
              <a:off x="6329363" y="2292350"/>
              <a:ext cx="36512" cy="30163"/>
            </a:xfrm>
            <a:custGeom>
              <a:avLst/>
              <a:gdLst>
                <a:gd name="T0" fmla="*/ 0 w 17"/>
                <a:gd name="T1" fmla="*/ 28389 h 17"/>
                <a:gd name="T2" fmla="*/ 0 w 17"/>
                <a:gd name="T3" fmla="*/ 0 h 17"/>
                <a:gd name="T4" fmla="*/ 34364 w 17"/>
                <a:gd name="T5" fmla="*/ 0 h 17"/>
                <a:gd name="T6" fmla="*/ 34364 w 17"/>
                <a:gd name="T7" fmla="*/ 28389 h 17"/>
                <a:gd name="T8" fmla="*/ 0 w 17"/>
                <a:gd name="T9" fmla="*/ 2838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4" name="Freeform 870"/>
            <p:cNvSpPr>
              <a:spLocks/>
            </p:cNvSpPr>
            <p:nvPr/>
          </p:nvSpPr>
          <p:spPr bwMode="auto">
            <a:xfrm>
              <a:off x="6334125" y="2293938"/>
              <a:ext cx="34925" cy="31750"/>
            </a:xfrm>
            <a:custGeom>
              <a:avLst/>
              <a:gdLst>
                <a:gd name="T0" fmla="*/ 20544 w 17"/>
                <a:gd name="T1" fmla="*/ 0 h 17"/>
                <a:gd name="T2" fmla="*/ 32871 w 17"/>
                <a:gd name="T3" fmla="*/ 9338 h 17"/>
                <a:gd name="T4" fmla="*/ 32871 w 17"/>
                <a:gd name="T5" fmla="*/ 18676 h 17"/>
                <a:gd name="T6" fmla="*/ 20544 w 17"/>
                <a:gd name="T7" fmla="*/ 18676 h 17"/>
                <a:gd name="T8" fmla="*/ 20544 w 17"/>
                <a:gd name="T9" fmla="*/ 29882 h 17"/>
                <a:gd name="T10" fmla="*/ 0 w 17"/>
                <a:gd name="T11" fmla="*/ 29882 h 17"/>
                <a:gd name="T12" fmla="*/ 0 w 17"/>
                <a:gd name="T13" fmla="*/ 18676 h 17"/>
                <a:gd name="T14" fmla="*/ 0 w 17"/>
                <a:gd name="T15" fmla="*/ 9338 h 17"/>
                <a:gd name="T16" fmla="*/ 10272 w 17"/>
                <a:gd name="T17" fmla="*/ 0 h 17"/>
                <a:gd name="T18" fmla="*/ 20544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0" y="0"/>
                  </a:moveTo>
                  <a:lnTo>
                    <a:pt x="16" y="5"/>
                  </a:lnTo>
                  <a:lnTo>
                    <a:pt x="16" y="10"/>
                  </a:lnTo>
                  <a:lnTo>
                    <a:pt x="10" y="10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5" name="Freeform 871"/>
            <p:cNvSpPr>
              <a:spLocks/>
            </p:cNvSpPr>
            <p:nvPr/>
          </p:nvSpPr>
          <p:spPr bwMode="auto">
            <a:xfrm>
              <a:off x="6303963" y="2298700"/>
              <a:ext cx="36512" cy="28575"/>
            </a:xfrm>
            <a:custGeom>
              <a:avLst/>
              <a:gdLst>
                <a:gd name="T0" fmla="*/ 34364 w 17"/>
                <a:gd name="T1" fmla="*/ 26894 h 17"/>
                <a:gd name="T2" fmla="*/ 25773 w 17"/>
                <a:gd name="T3" fmla="*/ 26894 h 17"/>
                <a:gd name="T4" fmla="*/ 17182 w 17"/>
                <a:gd name="T5" fmla="*/ 0 h 17"/>
                <a:gd name="T6" fmla="*/ 0 w 17"/>
                <a:gd name="T7" fmla="*/ 0 h 17"/>
                <a:gd name="T8" fmla="*/ 0 w 17"/>
                <a:gd name="T9" fmla="*/ 26894 h 17"/>
                <a:gd name="T10" fmla="*/ 8591 w 17"/>
                <a:gd name="T11" fmla="*/ 26894 h 17"/>
                <a:gd name="T12" fmla="*/ 17182 w 17"/>
                <a:gd name="T13" fmla="*/ 26894 h 17"/>
                <a:gd name="T14" fmla="*/ 25773 w 17"/>
                <a:gd name="T15" fmla="*/ 26894 h 17"/>
                <a:gd name="T16" fmla="*/ 34364 w 17"/>
                <a:gd name="T17" fmla="*/ 26894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6"/>
                  </a:moveTo>
                  <a:lnTo>
                    <a:pt x="12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6" name="Freeform 872"/>
            <p:cNvSpPr>
              <a:spLocks/>
            </p:cNvSpPr>
            <p:nvPr/>
          </p:nvSpPr>
          <p:spPr bwMode="auto">
            <a:xfrm>
              <a:off x="6303963" y="2301875"/>
              <a:ext cx="36512" cy="31750"/>
            </a:xfrm>
            <a:custGeom>
              <a:avLst/>
              <a:gdLst>
                <a:gd name="T0" fmla="*/ 34364 w 17"/>
                <a:gd name="T1" fmla="*/ 0 h 17"/>
                <a:gd name="T2" fmla="*/ 30069 w 17"/>
                <a:gd name="T3" fmla="*/ 9338 h 17"/>
                <a:gd name="T4" fmla="*/ 23625 w 17"/>
                <a:gd name="T5" fmla="*/ 18676 h 17"/>
                <a:gd name="T6" fmla="*/ 12887 w 17"/>
                <a:gd name="T7" fmla="*/ 29882 h 17"/>
                <a:gd name="T8" fmla="*/ 2148 w 17"/>
                <a:gd name="T9" fmla="*/ 29882 h 17"/>
                <a:gd name="T10" fmla="*/ 2148 w 17"/>
                <a:gd name="T11" fmla="*/ 18676 h 17"/>
                <a:gd name="T12" fmla="*/ 0 w 17"/>
                <a:gd name="T13" fmla="*/ 18676 h 17"/>
                <a:gd name="T14" fmla="*/ 6443 w 17"/>
                <a:gd name="T15" fmla="*/ 9338 h 17"/>
                <a:gd name="T16" fmla="*/ 12887 w 17"/>
                <a:gd name="T17" fmla="*/ 9338 h 17"/>
                <a:gd name="T18" fmla="*/ 23625 w 17"/>
                <a:gd name="T19" fmla="*/ 0 h 17"/>
                <a:gd name="T20" fmla="*/ 34364 w 17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0"/>
                  </a:moveTo>
                  <a:lnTo>
                    <a:pt x="14" y="5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1" y="16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6" y="5"/>
                  </a:lnTo>
                  <a:lnTo>
                    <a:pt x="11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7" name="Freeform 873"/>
            <p:cNvSpPr>
              <a:spLocks/>
            </p:cNvSpPr>
            <p:nvPr/>
          </p:nvSpPr>
          <p:spPr bwMode="auto">
            <a:xfrm>
              <a:off x="6278563" y="2614613"/>
              <a:ext cx="36512" cy="1587"/>
            </a:xfrm>
            <a:custGeom>
              <a:avLst/>
              <a:gdLst>
                <a:gd name="T0" fmla="*/ 0 w 17"/>
                <a:gd name="T1" fmla="*/ 0 h 1"/>
                <a:gd name="T2" fmla="*/ 34364 w 17"/>
                <a:gd name="T3" fmla="*/ 0 h 1"/>
                <a:gd name="T4" fmla="*/ 17182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8" name="Freeform 874"/>
            <p:cNvSpPr>
              <a:spLocks/>
            </p:cNvSpPr>
            <p:nvPr/>
          </p:nvSpPr>
          <p:spPr bwMode="auto">
            <a:xfrm>
              <a:off x="6284913" y="2325688"/>
              <a:ext cx="36512" cy="31750"/>
            </a:xfrm>
            <a:custGeom>
              <a:avLst/>
              <a:gdLst>
                <a:gd name="T0" fmla="*/ 34364 w 17"/>
                <a:gd name="T1" fmla="*/ 14941 h 17"/>
                <a:gd name="T2" fmla="*/ 0 w 17"/>
                <a:gd name="T3" fmla="*/ 29882 h 17"/>
                <a:gd name="T4" fmla="*/ 0 w 17"/>
                <a:gd name="T5" fmla="*/ 0 h 17"/>
                <a:gd name="T6" fmla="*/ 10739 w 17"/>
                <a:gd name="T7" fmla="*/ 0 h 17"/>
                <a:gd name="T8" fmla="*/ 21478 w 17"/>
                <a:gd name="T9" fmla="*/ 0 h 17"/>
                <a:gd name="T10" fmla="*/ 34364 w 17"/>
                <a:gd name="T11" fmla="*/ 14941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8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9" name="Freeform 875"/>
            <p:cNvSpPr>
              <a:spLocks/>
            </p:cNvSpPr>
            <p:nvPr/>
          </p:nvSpPr>
          <p:spPr bwMode="auto">
            <a:xfrm>
              <a:off x="6553200" y="2370138"/>
              <a:ext cx="36513" cy="28575"/>
            </a:xfrm>
            <a:custGeom>
              <a:avLst/>
              <a:gdLst>
                <a:gd name="T0" fmla="*/ 27922 w 17"/>
                <a:gd name="T1" fmla="*/ 16809 h 17"/>
                <a:gd name="T2" fmla="*/ 25774 w 17"/>
                <a:gd name="T3" fmla="*/ 20171 h 17"/>
                <a:gd name="T4" fmla="*/ 23626 w 17"/>
                <a:gd name="T5" fmla="*/ 23532 h 17"/>
                <a:gd name="T6" fmla="*/ 19330 w 17"/>
                <a:gd name="T7" fmla="*/ 26894 h 17"/>
                <a:gd name="T8" fmla="*/ 17183 w 17"/>
                <a:gd name="T9" fmla="*/ 26894 h 17"/>
                <a:gd name="T10" fmla="*/ 12887 w 17"/>
                <a:gd name="T11" fmla="*/ 23532 h 17"/>
                <a:gd name="T12" fmla="*/ 6443 w 17"/>
                <a:gd name="T13" fmla="*/ 20171 h 17"/>
                <a:gd name="T14" fmla="*/ 2148 w 17"/>
                <a:gd name="T15" fmla="*/ 20171 h 17"/>
                <a:gd name="T16" fmla="*/ 0 w 17"/>
                <a:gd name="T17" fmla="*/ 16809 h 17"/>
                <a:gd name="T18" fmla="*/ 0 w 17"/>
                <a:gd name="T19" fmla="*/ 10085 h 17"/>
                <a:gd name="T20" fmla="*/ 2148 w 17"/>
                <a:gd name="T21" fmla="*/ 6724 h 17"/>
                <a:gd name="T22" fmla="*/ 4296 w 17"/>
                <a:gd name="T23" fmla="*/ 3362 h 17"/>
                <a:gd name="T24" fmla="*/ 6443 w 17"/>
                <a:gd name="T25" fmla="*/ 0 h 17"/>
                <a:gd name="T26" fmla="*/ 17183 w 17"/>
                <a:gd name="T27" fmla="*/ 3362 h 17"/>
                <a:gd name="T28" fmla="*/ 27922 w 17"/>
                <a:gd name="T29" fmla="*/ 6724 h 17"/>
                <a:gd name="T30" fmla="*/ 34365 w 17"/>
                <a:gd name="T31" fmla="*/ 10085 h 17"/>
                <a:gd name="T32" fmla="*/ 27922 w 17"/>
                <a:gd name="T33" fmla="*/ 16809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3" y="10"/>
                  </a:moveTo>
                  <a:lnTo>
                    <a:pt x="12" y="12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13" y="4"/>
                  </a:lnTo>
                  <a:lnTo>
                    <a:pt x="16" y="6"/>
                  </a:lnTo>
                  <a:lnTo>
                    <a:pt x="13" y="1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40" name="Freeform 876"/>
            <p:cNvSpPr>
              <a:spLocks/>
            </p:cNvSpPr>
            <p:nvPr/>
          </p:nvSpPr>
          <p:spPr bwMode="auto">
            <a:xfrm>
              <a:off x="6553200" y="2370138"/>
              <a:ext cx="36513" cy="28575"/>
            </a:xfrm>
            <a:custGeom>
              <a:avLst/>
              <a:gdLst>
                <a:gd name="T0" fmla="*/ 27922 w 17"/>
                <a:gd name="T1" fmla="*/ 18490 h 17"/>
                <a:gd name="T2" fmla="*/ 25774 w 17"/>
                <a:gd name="T3" fmla="*/ 20171 h 17"/>
                <a:gd name="T4" fmla="*/ 23626 w 17"/>
                <a:gd name="T5" fmla="*/ 21851 h 17"/>
                <a:gd name="T6" fmla="*/ 19330 w 17"/>
                <a:gd name="T7" fmla="*/ 26894 h 17"/>
                <a:gd name="T8" fmla="*/ 17183 w 17"/>
                <a:gd name="T9" fmla="*/ 26894 h 17"/>
                <a:gd name="T10" fmla="*/ 10739 w 17"/>
                <a:gd name="T11" fmla="*/ 23532 h 17"/>
                <a:gd name="T12" fmla="*/ 6443 w 17"/>
                <a:gd name="T13" fmla="*/ 20171 h 17"/>
                <a:gd name="T14" fmla="*/ 2148 w 17"/>
                <a:gd name="T15" fmla="*/ 20171 h 17"/>
                <a:gd name="T16" fmla="*/ 0 w 17"/>
                <a:gd name="T17" fmla="*/ 15128 h 17"/>
                <a:gd name="T18" fmla="*/ 0 w 17"/>
                <a:gd name="T19" fmla="*/ 10085 h 17"/>
                <a:gd name="T20" fmla="*/ 0 w 17"/>
                <a:gd name="T21" fmla="*/ 5043 h 17"/>
                <a:gd name="T22" fmla="*/ 4296 w 17"/>
                <a:gd name="T23" fmla="*/ 1681 h 17"/>
                <a:gd name="T24" fmla="*/ 8591 w 17"/>
                <a:gd name="T25" fmla="*/ 0 h 17"/>
                <a:gd name="T26" fmla="*/ 17183 w 17"/>
                <a:gd name="T27" fmla="*/ 1681 h 17"/>
                <a:gd name="T28" fmla="*/ 27922 w 17"/>
                <a:gd name="T29" fmla="*/ 5043 h 17"/>
                <a:gd name="T30" fmla="*/ 34365 w 17"/>
                <a:gd name="T31" fmla="*/ 10085 h 17"/>
                <a:gd name="T32" fmla="*/ 27922 w 17"/>
                <a:gd name="T33" fmla="*/ 1849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3" y="11"/>
                  </a:moveTo>
                  <a:lnTo>
                    <a:pt x="12" y="12"/>
                  </a:lnTo>
                  <a:lnTo>
                    <a:pt x="11" y="13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5" y="14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8" y="1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3" y="11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41" name="Freeform 877"/>
            <p:cNvSpPr>
              <a:spLocks/>
            </p:cNvSpPr>
            <p:nvPr/>
          </p:nvSpPr>
          <p:spPr bwMode="auto">
            <a:xfrm>
              <a:off x="6419850" y="2403475"/>
              <a:ext cx="36513" cy="31750"/>
            </a:xfrm>
            <a:custGeom>
              <a:avLst/>
              <a:gdLst>
                <a:gd name="T0" fmla="*/ 34365 w 17"/>
                <a:gd name="T1" fmla="*/ 0 h 17"/>
                <a:gd name="T2" fmla="*/ 34365 w 17"/>
                <a:gd name="T3" fmla="*/ 11206 h 17"/>
                <a:gd name="T4" fmla="*/ 21478 w 17"/>
                <a:gd name="T5" fmla="*/ 16809 h 17"/>
                <a:gd name="T6" fmla="*/ 10739 w 17"/>
                <a:gd name="T7" fmla="*/ 22412 h 17"/>
                <a:gd name="T8" fmla="*/ 0 w 17"/>
                <a:gd name="T9" fmla="*/ 29882 h 17"/>
                <a:gd name="T10" fmla="*/ 0 w 17"/>
                <a:gd name="T11" fmla="*/ 16809 h 17"/>
                <a:gd name="T12" fmla="*/ 4296 w 17"/>
                <a:gd name="T13" fmla="*/ 11206 h 17"/>
                <a:gd name="T14" fmla="*/ 21478 w 17"/>
                <a:gd name="T15" fmla="*/ 0 h 17"/>
                <a:gd name="T16" fmla="*/ 34365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16" y="6"/>
                  </a:lnTo>
                  <a:lnTo>
                    <a:pt x="10" y="9"/>
                  </a:lnTo>
                  <a:lnTo>
                    <a:pt x="5" y="1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2" y="6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42" name="Freeform 878"/>
            <p:cNvSpPr>
              <a:spLocks/>
            </p:cNvSpPr>
            <p:nvPr/>
          </p:nvSpPr>
          <p:spPr bwMode="auto">
            <a:xfrm>
              <a:off x="6321425" y="2419350"/>
              <a:ext cx="46038" cy="31750"/>
            </a:xfrm>
            <a:custGeom>
              <a:avLst/>
              <a:gdLst>
                <a:gd name="T0" fmla="*/ 43945 w 22"/>
                <a:gd name="T1" fmla="*/ 5603 h 17"/>
                <a:gd name="T2" fmla="*/ 41853 w 22"/>
                <a:gd name="T3" fmla="*/ 11206 h 17"/>
                <a:gd name="T4" fmla="*/ 39760 w 22"/>
                <a:gd name="T5" fmla="*/ 14941 h 17"/>
                <a:gd name="T6" fmla="*/ 35575 w 22"/>
                <a:gd name="T7" fmla="*/ 16809 h 17"/>
                <a:gd name="T8" fmla="*/ 29297 w 22"/>
                <a:gd name="T9" fmla="*/ 20544 h 17"/>
                <a:gd name="T10" fmla="*/ 23019 w 22"/>
                <a:gd name="T11" fmla="*/ 20544 h 17"/>
                <a:gd name="T12" fmla="*/ 16741 w 22"/>
                <a:gd name="T13" fmla="*/ 22412 h 17"/>
                <a:gd name="T14" fmla="*/ 10463 w 22"/>
                <a:gd name="T15" fmla="*/ 24279 h 17"/>
                <a:gd name="T16" fmla="*/ 6278 w 22"/>
                <a:gd name="T17" fmla="*/ 29882 h 17"/>
                <a:gd name="T18" fmla="*/ 4185 w 22"/>
                <a:gd name="T19" fmla="*/ 29882 h 17"/>
                <a:gd name="T20" fmla="*/ 4185 w 22"/>
                <a:gd name="T21" fmla="*/ 29882 h 17"/>
                <a:gd name="T22" fmla="*/ 0 w 22"/>
                <a:gd name="T23" fmla="*/ 29882 h 17"/>
                <a:gd name="T24" fmla="*/ 0 w 22"/>
                <a:gd name="T25" fmla="*/ 28015 h 17"/>
                <a:gd name="T26" fmla="*/ 0 w 22"/>
                <a:gd name="T27" fmla="*/ 22412 h 17"/>
                <a:gd name="T28" fmla="*/ 4185 w 22"/>
                <a:gd name="T29" fmla="*/ 16809 h 17"/>
                <a:gd name="T30" fmla="*/ 8371 w 22"/>
                <a:gd name="T31" fmla="*/ 14941 h 17"/>
                <a:gd name="T32" fmla="*/ 12556 w 22"/>
                <a:gd name="T33" fmla="*/ 13074 h 17"/>
                <a:gd name="T34" fmla="*/ 18834 w 22"/>
                <a:gd name="T35" fmla="*/ 9338 h 17"/>
                <a:gd name="T36" fmla="*/ 25112 w 22"/>
                <a:gd name="T37" fmla="*/ 7471 h 17"/>
                <a:gd name="T38" fmla="*/ 31390 w 22"/>
                <a:gd name="T39" fmla="*/ 3735 h 17"/>
                <a:gd name="T40" fmla="*/ 35575 w 22"/>
                <a:gd name="T41" fmla="*/ 0 h 17"/>
                <a:gd name="T42" fmla="*/ 39760 w 22"/>
                <a:gd name="T43" fmla="*/ 0 h 17"/>
                <a:gd name="T44" fmla="*/ 39760 w 22"/>
                <a:gd name="T45" fmla="*/ 0 h 17"/>
                <a:gd name="T46" fmla="*/ 41853 w 22"/>
                <a:gd name="T47" fmla="*/ 1868 h 17"/>
                <a:gd name="T48" fmla="*/ 43945 w 22"/>
                <a:gd name="T49" fmla="*/ 5603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17"/>
                <a:gd name="T77" fmla="*/ 22 w 22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17">
                  <a:moveTo>
                    <a:pt x="21" y="3"/>
                  </a:moveTo>
                  <a:lnTo>
                    <a:pt x="20" y="6"/>
                  </a:lnTo>
                  <a:lnTo>
                    <a:pt x="19" y="8"/>
                  </a:lnTo>
                  <a:lnTo>
                    <a:pt x="17" y="9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8"/>
                  </a:lnTo>
                  <a:lnTo>
                    <a:pt x="6" y="7"/>
                  </a:lnTo>
                  <a:lnTo>
                    <a:pt x="9" y="5"/>
                  </a:lnTo>
                  <a:lnTo>
                    <a:pt x="12" y="4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3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43" name="Freeform 879"/>
            <p:cNvSpPr>
              <a:spLocks/>
            </p:cNvSpPr>
            <p:nvPr/>
          </p:nvSpPr>
          <p:spPr bwMode="auto">
            <a:xfrm>
              <a:off x="6321425" y="2419350"/>
              <a:ext cx="52388" cy="31750"/>
            </a:xfrm>
            <a:custGeom>
              <a:avLst/>
              <a:gdLst>
                <a:gd name="T0" fmla="*/ 50292 w 25"/>
                <a:gd name="T1" fmla="*/ 7056 h 18"/>
                <a:gd name="T2" fmla="*/ 48197 w 25"/>
                <a:gd name="T3" fmla="*/ 10583 h 18"/>
                <a:gd name="T4" fmla="*/ 44006 w 25"/>
                <a:gd name="T5" fmla="*/ 15875 h 18"/>
                <a:gd name="T6" fmla="*/ 39815 w 25"/>
                <a:gd name="T7" fmla="*/ 17639 h 18"/>
                <a:gd name="T8" fmla="*/ 33528 w 25"/>
                <a:gd name="T9" fmla="*/ 21167 h 18"/>
                <a:gd name="T10" fmla="*/ 25146 w 25"/>
                <a:gd name="T11" fmla="*/ 21167 h 18"/>
                <a:gd name="T12" fmla="*/ 20955 w 25"/>
                <a:gd name="T13" fmla="*/ 22931 h 18"/>
                <a:gd name="T14" fmla="*/ 12573 w 25"/>
                <a:gd name="T15" fmla="*/ 24694 h 18"/>
                <a:gd name="T16" fmla="*/ 8382 w 25"/>
                <a:gd name="T17" fmla="*/ 29986 h 18"/>
                <a:gd name="T18" fmla="*/ 6287 w 25"/>
                <a:gd name="T19" fmla="*/ 29986 h 18"/>
                <a:gd name="T20" fmla="*/ 4191 w 25"/>
                <a:gd name="T21" fmla="*/ 29986 h 18"/>
                <a:gd name="T22" fmla="*/ 0 w 25"/>
                <a:gd name="T23" fmla="*/ 29986 h 18"/>
                <a:gd name="T24" fmla="*/ 0 w 25"/>
                <a:gd name="T25" fmla="*/ 28222 h 18"/>
                <a:gd name="T26" fmla="*/ 0 w 25"/>
                <a:gd name="T27" fmla="*/ 22931 h 18"/>
                <a:gd name="T28" fmla="*/ 4191 w 25"/>
                <a:gd name="T29" fmla="*/ 17639 h 18"/>
                <a:gd name="T30" fmla="*/ 8382 w 25"/>
                <a:gd name="T31" fmla="*/ 14111 h 18"/>
                <a:gd name="T32" fmla="*/ 14669 w 25"/>
                <a:gd name="T33" fmla="*/ 12347 h 18"/>
                <a:gd name="T34" fmla="*/ 23051 w 25"/>
                <a:gd name="T35" fmla="*/ 10583 h 18"/>
                <a:gd name="T36" fmla="*/ 29337 w 25"/>
                <a:gd name="T37" fmla="*/ 7056 h 18"/>
                <a:gd name="T38" fmla="*/ 35624 w 25"/>
                <a:gd name="T39" fmla="*/ 3528 h 18"/>
                <a:gd name="T40" fmla="*/ 41910 w 25"/>
                <a:gd name="T41" fmla="*/ 0 h 18"/>
                <a:gd name="T42" fmla="*/ 44006 w 25"/>
                <a:gd name="T43" fmla="*/ 0 h 18"/>
                <a:gd name="T44" fmla="*/ 46101 w 25"/>
                <a:gd name="T45" fmla="*/ 0 h 18"/>
                <a:gd name="T46" fmla="*/ 48197 w 25"/>
                <a:gd name="T47" fmla="*/ 3528 h 18"/>
                <a:gd name="T48" fmla="*/ 50292 w 25"/>
                <a:gd name="T49" fmla="*/ 7056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"/>
                <a:gd name="T76" fmla="*/ 0 h 18"/>
                <a:gd name="T77" fmla="*/ 25 w 25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" h="18">
                  <a:moveTo>
                    <a:pt x="24" y="4"/>
                  </a:moveTo>
                  <a:lnTo>
                    <a:pt x="23" y="6"/>
                  </a:lnTo>
                  <a:lnTo>
                    <a:pt x="21" y="9"/>
                  </a:lnTo>
                  <a:lnTo>
                    <a:pt x="19" y="10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6" y="14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8"/>
                  </a:lnTo>
                  <a:lnTo>
                    <a:pt x="7" y="7"/>
                  </a:lnTo>
                  <a:lnTo>
                    <a:pt x="11" y="6"/>
                  </a:lnTo>
                  <a:lnTo>
                    <a:pt x="14" y="4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4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44" name="Freeform 880"/>
            <p:cNvSpPr>
              <a:spLocks/>
            </p:cNvSpPr>
            <p:nvPr/>
          </p:nvSpPr>
          <p:spPr bwMode="auto">
            <a:xfrm>
              <a:off x="6518275" y="2419350"/>
              <a:ext cx="34925" cy="31750"/>
            </a:xfrm>
            <a:custGeom>
              <a:avLst/>
              <a:gdLst>
                <a:gd name="T0" fmla="*/ 32871 w 17"/>
                <a:gd name="T1" fmla="*/ 5603 h 17"/>
                <a:gd name="T2" fmla="*/ 30816 w 17"/>
                <a:gd name="T3" fmla="*/ 7471 h 17"/>
                <a:gd name="T4" fmla="*/ 28762 w 17"/>
                <a:gd name="T5" fmla="*/ 13074 h 17"/>
                <a:gd name="T6" fmla="*/ 24653 w 17"/>
                <a:gd name="T7" fmla="*/ 14941 h 17"/>
                <a:gd name="T8" fmla="*/ 20544 w 17"/>
                <a:gd name="T9" fmla="*/ 20544 h 17"/>
                <a:gd name="T10" fmla="*/ 16435 w 17"/>
                <a:gd name="T11" fmla="*/ 22412 h 17"/>
                <a:gd name="T12" fmla="*/ 10272 w 17"/>
                <a:gd name="T13" fmla="*/ 24279 h 17"/>
                <a:gd name="T14" fmla="*/ 6163 w 17"/>
                <a:gd name="T15" fmla="*/ 28015 h 17"/>
                <a:gd name="T16" fmla="*/ 0 w 17"/>
                <a:gd name="T17" fmla="*/ 29882 h 17"/>
                <a:gd name="T18" fmla="*/ 0 w 17"/>
                <a:gd name="T19" fmla="*/ 26147 h 17"/>
                <a:gd name="T20" fmla="*/ 0 w 17"/>
                <a:gd name="T21" fmla="*/ 22412 h 17"/>
                <a:gd name="T22" fmla="*/ 0 w 17"/>
                <a:gd name="T23" fmla="*/ 20544 h 17"/>
                <a:gd name="T24" fmla="*/ 0 w 17"/>
                <a:gd name="T25" fmla="*/ 14941 h 17"/>
                <a:gd name="T26" fmla="*/ 0 w 17"/>
                <a:gd name="T27" fmla="*/ 13074 h 17"/>
                <a:gd name="T28" fmla="*/ 2054 w 17"/>
                <a:gd name="T29" fmla="*/ 7471 h 17"/>
                <a:gd name="T30" fmla="*/ 4109 w 17"/>
                <a:gd name="T31" fmla="*/ 5603 h 17"/>
                <a:gd name="T32" fmla="*/ 8218 w 17"/>
                <a:gd name="T33" fmla="*/ 1868 h 17"/>
                <a:gd name="T34" fmla="*/ 10272 w 17"/>
                <a:gd name="T35" fmla="*/ 1868 h 17"/>
                <a:gd name="T36" fmla="*/ 16435 w 17"/>
                <a:gd name="T37" fmla="*/ 1868 h 17"/>
                <a:gd name="T38" fmla="*/ 20544 w 17"/>
                <a:gd name="T39" fmla="*/ 0 h 17"/>
                <a:gd name="T40" fmla="*/ 22599 w 17"/>
                <a:gd name="T41" fmla="*/ 0 h 17"/>
                <a:gd name="T42" fmla="*/ 24653 w 17"/>
                <a:gd name="T43" fmla="*/ 0 h 17"/>
                <a:gd name="T44" fmla="*/ 28762 w 17"/>
                <a:gd name="T45" fmla="*/ 0 h 17"/>
                <a:gd name="T46" fmla="*/ 30816 w 17"/>
                <a:gd name="T47" fmla="*/ 1868 h 17"/>
                <a:gd name="T48" fmla="*/ 32871 w 17"/>
                <a:gd name="T49" fmla="*/ 5603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17"/>
                <a:gd name="T77" fmla="*/ 17 w 17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17">
                  <a:moveTo>
                    <a:pt x="16" y="3"/>
                  </a:moveTo>
                  <a:lnTo>
                    <a:pt x="15" y="4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3" y="15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3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45" name="Freeform 881"/>
            <p:cNvSpPr>
              <a:spLocks/>
            </p:cNvSpPr>
            <p:nvPr/>
          </p:nvSpPr>
          <p:spPr bwMode="auto">
            <a:xfrm>
              <a:off x="6518275" y="2419350"/>
              <a:ext cx="34925" cy="33338"/>
            </a:xfrm>
            <a:custGeom>
              <a:avLst/>
              <a:gdLst>
                <a:gd name="T0" fmla="*/ 32871 w 17"/>
                <a:gd name="T1" fmla="*/ 5264 h 19"/>
                <a:gd name="T2" fmla="*/ 30816 w 17"/>
                <a:gd name="T3" fmla="*/ 8773 h 19"/>
                <a:gd name="T4" fmla="*/ 28762 w 17"/>
                <a:gd name="T5" fmla="*/ 12282 h 19"/>
                <a:gd name="T6" fmla="*/ 24653 w 17"/>
                <a:gd name="T7" fmla="*/ 17546 h 19"/>
                <a:gd name="T8" fmla="*/ 20544 w 17"/>
                <a:gd name="T9" fmla="*/ 21056 h 19"/>
                <a:gd name="T10" fmla="*/ 16435 w 17"/>
                <a:gd name="T11" fmla="*/ 24565 h 19"/>
                <a:gd name="T12" fmla="*/ 12326 w 17"/>
                <a:gd name="T13" fmla="*/ 26319 h 19"/>
                <a:gd name="T14" fmla="*/ 6163 w 17"/>
                <a:gd name="T15" fmla="*/ 29829 h 19"/>
                <a:gd name="T16" fmla="*/ 0 w 17"/>
                <a:gd name="T17" fmla="*/ 31583 h 19"/>
                <a:gd name="T18" fmla="*/ 0 w 17"/>
                <a:gd name="T19" fmla="*/ 28074 h 19"/>
                <a:gd name="T20" fmla="*/ 0 w 17"/>
                <a:gd name="T21" fmla="*/ 24565 h 19"/>
                <a:gd name="T22" fmla="*/ 0 w 17"/>
                <a:gd name="T23" fmla="*/ 21056 h 19"/>
                <a:gd name="T24" fmla="*/ 0 w 17"/>
                <a:gd name="T25" fmla="*/ 15792 h 19"/>
                <a:gd name="T26" fmla="*/ 0 w 17"/>
                <a:gd name="T27" fmla="*/ 12282 h 19"/>
                <a:gd name="T28" fmla="*/ 4109 w 17"/>
                <a:gd name="T29" fmla="*/ 8773 h 19"/>
                <a:gd name="T30" fmla="*/ 4109 w 17"/>
                <a:gd name="T31" fmla="*/ 7019 h 19"/>
                <a:gd name="T32" fmla="*/ 8218 w 17"/>
                <a:gd name="T33" fmla="*/ 3509 h 19"/>
                <a:gd name="T34" fmla="*/ 12326 w 17"/>
                <a:gd name="T35" fmla="*/ 3509 h 19"/>
                <a:gd name="T36" fmla="*/ 16435 w 17"/>
                <a:gd name="T37" fmla="*/ 3509 h 19"/>
                <a:gd name="T38" fmla="*/ 20544 w 17"/>
                <a:gd name="T39" fmla="*/ 1755 h 19"/>
                <a:gd name="T40" fmla="*/ 22599 w 17"/>
                <a:gd name="T41" fmla="*/ 0 h 19"/>
                <a:gd name="T42" fmla="*/ 24653 w 17"/>
                <a:gd name="T43" fmla="*/ 0 h 19"/>
                <a:gd name="T44" fmla="*/ 28762 w 17"/>
                <a:gd name="T45" fmla="*/ 1755 h 19"/>
                <a:gd name="T46" fmla="*/ 28762 w 17"/>
                <a:gd name="T47" fmla="*/ 3509 h 19"/>
                <a:gd name="T48" fmla="*/ 32871 w 17"/>
                <a:gd name="T49" fmla="*/ 5264 h 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19"/>
                <a:gd name="T77" fmla="*/ 17 w 17"/>
                <a:gd name="T78" fmla="*/ 19 h 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19">
                  <a:moveTo>
                    <a:pt x="16" y="3"/>
                  </a:moveTo>
                  <a:lnTo>
                    <a:pt x="15" y="5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3" y="17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6" y="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46" name="Freeform 882"/>
            <p:cNvSpPr>
              <a:spLocks/>
            </p:cNvSpPr>
            <p:nvPr/>
          </p:nvSpPr>
          <p:spPr bwMode="auto">
            <a:xfrm>
              <a:off x="6386513" y="2443163"/>
              <a:ext cx="36512" cy="30162"/>
            </a:xfrm>
            <a:custGeom>
              <a:avLst/>
              <a:gdLst>
                <a:gd name="T0" fmla="*/ 0 w 17"/>
                <a:gd name="T1" fmla="*/ 28388 h 17"/>
                <a:gd name="T2" fmla="*/ 0 w 17"/>
                <a:gd name="T3" fmla="*/ 14194 h 17"/>
                <a:gd name="T4" fmla="*/ 0 w 17"/>
                <a:gd name="T5" fmla="*/ 0 h 17"/>
                <a:gd name="T6" fmla="*/ 34364 w 17"/>
                <a:gd name="T7" fmla="*/ 0 h 17"/>
                <a:gd name="T8" fmla="*/ 34364 w 17"/>
                <a:gd name="T9" fmla="*/ 28388 h 17"/>
                <a:gd name="T10" fmla="*/ 0 w 17"/>
                <a:gd name="T11" fmla="*/ 2838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47" name="Freeform 883"/>
            <p:cNvSpPr>
              <a:spLocks/>
            </p:cNvSpPr>
            <p:nvPr/>
          </p:nvSpPr>
          <p:spPr bwMode="auto">
            <a:xfrm>
              <a:off x="6391275" y="2447925"/>
              <a:ext cx="34925" cy="31750"/>
            </a:xfrm>
            <a:custGeom>
              <a:avLst/>
              <a:gdLst>
                <a:gd name="T0" fmla="*/ 32871 w 17"/>
                <a:gd name="T1" fmla="*/ 9338 h 17"/>
                <a:gd name="T2" fmla="*/ 32871 w 17"/>
                <a:gd name="T3" fmla="*/ 18676 h 17"/>
                <a:gd name="T4" fmla="*/ 24653 w 17"/>
                <a:gd name="T5" fmla="*/ 18676 h 17"/>
                <a:gd name="T6" fmla="*/ 24653 w 17"/>
                <a:gd name="T7" fmla="*/ 29882 h 17"/>
                <a:gd name="T8" fmla="*/ 16435 w 17"/>
                <a:gd name="T9" fmla="*/ 29882 h 17"/>
                <a:gd name="T10" fmla="*/ 0 w 17"/>
                <a:gd name="T11" fmla="*/ 29882 h 17"/>
                <a:gd name="T12" fmla="*/ 0 w 17"/>
                <a:gd name="T13" fmla="*/ 0 h 17"/>
                <a:gd name="T14" fmla="*/ 8218 w 17"/>
                <a:gd name="T15" fmla="*/ 0 h 17"/>
                <a:gd name="T16" fmla="*/ 16435 w 17"/>
                <a:gd name="T17" fmla="*/ 0 h 17"/>
                <a:gd name="T18" fmla="*/ 24653 w 17"/>
                <a:gd name="T19" fmla="*/ 9338 h 17"/>
                <a:gd name="T20" fmla="*/ 32871 w 17"/>
                <a:gd name="T21" fmla="*/ 9338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5"/>
                  </a:moveTo>
                  <a:lnTo>
                    <a:pt x="16" y="10"/>
                  </a:lnTo>
                  <a:lnTo>
                    <a:pt x="12" y="10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5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48" name="Freeform 884"/>
            <p:cNvSpPr>
              <a:spLocks/>
            </p:cNvSpPr>
            <p:nvPr/>
          </p:nvSpPr>
          <p:spPr bwMode="auto">
            <a:xfrm>
              <a:off x="6369050" y="2463800"/>
              <a:ext cx="36513" cy="30163"/>
            </a:xfrm>
            <a:custGeom>
              <a:avLst/>
              <a:gdLst>
                <a:gd name="T0" fmla="*/ 32217 w 17"/>
                <a:gd name="T1" fmla="*/ 7097 h 17"/>
                <a:gd name="T2" fmla="*/ 32217 w 17"/>
                <a:gd name="T3" fmla="*/ 12420 h 17"/>
                <a:gd name="T4" fmla="*/ 30070 w 17"/>
                <a:gd name="T5" fmla="*/ 15969 h 17"/>
                <a:gd name="T6" fmla="*/ 27922 w 17"/>
                <a:gd name="T7" fmla="*/ 21292 h 17"/>
                <a:gd name="T8" fmla="*/ 34365 w 17"/>
                <a:gd name="T9" fmla="*/ 23066 h 17"/>
                <a:gd name="T10" fmla="*/ 32217 w 17"/>
                <a:gd name="T11" fmla="*/ 28389 h 17"/>
                <a:gd name="T12" fmla="*/ 25774 w 17"/>
                <a:gd name="T13" fmla="*/ 28389 h 17"/>
                <a:gd name="T14" fmla="*/ 23626 w 17"/>
                <a:gd name="T15" fmla="*/ 28389 h 17"/>
                <a:gd name="T16" fmla="*/ 19330 w 17"/>
                <a:gd name="T17" fmla="*/ 28389 h 17"/>
                <a:gd name="T18" fmla="*/ 15035 w 17"/>
                <a:gd name="T19" fmla="*/ 23066 h 17"/>
                <a:gd name="T20" fmla="*/ 10739 w 17"/>
                <a:gd name="T21" fmla="*/ 21292 h 17"/>
                <a:gd name="T22" fmla="*/ 8591 w 17"/>
                <a:gd name="T23" fmla="*/ 19517 h 17"/>
                <a:gd name="T24" fmla="*/ 4296 w 17"/>
                <a:gd name="T25" fmla="*/ 14194 h 17"/>
                <a:gd name="T26" fmla="*/ 0 w 17"/>
                <a:gd name="T27" fmla="*/ 12420 h 17"/>
                <a:gd name="T28" fmla="*/ 0 w 17"/>
                <a:gd name="T29" fmla="*/ 10646 h 17"/>
                <a:gd name="T30" fmla="*/ 0 w 17"/>
                <a:gd name="T31" fmla="*/ 5323 h 17"/>
                <a:gd name="T32" fmla="*/ 6443 w 17"/>
                <a:gd name="T33" fmla="*/ 1774 h 17"/>
                <a:gd name="T34" fmla="*/ 10739 w 17"/>
                <a:gd name="T35" fmla="*/ 1774 h 17"/>
                <a:gd name="T36" fmla="*/ 21478 w 17"/>
                <a:gd name="T37" fmla="*/ 0 h 17"/>
                <a:gd name="T38" fmla="*/ 27922 w 17"/>
                <a:gd name="T39" fmla="*/ 1774 h 17"/>
                <a:gd name="T40" fmla="*/ 32217 w 17"/>
                <a:gd name="T41" fmla="*/ 7097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5" y="4"/>
                  </a:moveTo>
                  <a:lnTo>
                    <a:pt x="15" y="7"/>
                  </a:lnTo>
                  <a:lnTo>
                    <a:pt x="14" y="9"/>
                  </a:lnTo>
                  <a:lnTo>
                    <a:pt x="13" y="12"/>
                  </a:lnTo>
                  <a:lnTo>
                    <a:pt x="16" y="13"/>
                  </a:lnTo>
                  <a:lnTo>
                    <a:pt x="15" y="16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7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49" name="Freeform 885"/>
            <p:cNvSpPr>
              <a:spLocks/>
            </p:cNvSpPr>
            <p:nvPr/>
          </p:nvSpPr>
          <p:spPr bwMode="auto">
            <a:xfrm>
              <a:off x="6369050" y="2463800"/>
              <a:ext cx="38100" cy="30163"/>
            </a:xfrm>
            <a:custGeom>
              <a:avLst/>
              <a:gdLst>
                <a:gd name="T0" fmla="*/ 33867 w 18"/>
                <a:gd name="T1" fmla="*/ 8871 h 17"/>
                <a:gd name="T2" fmla="*/ 31750 w 18"/>
                <a:gd name="T3" fmla="*/ 12420 h 17"/>
                <a:gd name="T4" fmla="*/ 31750 w 18"/>
                <a:gd name="T5" fmla="*/ 17743 h 17"/>
                <a:gd name="T6" fmla="*/ 29633 w 18"/>
                <a:gd name="T7" fmla="*/ 19517 h 17"/>
                <a:gd name="T8" fmla="*/ 35983 w 18"/>
                <a:gd name="T9" fmla="*/ 23066 h 17"/>
                <a:gd name="T10" fmla="*/ 31750 w 18"/>
                <a:gd name="T11" fmla="*/ 28389 h 17"/>
                <a:gd name="T12" fmla="*/ 27517 w 18"/>
                <a:gd name="T13" fmla="*/ 28389 h 17"/>
                <a:gd name="T14" fmla="*/ 25400 w 18"/>
                <a:gd name="T15" fmla="*/ 28389 h 17"/>
                <a:gd name="T16" fmla="*/ 19050 w 18"/>
                <a:gd name="T17" fmla="*/ 28389 h 17"/>
                <a:gd name="T18" fmla="*/ 16933 w 18"/>
                <a:gd name="T19" fmla="*/ 23066 h 17"/>
                <a:gd name="T20" fmla="*/ 12700 w 18"/>
                <a:gd name="T21" fmla="*/ 19517 h 17"/>
                <a:gd name="T22" fmla="*/ 8467 w 18"/>
                <a:gd name="T23" fmla="*/ 19517 h 17"/>
                <a:gd name="T24" fmla="*/ 4233 w 18"/>
                <a:gd name="T25" fmla="*/ 15969 h 17"/>
                <a:gd name="T26" fmla="*/ 2117 w 18"/>
                <a:gd name="T27" fmla="*/ 12420 h 17"/>
                <a:gd name="T28" fmla="*/ 0 w 18"/>
                <a:gd name="T29" fmla="*/ 8871 h 17"/>
                <a:gd name="T30" fmla="*/ 2117 w 18"/>
                <a:gd name="T31" fmla="*/ 7097 h 17"/>
                <a:gd name="T32" fmla="*/ 6350 w 18"/>
                <a:gd name="T33" fmla="*/ 0 h 17"/>
                <a:gd name="T34" fmla="*/ 12700 w 18"/>
                <a:gd name="T35" fmla="*/ 0 h 17"/>
                <a:gd name="T36" fmla="*/ 23283 w 18"/>
                <a:gd name="T37" fmla="*/ 0 h 17"/>
                <a:gd name="T38" fmla="*/ 29633 w 18"/>
                <a:gd name="T39" fmla="*/ 1774 h 17"/>
                <a:gd name="T40" fmla="*/ 33867 w 18"/>
                <a:gd name="T41" fmla="*/ 8871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17"/>
                <a:gd name="T65" fmla="*/ 18 w 18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17">
                  <a:moveTo>
                    <a:pt x="16" y="5"/>
                  </a:moveTo>
                  <a:lnTo>
                    <a:pt x="15" y="7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7" y="13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0" name="Freeform 886"/>
            <p:cNvSpPr>
              <a:spLocks/>
            </p:cNvSpPr>
            <p:nvPr/>
          </p:nvSpPr>
          <p:spPr bwMode="auto">
            <a:xfrm>
              <a:off x="6357938" y="2486025"/>
              <a:ext cx="34925" cy="30163"/>
            </a:xfrm>
            <a:custGeom>
              <a:avLst/>
              <a:gdLst>
                <a:gd name="T0" fmla="*/ 32871 w 17"/>
                <a:gd name="T1" fmla="*/ 3549 h 17"/>
                <a:gd name="T2" fmla="*/ 32871 w 17"/>
                <a:gd name="T3" fmla="*/ 14194 h 17"/>
                <a:gd name="T4" fmla="*/ 28762 w 17"/>
                <a:gd name="T5" fmla="*/ 17743 h 17"/>
                <a:gd name="T6" fmla="*/ 24653 w 17"/>
                <a:gd name="T7" fmla="*/ 23066 h 17"/>
                <a:gd name="T8" fmla="*/ 18490 w 17"/>
                <a:gd name="T9" fmla="*/ 28389 h 17"/>
                <a:gd name="T10" fmla="*/ 14381 w 17"/>
                <a:gd name="T11" fmla="*/ 28389 h 17"/>
                <a:gd name="T12" fmla="*/ 8218 w 17"/>
                <a:gd name="T13" fmla="*/ 28389 h 17"/>
                <a:gd name="T14" fmla="*/ 4109 w 17"/>
                <a:gd name="T15" fmla="*/ 23066 h 17"/>
                <a:gd name="T16" fmla="*/ 0 w 17"/>
                <a:gd name="T17" fmla="*/ 23066 h 17"/>
                <a:gd name="T18" fmla="*/ 2054 w 17"/>
                <a:gd name="T19" fmla="*/ 14194 h 17"/>
                <a:gd name="T20" fmla="*/ 6163 w 17"/>
                <a:gd name="T21" fmla="*/ 8871 h 17"/>
                <a:gd name="T22" fmla="*/ 12326 w 17"/>
                <a:gd name="T23" fmla="*/ 0 h 17"/>
                <a:gd name="T24" fmla="*/ 18490 w 17"/>
                <a:gd name="T25" fmla="*/ 0 h 17"/>
                <a:gd name="T26" fmla="*/ 24653 w 17"/>
                <a:gd name="T27" fmla="*/ 0 h 17"/>
                <a:gd name="T28" fmla="*/ 26707 w 17"/>
                <a:gd name="T29" fmla="*/ 0 h 17"/>
                <a:gd name="T30" fmla="*/ 28762 w 17"/>
                <a:gd name="T31" fmla="*/ 3549 h 17"/>
                <a:gd name="T32" fmla="*/ 32871 w 17"/>
                <a:gd name="T33" fmla="*/ 3549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2"/>
                  </a:moveTo>
                  <a:lnTo>
                    <a:pt x="16" y="8"/>
                  </a:lnTo>
                  <a:lnTo>
                    <a:pt x="14" y="10"/>
                  </a:lnTo>
                  <a:lnTo>
                    <a:pt x="12" y="13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5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1" name="Freeform 887"/>
            <p:cNvSpPr>
              <a:spLocks/>
            </p:cNvSpPr>
            <p:nvPr/>
          </p:nvSpPr>
          <p:spPr bwMode="auto">
            <a:xfrm>
              <a:off x="6357938" y="2486025"/>
              <a:ext cx="38100" cy="30163"/>
            </a:xfrm>
            <a:custGeom>
              <a:avLst/>
              <a:gdLst>
                <a:gd name="T0" fmla="*/ 35983 w 18"/>
                <a:gd name="T1" fmla="*/ 7097 h 17"/>
                <a:gd name="T2" fmla="*/ 35983 w 18"/>
                <a:gd name="T3" fmla="*/ 10646 h 17"/>
                <a:gd name="T4" fmla="*/ 31750 w 18"/>
                <a:gd name="T5" fmla="*/ 17743 h 17"/>
                <a:gd name="T6" fmla="*/ 27517 w 18"/>
                <a:gd name="T7" fmla="*/ 23066 h 17"/>
                <a:gd name="T8" fmla="*/ 21167 w 18"/>
                <a:gd name="T9" fmla="*/ 28389 h 17"/>
                <a:gd name="T10" fmla="*/ 14817 w 18"/>
                <a:gd name="T11" fmla="*/ 28389 h 17"/>
                <a:gd name="T12" fmla="*/ 8467 w 18"/>
                <a:gd name="T13" fmla="*/ 24840 h 17"/>
                <a:gd name="T14" fmla="*/ 4233 w 18"/>
                <a:gd name="T15" fmla="*/ 23066 h 17"/>
                <a:gd name="T16" fmla="*/ 0 w 18"/>
                <a:gd name="T17" fmla="*/ 21292 h 17"/>
                <a:gd name="T18" fmla="*/ 0 w 18"/>
                <a:gd name="T19" fmla="*/ 14194 h 17"/>
                <a:gd name="T20" fmla="*/ 6350 w 18"/>
                <a:gd name="T21" fmla="*/ 7097 h 17"/>
                <a:gd name="T22" fmla="*/ 12700 w 18"/>
                <a:gd name="T23" fmla="*/ 1774 h 17"/>
                <a:gd name="T24" fmla="*/ 21167 w 18"/>
                <a:gd name="T25" fmla="*/ 0 h 17"/>
                <a:gd name="T26" fmla="*/ 27517 w 18"/>
                <a:gd name="T27" fmla="*/ 0 h 17"/>
                <a:gd name="T28" fmla="*/ 29633 w 18"/>
                <a:gd name="T29" fmla="*/ 1774 h 17"/>
                <a:gd name="T30" fmla="*/ 33867 w 18"/>
                <a:gd name="T31" fmla="*/ 3549 h 17"/>
                <a:gd name="T32" fmla="*/ 35983 w 18"/>
                <a:gd name="T33" fmla="*/ 709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7"/>
                <a:gd name="T53" fmla="*/ 18 w 1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7">
                  <a:moveTo>
                    <a:pt x="17" y="4"/>
                  </a:moveTo>
                  <a:lnTo>
                    <a:pt x="17" y="6"/>
                  </a:lnTo>
                  <a:lnTo>
                    <a:pt x="15" y="10"/>
                  </a:lnTo>
                  <a:lnTo>
                    <a:pt x="13" y="13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6" y="2"/>
                  </a:lnTo>
                  <a:lnTo>
                    <a:pt x="17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2" name="Freeform 888"/>
            <p:cNvSpPr>
              <a:spLocks/>
            </p:cNvSpPr>
            <p:nvPr/>
          </p:nvSpPr>
          <p:spPr bwMode="auto">
            <a:xfrm>
              <a:off x="8575675" y="2900363"/>
              <a:ext cx="36513" cy="31750"/>
            </a:xfrm>
            <a:custGeom>
              <a:avLst/>
              <a:gdLst>
                <a:gd name="T0" fmla="*/ 34365 w 17"/>
                <a:gd name="T1" fmla="*/ 0 h 17"/>
                <a:gd name="T2" fmla="*/ 34365 w 17"/>
                <a:gd name="T3" fmla="*/ 29882 h 17"/>
                <a:gd name="T4" fmla="*/ 21478 w 17"/>
                <a:gd name="T5" fmla="*/ 29882 h 17"/>
                <a:gd name="T6" fmla="*/ 10739 w 17"/>
                <a:gd name="T7" fmla="*/ 29882 h 17"/>
                <a:gd name="T8" fmla="*/ 0 w 17"/>
                <a:gd name="T9" fmla="*/ 29882 h 17"/>
                <a:gd name="T10" fmla="*/ 0 w 17"/>
                <a:gd name="T11" fmla="*/ 0 h 17"/>
                <a:gd name="T12" fmla="*/ 10739 w 17"/>
                <a:gd name="T13" fmla="*/ 0 h 17"/>
                <a:gd name="T14" fmla="*/ 21478 w 17"/>
                <a:gd name="T15" fmla="*/ 0 h 17"/>
                <a:gd name="T16" fmla="*/ 34365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3" name="Freeform 889"/>
            <p:cNvSpPr>
              <a:spLocks/>
            </p:cNvSpPr>
            <p:nvPr/>
          </p:nvSpPr>
          <p:spPr bwMode="auto">
            <a:xfrm>
              <a:off x="8575675" y="2900363"/>
              <a:ext cx="36513" cy="31750"/>
            </a:xfrm>
            <a:custGeom>
              <a:avLst/>
              <a:gdLst>
                <a:gd name="T0" fmla="*/ 34365 w 17"/>
                <a:gd name="T1" fmla="*/ 5603 h 17"/>
                <a:gd name="T2" fmla="*/ 30070 w 17"/>
                <a:gd name="T3" fmla="*/ 16809 h 17"/>
                <a:gd name="T4" fmla="*/ 25774 w 17"/>
                <a:gd name="T5" fmla="*/ 22412 h 17"/>
                <a:gd name="T6" fmla="*/ 17183 w 17"/>
                <a:gd name="T7" fmla="*/ 22412 h 17"/>
                <a:gd name="T8" fmla="*/ 12887 w 17"/>
                <a:gd name="T9" fmla="*/ 29882 h 17"/>
                <a:gd name="T10" fmla="*/ 4296 w 17"/>
                <a:gd name="T11" fmla="*/ 22412 h 17"/>
                <a:gd name="T12" fmla="*/ 0 w 17"/>
                <a:gd name="T13" fmla="*/ 11206 h 17"/>
                <a:gd name="T14" fmla="*/ 0 w 17"/>
                <a:gd name="T15" fmla="*/ 5603 h 17"/>
                <a:gd name="T16" fmla="*/ 4296 w 17"/>
                <a:gd name="T17" fmla="*/ 0 h 17"/>
                <a:gd name="T18" fmla="*/ 12887 w 17"/>
                <a:gd name="T19" fmla="*/ 0 h 17"/>
                <a:gd name="T20" fmla="*/ 17183 w 17"/>
                <a:gd name="T21" fmla="*/ 0 h 17"/>
                <a:gd name="T22" fmla="*/ 25774 w 17"/>
                <a:gd name="T23" fmla="*/ 5603 h 17"/>
                <a:gd name="T24" fmla="*/ 34365 w 17"/>
                <a:gd name="T25" fmla="*/ 5603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3"/>
                  </a:moveTo>
                  <a:lnTo>
                    <a:pt x="14" y="9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2" y="12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3"/>
                  </a:lnTo>
                  <a:lnTo>
                    <a:pt x="16" y="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4" name="Freeform 890"/>
            <p:cNvSpPr>
              <a:spLocks/>
            </p:cNvSpPr>
            <p:nvPr/>
          </p:nvSpPr>
          <p:spPr bwMode="auto">
            <a:xfrm>
              <a:off x="8585200" y="3309938"/>
              <a:ext cx="36513" cy="30162"/>
            </a:xfrm>
            <a:custGeom>
              <a:avLst/>
              <a:gdLst>
                <a:gd name="T0" fmla="*/ 34365 w 17"/>
                <a:gd name="T1" fmla="*/ 21291 h 17"/>
                <a:gd name="T2" fmla="*/ 0 w 17"/>
                <a:gd name="T3" fmla="*/ 21291 h 17"/>
                <a:gd name="T4" fmla="*/ 0 w 17"/>
                <a:gd name="T5" fmla="*/ 28388 h 17"/>
                <a:gd name="T6" fmla="*/ 0 w 17"/>
                <a:gd name="T7" fmla="*/ 21291 h 17"/>
                <a:gd name="T8" fmla="*/ 0 w 17"/>
                <a:gd name="T9" fmla="*/ 14194 h 17"/>
                <a:gd name="T10" fmla="*/ 0 w 17"/>
                <a:gd name="T11" fmla="*/ 7097 h 17"/>
                <a:gd name="T12" fmla="*/ 0 w 17"/>
                <a:gd name="T13" fmla="*/ 0 h 17"/>
                <a:gd name="T14" fmla="*/ 34365 w 17"/>
                <a:gd name="T15" fmla="*/ 0 h 17"/>
                <a:gd name="T16" fmla="*/ 34365 w 17"/>
                <a:gd name="T17" fmla="*/ 7097 h 17"/>
                <a:gd name="T18" fmla="*/ 34365 w 17"/>
                <a:gd name="T19" fmla="*/ 14194 h 17"/>
                <a:gd name="T20" fmla="*/ 34365 w 17"/>
                <a:gd name="T21" fmla="*/ 21291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12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5" name="Freeform 891"/>
            <p:cNvSpPr>
              <a:spLocks/>
            </p:cNvSpPr>
            <p:nvPr/>
          </p:nvSpPr>
          <p:spPr bwMode="auto">
            <a:xfrm>
              <a:off x="8585200" y="3309938"/>
              <a:ext cx="36513" cy="30162"/>
            </a:xfrm>
            <a:custGeom>
              <a:avLst/>
              <a:gdLst>
                <a:gd name="T0" fmla="*/ 23626 w 17"/>
                <a:gd name="T1" fmla="*/ 15968 h 17"/>
                <a:gd name="T2" fmla="*/ 19330 w 17"/>
                <a:gd name="T3" fmla="*/ 19517 h 17"/>
                <a:gd name="T4" fmla="*/ 12887 w 17"/>
                <a:gd name="T5" fmla="*/ 21291 h 17"/>
                <a:gd name="T6" fmla="*/ 8591 w 17"/>
                <a:gd name="T7" fmla="*/ 28388 h 17"/>
                <a:gd name="T8" fmla="*/ 0 w 17"/>
                <a:gd name="T9" fmla="*/ 28388 h 17"/>
                <a:gd name="T10" fmla="*/ 0 w 17"/>
                <a:gd name="T11" fmla="*/ 19517 h 17"/>
                <a:gd name="T12" fmla="*/ 8591 w 17"/>
                <a:gd name="T13" fmla="*/ 14194 h 17"/>
                <a:gd name="T14" fmla="*/ 12887 w 17"/>
                <a:gd name="T15" fmla="*/ 7097 h 17"/>
                <a:gd name="T16" fmla="*/ 12887 w 17"/>
                <a:gd name="T17" fmla="*/ 0 h 17"/>
                <a:gd name="T18" fmla="*/ 23626 w 17"/>
                <a:gd name="T19" fmla="*/ 1774 h 17"/>
                <a:gd name="T20" fmla="*/ 27922 w 17"/>
                <a:gd name="T21" fmla="*/ 7097 h 17"/>
                <a:gd name="T22" fmla="*/ 34365 w 17"/>
                <a:gd name="T23" fmla="*/ 14194 h 17"/>
                <a:gd name="T24" fmla="*/ 23626 w 17"/>
                <a:gd name="T25" fmla="*/ 15968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1" y="9"/>
                  </a:moveTo>
                  <a:lnTo>
                    <a:pt x="9" y="11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4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11" y="1"/>
                  </a:lnTo>
                  <a:lnTo>
                    <a:pt x="13" y="4"/>
                  </a:lnTo>
                  <a:lnTo>
                    <a:pt x="16" y="8"/>
                  </a:lnTo>
                  <a:lnTo>
                    <a:pt x="11" y="9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6" name="Freeform 892"/>
            <p:cNvSpPr>
              <a:spLocks/>
            </p:cNvSpPr>
            <p:nvPr/>
          </p:nvSpPr>
          <p:spPr bwMode="auto">
            <a:xfrm>
              <a:off x="8564563" y="3324225"/>
              <a:ext cx="34925" cy="28575"/>
            </a:xfrm>
            <a:custGeom>
              <a:avLst/>
              <a:gdLst>
                <a:gd name="T0" fmla="*/ 32871 w 17"/>
                <a:gd name="T1" fmla="*/ 26894 h 17"/>
                <a:gd name="T2" fmla="*/ 0 w 17"/>
                <a:gd name="T3" fmla="*/ 26894 h 17"/>
                <a:gd name="T4" fmla="*/ 0 w 17"/>
                <a:gd name="T5" fmla="*/ 13447 h 17"/>
                <a:gd name="T6" fmla="*/ 0 w 17"/>
                <a:gd name="T7" fmla="*/ 0 h 17"/>
                <a:gd name="T8" fmla="*/ 32871 w 17"/>
                <a:gd name="T9" fmla="*/ 0 h 17"/>
                <a:gd name="T10" fmla="*/ 32871 w 17"/>
                <a:gd name="T11" fmla="*/ 13447 h 17"/>
                <a:gd name="T12" fmla="*/ 32871 w 17"/>
                <a:gd name="T13" fmla="*/ 2689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7" name="Freeform 893"/>
            <p:cNvSpPr>
              <a:spLocks/>
            </p:cNvSpPr>
            <p:nvPr/>
          </p:nvSpPr>
          <p:spPr bwMode="auto">
            <a:xfrm>
              <a:off x="8564563" y="3324225"/>
              <a:ext cx="34925" cy="28575"/>
            </a:xfrm>
            <a:custGeom>
              <a:avLst/>
              <a:gdLst>
                <a:gd name="T0" fmla="*/ 22599 w 17"/>
                <a:gd name="T1" fmla="*/ 23532 h 17"/>
                <a:gd name="T2" fmla="*/ 18490 w 17"/>
                <a:gd name="T3" fmla="*/ 26894 h 17"/>
                <a:gd name="T4" fmla="*/ 4109 w 17"/>
                <a:gd name="T5" fmla="*/ 20171 h 17"/>
                <a:gd name="T6" fmla="*/ 0 w 17"/>
                <a:gd name="T7" fmla="*/ 13447 h 17"/>
                <a:gd name="T8" fmla="*/ 8218 w 17"/>
                <a:gd name="T9" fmla="*/ 10085 h 17"/>
                <a:gd name="T10" fmla="*/ 12326 w 17"/>
                <a:gd name="T11" fmla="*/ 0 h 17"/>
                <a:gd name="T12" fmla="*/ 32871 w 17"/>
                <a:gd name="T13" fmla="*/ 3362 h 17"/>
                <a:gd name="T14" fmla="*/ 32871 w 17"/>
                <a:gd name="T15" fmla="*/ 10085 h 17"/>
                <a:gd name="T16" fmla="*/ 26707 w 17"/>
                <a:gd name="T17" fmla="*/ 16809 h 17"/>
                <a:gd name="T18" fmla="*/ 22599 w 17"/>
                <a:gd name="T19" fmla="*/ 23532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1" y="14"/>
                  </a:moveTo>
                  <a:lnTo>
                    <a:pt x="9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6"/>
                  </a:lnTo>
                  <a:lnTo>
                    <a:pt x="6" y="0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3" y="10"/>
                  </a:lnTo>
                  <a:lnTo>
                    <a:pt x="11" y="1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8" name="Freeform 894"/>
            <p:cNvSpPr>
              <a:spLocks/>
            </p:cNvSpPr>
            <p:nvPr/>
          </p:nvSpPr>
          <p:spPr bwMode="auto">
            <a:xfrm>
              <a:off x="8374063" y="3338513"/>
              <a:ext cx="214312" cy="201612"/>
            </a:xfrm>
            <a:custGeom>
              <a:avLst/>
              <a:gdLst>
                <a:gd name="T0" fmla="*/ 184605 w 101"/>
                <a:gd name="T1" fmla="*/ 69583 h 113"/>
                <a:gd name="T2" fmla="*/ 195215 w 101"/>
                <a:gd name="T3" fmla="*/ 74935 h 113"/>
                <a:gd name="T4" fmla="*/ 199459 w 101"/>
                <a:gd name="T5" fmla="*/ 87425 h 113"/>
                <a:gd name="T6" fmla="*/ 203702 w 101"/>
                <a:gd name="T7" fmla="*/ 98130 h 113"/>
                <a:gd name="T8" fmla="*/ 210068 w 101"/>
                <a:gd name="T9" fmla="*/ 105266 h 113"/>
                <a:gd name="T10" fmla="*/ 210068 w 101"/>
                <a:gd name="T11" fmla="*/ 115972 h 113"/>
                <a:gd name="T12" fmla="*/ 195215 w 101"/>
                <a:gd name="T13" fmla="*/ 123108 h 113"/>
                <a:gd name="T14" fmla="*/ 190971 w 101"/>
                <a:gd name="T15" fmla="*/ 128461 h 113"/>
                <a:gd name="T16" fmla="*/ 186727 w 101"/>
                <a:gd name="T17" fmla="*/ 137382 h 113"/>
                <a:gd name="T18" fmla="*/ 182483 w 101"/>
                <a:gd name="T19" fmla="*/ 148087 h 113"/>
                <a:gd name="T20" fmla="*/ 169752 w 101"/>
                <a:gd name="T21" fmla="*/ 151655 h 113"/>
                <a:gd name="T22" fmla="*/ 171874 w 101"/>
                <a:gd name="T23" fmla="*/ 162360 h 113"/>
                <a:gd name="T24" fmla="*/ 163386 w 101"/>
                <a:gd name="T25" fmla="*/ 173065 h 113"/>
                <a:gd name="T26" fmla="*/ 167630 w 101"/>
                <a:gd name="T27" fmla="*/ 183770 h 113"/>
                <a:gd name="T28" fmla="*/ 163386 w 101"/>
                <a:gd name="T29" fmla="*/ 192691 h 113"/>
                <a:gd name="T30" fmla="*/ 152777 w 101"/>
                <a:gd name="T31" fmla="*/ 189123 h 113"/>
                <a:gd name="T32" fmla="*/ 152777 w 101"/>
                <a:gd name="T33" fmla="*/ 181986 h 113"/>
                <a:gd name="T34" fmla="*/ 146411 w 101"/>
                <a:gd name="T35" fmla="*/ 189123 h 113"/>
                <a:gd name="T36" fmla="*/ 142167 w 101"/>
                <a:gd name="T37" fmla="*/ 198044 h 113"/>
                <a:gd name="T38" fmla="*/ 127314 w 101"/>
                <a:gd name="T39" fmla="*/ 196259 h 113"/>
                <a:gd name="T40" fmla="*/ 118826 w 101"/>
                <a:gd name="T41" fmla="*/ 185554 h 113"/>
                <a:gd name="T42" fmla="*/ 106095 w 101"/>
                <a:gd name="T43" fmla="*/ 187339 h 113"/>
                <a:gd name="T44" fmla="*/ 91242 w 101"/>
                <a:gd name="T45" fmla="*/ 189123 h 113"/>
                <a:gd name="T46" fmla="*/ 76388 w 101"/>
                <a:gd name="T47" fmla="*/ 185554 h 113"/>
                <a:gd name="T48" fmla="*/ 65779 w 101"/>
                <a:gd name="T49" fmla="*/ 178418 h 113"/>
                <a:gd name="T50" fmla="*/ 53048 w 101"/>
                <a:gd name="T51" fmla="*/ 178418 h 113"/>
                <a:gd name="T52" fmla="*/ 38194 w 101"/>
                <a:gd name="T53" fmla="*/ 174849 h 113"/>
                <a:gd name="T54" fmla="*/ 40316 w 101"/>
                <a:gd name="T55" fmla="*/ 164144 h 113"/>
                <a:gd name="T56" fmla="*/ 31829 w 101"/>
                <a:gd name="T57" fmla="*/ 155223 h 113"/>
                <a:gd name="T58" fmla="*/ 33950 w 101"/>
                <a:gd name="T59" fmla="*/ 142734 h 113"/>
                <a:gd name="T60" fmla="*/ 12731 w 101"/>
                <a:gd name="T61" fmla="*/ 133813 h 113"/>
                <a:gd name="T62" fmla="*/ 4244 w 101"/>
                <a:gd name="T63" fmla="*/ 124892 h 113"/>
                <a:gd name="T64" fmla="*/ 0 w 101"/>
                <a:gd name="T65" fmla="*/ 108835 h 113"/>
                <a:gd name="T66" fmla="*/ 4244 w 101"/>
                <a:gd name="T67" fmla="*/ 99914 h 113"/>
                <a:gd name="T68" fmla="*/ 16975 w 101"/>
                <a:gd name="T69" fmla="*/ 92777 h 113"/>
                <a:gd name="T70" fmla="*/ 27585 w 101"/>
                <a:gd name="T71" fmla="*/ 87425 h 113"/>
                <a:gd name="T72" fmla="*/ 38194 w 101"/>
                <a:gd name="T73" fmla="*/ 90993 h 113"/>
                <a:gd name="T74" fmla="*/ 48804 w 101"/>
                <a:gd name="T75" fmla="*/ 98130 h 113"/>
                <a:gd name="T76" fmla="*/ 59413 w 101"/>
                <a:gd name="T77" fmla="*/ 94561 h 113"/>
                <a:gd name="T78" fmla="*/ 57291 w 101"/>
                <a:gd name="T79" fmla="*/ 83856 h 113"/>
                <a:gd name="T80" fmla="*/ 48804 w 101"/>
                <a:gd name="T81" fmla="*/ 76720 h 113"/>
                <a:gd name="T82" fmla="*/ 50926 w 101"/>
                <a:gd name="T83" fmla="*/ 71367 h 113"/>
                <a:gd name="T84" fmla="*/ 61535 w 101"/>
                <a:gd name="T85" fmla="*/ 71367 h 113"/>
                <a:gd name="T86" fmla="*/ 70023 w 101"/>
                <a:gd name="T87" fmla="*/ 76720 h 113"/>
                <a:gd name="T88" fmla="*/ 70023 w 101"/>
                <a:gd name="T89" fmla="*/ 82072 h 113"/>
                <a:gd name="T90" fmla="*/ 82754 w 101"/>
                <a:gd name="T91" fmla="*/ 74935 h 113"/>
                <a:gd name="T92" fmla="*/ 93364 w 101"/>
                <a:gd name="T93" fmla="*/ 62446 h 113"/>
                <a:gd name="T94" fmla="*/ 110339 w 101"/>
                <a:gd name="T95" fmla="*/ 55309 h 113"/>
                <a:gd name="T96" fmla="*/ 120948 w 101"/>
                <a:gd name="T97" fmla="*/ 42820 h 113"/>
                <a:gd name="T98" fmla="*/ 137924 w 101"/>
                <a:gd name="T99" fmla="*/ 33899 h 113"/>
                <a:gd name="T100" fmla="*/ 148533 w 101"/>
                <a:gd name="T101" fmla="*/ 21410 h 113"/>
                <a:gd name="T102" fmla="*/ 161264 w 101"/>
                <a:gd name="T103" fmla="*/ 14273 h 113"/>
                <a:gd name="T104" fmla="*/ 159143 w 101"/>
                <a:gd name="T105" fmla="*/ 3568 h 113"/>
                <a:gd name="T106" fmla="*/ 178240 w 101"/>
                <a:gd name="T107" fmla="*/ 7137 h 113"/>
                <a:gd name="T108" fmla="*/ 188849 w 101"/>
                <a:gd name="T109" fmla="*/ 10705 h 113"/>
                <a:gd name="T110" fmla="*/ 190971 w 101"/>
                <a:gd name="T111" fmla="*/ 21410 h 113"/>
                <a:gd name="T112" fmla="*/ 199459 w 101"/>
                <a:gd name="T113" fmla="*/ 30331 h 113"/>
                <a:gd name="T114" fmla="*/ 199459 w 101"/>
                <a:gd name="T115" fmla="*/ 60662 h 1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1"/>
                <a:gd name="T175" fmla="*/ 0 h 113"/>
                <a:gd name="T176" fmla="*/ 101 w 101"/>
                <a:gd name="T177" fmla="*/ 113 h 1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1" h="113">
                  <a:moveTo>
                    <a:pt x="94" y="34"/>
                  </a:moveTo>
                  <a:lnTo>
                    <a:pt x="86" y="37"/>
                  </a:lnTo>
                  <a:lnTo>
                    <a:pt x="87" y="39"/>
                  </a:lnTo>
                  <a:lnTo>
                    <a:pt x="88" y="41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3" y="44"/>
                  </a:lnTo>
                  <a:lnTo>
                    <a:pt x="93" y="46"/>
                  </a:lnTo>
                  <a:lnTo>
                    <a:pt x="94" y="49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6" y="55"/>
                  </a:lnTo>
                  <a:lnTo>
                    <a:pt x="97" y="57"/>
                  </a:lnTo>
                  <a:lnTo>
                    <a:pt x="100" y="57"/>
                  </a:lnTo>
                  <a:lnTo>
                    <a:pt x="99" y="59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99" y="65"/>
                  </a:lnTo>
                  <a:lnTo>
                    <a:pt x="96" y="66"/>
                  </a:lnTo>
                  <a:lnTo>
                    <a:pt x="94" y="68"/>
                  </a:lnTo>
                  <a:lnTo>
                    <a:pt x="92" y="69"/>
                  </a:lnTo>
                  <a:lnTo>
                    <a:pt x="89" y="70"/>
                  </a:lnTo>
                  <a:lnTo>
                    <a:pt x="90" y="71"/>
                  </a:lnTo>
                  <a:lnTo>
                    <a:pt x="90" y="72"/>
                  </a:lnTo>
                  <a:lnTo>
                    <a:pt x="89" y="74"/>
                  </a:lnTo>
                  <a:lnTo>
                    <a:pt x="88" y="76"/>
                  </a:lnTo>
                  <a:lnTo>
                    <a:pt x="88" y="77"/>
                  </a:lnTo>
                  <a:lnTo>
                    <a:pt x="87" y="79"/>
                  </a:lnTo>
                  <a:lnTo>
                    <a:pt x="87" y="81"/>
                  </a:lnTo>
                  <a:lnTo>
                    <a:pt x="86" y="83"/>
                  </a:lnTo>
                  <a:lnTo>
                    <a:pt x="82" y="83"/>
                  </a:lnTo>
                  <a:lnTo>
                    <a:pt x="81" y="83"/>
                  </a:lnTo>
                  <a:lnTo>
                    <a:pt x="80" y="85"/>
                  </a:lnTo>
                  <a:lnTo>
                    <a:pt x="80" y="87"/>
                  </a:lnTo>
                  <a:lnTo>
                    <a:pt x="81" y="89"/>
                  </a:lnTo>
                  <a:lnTo>
                    <a:pt x="81" y="91"/>
                  </a:lnTo>
                  <a:lnTo>
                    <a:pt x="81" y="93"/>
                  </a:lnTo>
                  <a:lnTo>
                    <a:pt x="79" y="95"/>
                  </a:lnTo>
                  <a:lnTo>
                    <a:pt x="77" y="97"/>
                  </a:lnTo>
                  <a:lnTo>
                    <a:pt x="77" y="99"/>
                  </a:lnTo>
                  <a:lnTo>
                    <a:pt x="77" y="102"/>
                  </a:lnTo>
                  <a:lnTo>
                    <a:pt x="79" y="103"/>
                  </a:lnTo>
                  <a:lnTo>
                    <a:pt x="79" y="106"/>
                  </a:lnTo>
                  <a:lnTo>
                    <a:pt x="79" y="108"/>
                  </a:lnTo>
                  <a:lnTo>
                    <a:pt x="77" y="108"/>
                  </a:lnTo>
                  <a:lnTo>
                    <a:pt x="74" y="110"/>
                  </a:lnTo>
                  <a:lnTo>
                    <a:pt x="73" y="108"/>
                  </a:lnTo>
                  <a:lnTo>
                    <a:pt x="72" y="106"/>
                  </a:lnTo>
                  <a:lnTo>
                    <a:pt x="72" y="105"/>
                  </a:lnTo>
                  <a:lnTo>
                    <a:pt x="72" y="103"/>
                  </a:lnTo>
                  <a:lnTo>
                    <a:pt x="72" y="102"/>
                  </a:lnTo>
                  <a:lnTo>
                    <a:pt x="70" y="103"/>
                  </a:lnTo>
                  <a:lnTo>
                    <a:pt x="69" y="105"/>
                  </a:lnTo>
                  <a:lnTo>
                    <a:pt x="69" y="106"/>
                  </a:lnTo>
                  <a:lnTo>
                    <a:pt x="69" y="108"/>
                  </a:lnTo>
                  <a:lnTo>
                    <a:pt x="68" y="110"/>
                  </a:lnTo>
                  <a:lnTo>
                    <a:pt x="67" y="111"/>
                  </a:lnTo>
                  <a:lnTo>
                    <a:pt x="65" y="112"/>
                  </a:lnTo>
                  <a:lnTo>
                    <a:pt x="62" y="112"/>
                  </a:lnTo>
                  <a:lnTo>
                    <a:pt x="60" y="110"/>
                  </a:lnTo>
                  <a:lnTo>
                    <a:pt x="56" y="109"/>
                  </a:lnTo>
                  <a:lnTo>
                    <a:pt x="55" y="107"/>
                  </a:lnTo>
                  <a:lnTo>
                    <a:pt x="56" y="104"/>
                  </a:lnTo>
                  <a:lnTo>
                    <a:pt x="55" y="104"/>
                  </a:lnTo>
                  <a:lnTo>
                    <a:pt x="52" y="104"/>
                  </a:lnTo>
                  <a:lnTo>
                    <a:pt x="50" y="105"/>
                  </a:lnTo>
                  <a:lnTo>
                    <a:pt x="48" y="106"/>
                  </a:lnTo>
                  <a:lnTo>
                    <a:pt x="46" y="106"/>
                  </a:lnTo>
                  <a:lnTo>
                    <a:pt x="43" y="106"/>
                  </a:lnTo>
                  <a:lnTo>
                    <a:pt x="39" y="106"/>
                  </a:lnTo>
                  <a:lnTo>
                    <a:pt x="37" y="106"/>
                  </a:lnTo>
                  <a:lnTo>
                    <a:pt x="36" y="104"/>
                  </a:lnTo>
                  <a:lnTo>
                    <a:pt x="35" y="102"/>
                  </a:lnTo>
                  <a:lnTo>
                    <a:pt x="33" y="101"/>
                  </a:lnTo>
                  <a:lnTo>
                    <a:pt x="31" y="100"/>
                  </a:lnTo>
                  <a:lnTo>
                    <a:pt x="29" y="99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3" y="100"/>
                  </a:lnTo>
                  <a:lnTo>
                    <a:pt x="19" y="99"/>
                  </a:lnTo>
                  <a:lnTo>
                    <a:pt x="18" y="98"/>
                  </a:lnTo>
                  <a:lnTo>
                    <a:pt x="18" y="95"/>
                  </a:lnTo>
                  <a:lnTo>
                    <a:pt x="18" y="94"/>
                  </a:lnTo>
                  <a:lnTo>
                    <a:pt x="19" y="92"/>
                  </a:lnTo>
                  <a:lnTo>
                    <a:pt x="19" y="91"/>
                  </a:lnTo>
                  <a:lnTo>
                    <a:pt x="18" y="89"/>
                  </a:lnTo>
                  <a:lnTo>
                    <a:pt x="15" y="87"/>
                  </a:lnTo>
                  <a:lnTo>
                    <a:pt x="18" y="85"/>
                  </a:lnTo>
                  <a:lnTo>
                    <a:pt x="18" y="83"/>
                  </a:lnTo>
                  <a:lnTo>
                    <a:pt x="16" y="80"/>
                  </a:lnTo>
                  <a:lnTo>
                    <a:pt x="12" y="78"/>
                  </a:lnTo>
                  <a:lnTo>
                    <a:pt x="10" y="76"/>
                  </a:lnTo>
                  <a:lnTo>
                    <a:pt x="6" y="75"/>
                  </a:lnTo>
                  <a:lnTo>
                    <a:pt x="3" y="74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2" y="67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2" y="56"/>
                  </a:lnTo>
                  <a:lnTo>
                    <a:pt x="6" y="55"/>
                  </a:lnTo>
                  <a:lnTo>
                    <a:pt x="8" y="54"/>
                  </a:lnTo>
                  <a:lnTo>
                    <a:pt x="8" y="52"/>
                  </a:lnTo>
                  <a:lnTo>
                    <a:pt x="9" y="51"/>
                  </a:lnTo>
                  <a:lnTo>
                    <a:pt x="11" y="49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18" y="51"/>
                  </a:lnTo>
                  <a:lnTo>
                    <a:pt x="20" y="53"/>
                  </a:lnTo>
                  <a:lnTo>
                    <a:pt x="21" y="54"/>
                  </a:lnTo>
                  <a:lnTo>
                    <a:pt x="23" y="55"/>
                  </a:lnTo>
                  <a:lnTo>
                    <a:pt x="24" y="56"/>
                  </a:lnTo>
                  <a:lnTo>
                    <a:pt x="27" y="54"/>
                  </a:lnTo>
                  <a:lnTo>
                    <a:pt x="28" y="53"/>
                  </a:lnTo>
                  <a:lnTo>
                    <a:pt x="28" y="50"/>
                  </a:lnTo>
                  <a:lnTo>
                    <a:pt x="29" y="48"/>
                  </a:lnTo>
                  <a:lnTo>
                    <a:pt x="27" y="47"/>
                  </a:lnTo>
                  <a:lnTo>
                    <a:pt x="25" y="46"/>
                  </a:lnTo>
                  <a:lnTo>
                    <a:pt x="23" y="45"/>
                  </a:lnTo>
                  <a:lnTo>
                    <a:pt x="23" y="43"/>
                  </a:lnTo>
                  <a:lnTo>
                    <a:pt x="23" y="42"/>
                  </a:lnTo>
                  <a:lnTo>
                    <a:pt x="23" y="41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8" y="39"/>
                  </a:lnTo>
                  <a:lnTo>
                    <a:pt x="29" y="40"/>
                  </a:lnTo>
                  <a:lnTo>
                    <a:pt x="31" y="41"/>
                  </a:lnTo>
                  <a:lnTo>
                    <a:pt x="33" y="42"/>
                  </a:lnTo>
                  <a:lnTo>
                    <a:pt x="33" y="43"/>
                  </a:lnTo>
                  <a:lnTo>
                    <a:pt x="33" y="44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8" y="42"/>
                  </a:lnTo>
                  <a:lnTo>
                    <a:pt x="39" y="42"/>
                  </a:lnTo>
                  <a:lnTo>
                    <a:pt x="43" y="40"/>
                  </a:lnTo>
                  <a:lnTo>
                    <a:pt x="43" y="37"/>
                  </a:lnTo>
                  <a:lnTo>
                    <a:pt x="44" y="35"/>
                  </a:lnTo>
                  <a:lnTo>
                    <a:pt x="46" y="34"/>
                  </a:lnTo>
                  <a:lnTo>
                    <a:pt x="50" y="31"/>
                  </a:lnTo>
                  <a:lnTo>
                    <a:pt x="52" y="31"/>
                  </a:lnTo>
                  <a:lnTo>
                    <a:pt x="55" y="29"/>
                  </a:lnTo>
                  <a:lnTo>
                    <a:pt x="56" y="27"/>
                  </a:lnTo>
                  <a:lnTo>
                    <a:pt x="57" y="24"/>
                  </a:lnTo>
                  <a:lnTo>
                    <a:pt x="61" y="23"/>
                  </a:lnTo>
                  <a:lnTo>
                    <a:pt x="63" y="21"/>
                  </a:lnTo>
                  <a:lnTo>
                    <a:pt x="65" y="19"/>
                  </a:lnTo>
                  <a:lnTo>
                    <a:pt x="66" y="17"/>
                  </a:lnTo>
                  <a:lnTo>
                    <a:pt x="68" y="14"/>
                  </a:lnTo>
                  <a:lnTo>
                    <a:pt x="70" y="12"/>
                  </a:lnTo>
                  <a:lnTo>
                    <a:pt x="72" y="10"/>
                  </a:lnTo>
                  <a:lnTo>
                    <a:pt x="76" y="9"/>
                  </a:lnTo>
                  <a:lnTo>
                    <a:pt x="76" y="8"/>
                  </a:lnTo>
                  <a:lnTo>
                    <a:pt x="75" y="6"/>
                  </a:lnTo>
                  <a:lnTo>
                    <a:pt x="74" y="4"/>
                  </a:lnTo>
                  <a:lnTo>
                    <a:pt x="75" y="2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4" y="4"/>
                  </a:lnTo>
                  <a:lnTo>
                    <a:pt x="86" y="5"/>
                  </a:lnTo>
                  <a:lnTo>
                    <a:pt x="87" y="6"/>
                  </a:lnTo>
                  <a:lnTo>
                    <a:pt x="89" y="6"/>
                  </a:lnTo>
                  <a:lnTo>
                    <a:pt x="90" y="8"/>
                  </a:lnTo>
                  <a:lnTo>
                    <a:pt x="91" y="10"/>
                  </a:lnTo>
                  <a:lnTo>
                    <a:pt x="90" y="12"/>
                  </a:lnTo>
                  <a:lnTo>
                    <a:pt x="93" y="12"/>
                  </a:lnTo>
                  <a:lnTo>
                    <a:pt x="92" y="16"/>
                  </a:lnTo>
                  <a:lnTo>
                    <a:pt x="94" y="17"/>
                  </a:lnTo>
                  <a:lnTo>
                    <a:pt x="97" y="19"/>
                  </a:lnTo>
                  <a:lnTo>
                    <a:pt x="98" y="21"/>
                  </a:lnTo>
                  <a:lnTo>
                    <a:pt x="94" y="34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9" name="Freeform 895"/>
            <p:cNvSpPr>
              <a:spLocks/>
            </p:cNvSpPr>
            <p:nvPr/>
          </p:nvSpPr>
          <p:spPr bwMode="auto">
            <a:xfrm>
              <a:off x="8374063" y="3338513"/>
              <a:ext cx="225425" cy="209550"/>
            </a:xfrm>
            <a:custGeom>
              <a:avLst/>
              <a:gdLst>
                <a:gd name="T0" fmla="*/ 195652 w 106"/>
                <a:gd name="T1" fmla="*/ 73432 h 117"/>
                <a:gd name="T2" fmla="*/ 206285 w 106"/>
                <a:gd name="T3" fmla="*/ 78805 h 117"/>
                <a:gd name="T4" fmla="*/ 210538 w 106"/>
                <a:gd name="T5" fmla="*/ 91342 h 117"/>
                <a:gd name="T6" fmla="*/ 214792 w 106"/>
                <a:gd name="T7" fmla="*/ 102088 h 117"/>
                <a:gd name="T8" fmla="*/ 221172 w 106"/>
                <a:gd name="T9" fmla="*/ 109253 h 117"/>
                <a:gd name="T10" fmla="*/ 221172 w 106"/>
                <a:gd name="T11" fmla="*/ 121790 h 117"/>
                <a:gd name="T12" fmla="*/ 206285 w 106"/>
                <a:gd name="T13" fmla="*/ 128954 h 117"/>
                <a:gd name="T14" fmla="*/ 199905 w 106"/>
                <a:gd name="T15" fmla="*/ 134327 h 117"/>
                <a:gd name="T16" fmla="*/ 197779 w 106"/>
                <a:gd name="T17" fmla="*/ 143282 h 117"/>
                <a:gd name="T18" fmla="*/ 191399 w 106"/>
                <a:gd name="T19" fmla="*/ 152237 h 117"/>
                <a:gd name="T20" fmla="*/ 178639 w 106"/>
                <a:gd name="T21" fmla="*/ 157610 h 117"/>
                <a:gd name="T22" fmla="*/ 178639 w 106"/>
                <a:gd name="T23" fmla="*/ 168356 h 117"/>
                <a:gd name="T24" fmla="*/ 172259 w 106"/>
                <a:gd name="T25" fmla="*/ 179103 h 117"/>
                <a:gd name="T26" fmla="*/ 176512 w 106"/>
                <a:gd name="T27" fmla="*/ 191640 h 117"/>
                <a:gd name="T28" fmla="*/ 174385 w 106"/>
                <a:gd name="T29" fmla="*/ 200595 h 117"/>
                <a:gd name="T30" fmla="*/ 161625 w 106"/>
                <a:gd name="T31" fmla="*/ 197013 h 117"/>
                <a:gd name="T32" fmla="*/ 161625 w 106"/>
                <a:gd name="T33" fmla="*/ 189849 h 117"/>
                <a:gd name="T34" fmla="*/ 153119 w 106"/>
                <a:gd name="T35" fmla="*/ 197013 h 117"/>
                <a:gd name="T36" fmla="*/ 150992 w 106"/>
                <a:gd name="T37" fmla="*/ 205968 h 117"/>
                <a:gd name="T38" fmla="*/ 131852 w 106"/>
                <a:gd name="T39" fmla="*/ 204177 h 117"/>
                <a:gd name="T40" fmla="*/ 127599 w 106"/>
                <a:gd name="T41" fmla="*/ 193431 h 117"/>
                <a:gd name="T42" fmla="*/ 112712 w 106"/>
                <a:gd name="T43" fmla="*/ 193431 h 117"/>
                <a:gd name="T44" fmla="*/ 95699 w 106"/>
                <a:gd name="T45" fmla="*/ 197013 h 117"/>
                <a:gd name="T46" fmla="*/ 80813 w 106"/>
                <a:gd name="T47" fmla="*/ 193431 h 117"/>
                <a:gd name="T48" fmla="*/ 70179 w 106"/>
                <a:gd name="T49" fmla="*/ 186267 h 117"/>
                <a:gd name="T50" fmla="*/ 55293 w 106"/>
                <a:gd name="T51" fmla="*/ 186267 h 117"/>
                <a:gd name="T52" fmla="*/ 40406 w 106"/>
                <a:gd name="T53" fmla="*/ 180894 h 117"/>
                <a:gd name="T54" fmla="*/ 42533 w 106"/>
                <a:gd name="T55" fmla="*/ 170147 h 117"/>
                <a:gd name="T56" fmla="*/ 34026 w 106"/>
                <a:gd name="T57" fmla="*/ 162983 h 117"/>
                <a:gd name="T58" fmla="*/ 36153 w 106"/>
                <a:gd name="T59" fmla="*/ 148655 h 117"/>
                <a:gd name="T60" fmla="*/ 12760 w 106"/>
                <a:gd name="T61" fmla="*/ 139700 h 117"/>
                <a:gd name="T62" fmla="*/ 4253 w 106"/>
                <a:gd name="T63" fmla="*/ 128954 h 117"/>
                <a:gd name="T64" fmla="*/ 0 w 106"/>
                <a:gd name="T65" fmla="*/ 114626 h 117"/>
                <a:gd name="T66" fmla="*/ 4253 w 106"/>
                <a:gd name="T67" fmla="*/ 103879 h 117"/>
                <a:gd name="T68" fmla="*/ 19140 w 106"/>
                <a:gd name="T69" fmla="*/ 96715 h 117"/>
                <a:gd name="T70" fmla="*/ 29773 w 106"/>
                <a:gd name="T71" fmla="*/ 91342 h 117"/>
                <a:gd name="T72" fmla="*/ 42533 w 106"/>
                <a:gd name="T73" fmla="*/ 94924 h 117"/>
                <a:gd name="T74" fmla="*/ 51040 w 106"/>
                <a:gd name="T75" fmla="*/ 102088 h 117"/>
                <a:gd name="T76" fmla="*/ 61673 w 106"/>
                <a:gd name="T77" fmla="*/ 98506 h 117"/>
                <a:gd name="T78" fmla="*/ 59546 w 106"/>
                <a:gd name="T79" fmla="*/ 87760 h 117"/>
                <a:gd name="T80" fmla="*/ 48913 w 106"/>
                <a:gd name="T81" fmla="*/ 80596 h 117"/>
                <a:gd name="T82" fmla="*/ 53166 w 106"/>
                <a:gd name="T83" fmla="*/ 75223 h 117"/>
                <a:gd name="T84" fmla="*/ 65926 w 106"/>
                <a:gd name="T85" fmla="*/ 73432 h 117"/>
                <a:gd name="T86" fmla="*/ 72306 w 106"/>
                <a:gd name="T87" fmla="*/ 80596 h 117"/>
                <a:gd name="T88" fmla="*/ 74433 w 106"/>
                <a:gd name="T89" fmla="*/ 84178 h 117"/>
                <a:gd name="T90" fmla="*/ 89319 w 106"/>
                <a:gd name="T91" fmla="*/ 77014 h 117"/>
                <a:gd name="T92" fmla="*/ 99953 w 106"/>
                <a:gd name="T93" fmla="*/ 64477 h 117"/>
                <a:gd name="T94" fmla="*/ 116966 w 106"/>
                <a:gd name="T95" fmla="*/ 55522 h 117"/>
                <a:gd name="T96" fmla="*/ 127599 w 106"/>
                <a:gd name="T97" fmla="*/ 44776 h 117"/>
                <a:gd name="T98" fmla="*/ 146739 w 106"/>
                <a:gd name="T99" fmla="*/ 35821 h 117"/>
                <a:gd name="T100" fmla="*/ 155246 w 106"/>
                <a:gd name="T101" fmla="*/ 21492 h 117"/>
                <a:gd name="T102" fmla="*/ 170132 w 106"/>
                <a:gd name="T103" fmla="*/ 14328 h 117"/>
                <a:gd name="T104" fmla="*/ 168005 w 106"/>
                <a:gd name="T105" fmla="*/ 3582 h 117"/>
                <a:gd name="T106" fmla="*/ 187145 w 106"/>
                <a:gd name="T107" fmla="*/ 7164 h 117"/>
                <a:gd name="T108" fmla="*/ 197779 w 106"/>
                <a:gd name="T109" fmla="*/ 12537 h 117"/>
                <a:gd name="T110" fmla="*/ 202032 w 106"/>
                <a:gd name="T111" fmla="*/ 23283 h 117"/>
                <a:gd name="T112" fmla="*/ 210538 w 106"/>
                <a:gd name="T113" fmla="*/ 32238 h 1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"/>
                <a:gd name="T172" fmla="*/ 0 h 117"/>
                <a:gd name="T173" fmla="*/ 106 w 106"/>
                <a:gd name="T174" fmla="*/ 117 h 1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" h="117">
                  <a:moveTo>
                    <a:pt x="99" y="36"/>
                  </a:moveTo>
                  <a:lnTo>
                    <a:pt x="90" y="38"/>
                  </a:lnTo>
                  <a:lnTo>
                    <a:pt x="92" y="41"/>
                  </a:lnTo>
                  <a:lnTo>
                    <a:pt x="93" y="42"/>
                  </a:lnTo>
                  <a:lnTo>
                    <a:pt x="94" y="44"/>
                  </a:lnTo>
                  <a:lnTo>
                    <a:pt x="97" y="44"/>
                  </a:lnTo>
                  <a:lnTo>
                    <a:pt x="98" y="46"/>
                  </a:lnTo>
                  <a:lnTo>
                    <a:pt x="98" y="48"/>
                  </a:lnTo>
                  <a:lnTo>
                    <a:pt x="99" y="51"/>
                  </a:lnTo>
                  <a:lnTo>
                    <a:pt x="99" y="53"/>
                  </a:lnTo>
                  <a:lnTo>
                    <a:pt x="99" y="55"/>
                  </a:lnTo>
                  <a:lnTo>
                    <a:pt x="101" y="57"/>
                  </a:lnTo>
                  <a:lnTo>
                    <a:pt x="102" y="59"/>
                  </a:lnTo>
                  <a:lnTo>
                    <a:pt x="105" y="59"/>
                  </a:lnTo>
                  <a:lnTo>
                    <a:pt x="104" y="61"/>
                  </a:lnTo>
                  <a:lnTo>
                    <a:pt x="103" y="63"/>
                  </a:lnTo>
                  <a:lnTo>
                    <a:pt x="103" y="65"/>
                  </a:lnTo>
                  <a:lnTo>
                    <a:pt x="104" y="68"/>
                  </a:lnTo>
                  <a:lnTo>
                    <a:pt x="101" y="69"/>
                  </a:lnTo>
                  <a:lnTo>
                    <a:pt x="99" y="70"/>
                  </a:lnTo>
                  <a:lnTo>
                    <a:pt x="97" y="72"/>
                  </a:lnTo>
                  <a:lnTo>
                    <a:pt x="93" y="72"/>
                  </a:lnTo>
                  <a:lnTo>
                    <a:pt x="94" y="74"/>
                  </a:lnTo>
                  <a:lnTo>
                    <a:pt x="94" y="75"/>
                  </a:lnTo>
                  <a:lnTo>
                    <a:pt x="93" y="77"/>
                  </a:lnTo>
                  <a:lnTo>
                    <a:pt x="93" y="79"/>
                  </a:lnTo>
                  <a:lnTo>
                    <a:pt x="93" y="80"/>
                  </a:lnTo>
                  <a:lnTo>
                    <a:pt x="92" y="82"/>
                  </a:lnTo>
                  <a:lnTo>
                    <a:pt x="91" y="84"/>
                  </a:lnTo>
                  <a:lnTo>
                    <a:pt x="90" y="85"/>
                  </a:lnTo>
                  <a:lnTo>
                    <a:pt x="86" y="85"/>
                  </a:lnTo>
                  <a:lnTo>
                    <a:pt x="84" y="86"/>
                  </a:lnTo>
                  <a:lnTo>
                    <a:pt x="84" y="88"/>
                  </a:lnTo>
                  <a:lnTo>
                    <a:pt x="84" y="90"/>
                  </a:lnTo>
                  <a:lnTo>
                    <a:pt x="84" y="92"/>
                  </a:lnTo>
                  <a:lnTo>
                    <a:pt x="84" y="94"/>
                  </a:lnTo>
                  <a:lnTo>
                    <a:pt x="84" y="96"/>
                  </a:lnTo>
                  <a:lnTo>
                    <a:pt x="83" y="98"/>
                  </a:lnTo>
                  <a:lnTo>
                    <a:pt x="81" y="100"/>
                  </a:lnTo>
                  <a:lnTo>
                    <a:pt x="81" y="102"/>
                  </a:lnTo>
                  <a:lnTo>
                    <a:pt x="82" y="105"/>
                  </a:lnTo>
                  <a:lnTo>
                    <a:pt x="83" y="107"/>
                  </a:lnTo>
                  <a:lnTo>
                    <a:pt x="84" y="109"/>
                  </a:lnTo>
                  <a:lnTo>
                    <a:pt x="84" y="112"/>
                  </a:lnTo>
                  <a:lnTo>
                    <a:pt x="82" y="112"/>
                  </a:lnTo>
                  <a:lnTo>
                    <a:pt x="77" y="113"/>
                  </a:lnTo>
                  <a:lnTo>
                    <a:pt x="77" y="112"/>
                  </a:lnTo>
                  <a:lnTo>
                    <a:pt x="76" y="110"/>
                  </a:lnTo>
                  <a:lnTo>
                    <a:pt x="76" y="108"/>
                  </a:lnTo>
                  <a:lnTo>
                    <a:pt x="76" y="107"/>
                  </a:lnTo>
                  <a:lnTo>
                    <a:pt x="76" y="106"/>
                  </a:lnTo>
                  <a:lnTo>
                    <a:pt x="73" y="107"/>
                  </a:lnTo>
                  <a:lnTo>
                    <a:pt x="72" y="108"/>
                  </a:lnTo>
                  <a:lnTo>
                    <a:pt x="72" y="110"/>
                  </a:lnTo>
                  <a:lnTo>
                    <a:pt x="72" y="112"/>
                  </a:lnTo>
                  <a:lnTo>
                    <a:pt x="71" y="114"/>
                  </a:lnTo>
                  <a:lnTo>
                    <a:pt x="71" y="115"/>
                  </a:lnTo>
                  <a:lnTo>
                    <a:pt x="69" y="116"/>
                  </a:lnTo>
                  <a:lnTo>
                    <a:pt x="65" y="116"/>
                  </a:lnTo>
                  <a:lnTo>
                    <a:pt x="62" y="114"/>
                  </a:lnTo>
                  <a:lnTo>
                    <a:pt x="60" y="113"/>
                  </a:lnTo>
                  <a:lnTo>
                    <a:pt x="58" y="111"/>
                  </a:lnTo>
                  <a:lnTo>
                    <a:pt x="60" y="108"/>
                  </a:lnTo>
                  <a:lnTo>
                    <a:pt x="58" y="108"/>
                  </a:lnTo>
                  <a:lnTo>
                    <a:pt x="55" y="108"/>
                  </a:lnTo>
                  <a:lnTo>
                    <a:pt x="53" y="108"/>
                  </a:lnTo>
                  <a:lnTo>
                    <a:pt x="51" y="109"/>
                  </a:lnTo>
                  <a:lnTo>
                    <a:pt x="48" y="110"/>
                  </a:lnTo>
                  <a:lnTo>
                    <a:pt x="45" y="110"/>
                  </a:lnTo>
                  <a:lnTo>
                    <a:pt x="42" y="109"/>
                  </a:lnTo>
                  <a:lnTo>
                    <a:pt x="38" y="110"/>
                  </a:lnTo>
                  <a:lnTo>
                    <a:pt x="38" y="108"/>
                  </a:lnTo>
                  <a:lnTo>
                    <a:pt x="36" y="106"/>
                  </a:lnTo>
                  <a:lnTo>
                    <a:pt x="35" y="104"/>
                  </a:lnTo>
                  <a:lnTo>
                    <a:pt x="33" y="104"/>
                  </a:lnTo>
                  <a:lnTo>
                    <a:pt x="30" y="103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3" y="104"/>
                  </a:lnTo>
                  <a:lnTo>
                    <a:pt x="20" y="103"/>
                  </a:lnTo>
                  <a:lnTo>
                    <a:pt x="19" y="101"/>
                  </a:lnTo>
                  <a:lnTo>
                    <a:pt x="19" y="99"/>
                  </a:lnTo>
                  <a:lnTo>
                    <a:pt x="20" y="97"/>
                  </a:lnTo>
                  <a:lnTo>
                    <a:pt x="20" y="95"/>
                  </a:lnTo>
                  <a:lnTo>
                    <a:pt x="20" y="94"/>
                  </a:lnTo>
                  <a:lnTo>
                    <a:pt x="19" y="92"/>
                  </a:lnTo>
                  <a:lnTo>
                    <a:pt x="16" y="91"/>
                  </a:lnTo>
                  <a:lnTo>
                    <a:pt x="19" y="88"/>
                  </a:lnTo>
                  <a:lnTo>
                    <a:pt x="19" y="85"/>
                  </a:lnTo>
                  <a:lnTo>
                    <a:pt x="17" y="83"/>
                  </a:lnTo>
                  <a:lnTo>
                    <a:pt x="13" y="81"/>
                  </a:lnTo>
                  <a:lnTo>
                    <a:pt x="10" y="80"/>
                  </a:lnTo>
                  <a:lnTo>
                    <a:pt x="6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6" y="57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10" y="53"/>
                  </a:lnTo>
                  <a:lnTo>
                    <a:pt x="12" y="51"/>
                  </a:lnTo>
                  <a:lnTo>
                    <a:pt x="14" y="51"/>
                  </a:lnTo>
                  <a:lnTo>
                    <a:pt x="16" y="51"/>
                  </a:lnTo>
                  <a:lnTo>
                    <a:pt x="18" y="52"/>
                  </a:lnTo>
                  <a:lnTo>
                    <a:pt x="20" y="53"/>
                  </a:lnTo>
                  <a:lnTo>
                    <a:pt x="21" y="55"/>
                  </a:lnTo>
                  <a:lnTo>
                    <a:pt x="22" y="55"/>
                  </a:lnTo>
                  <a:lnTo>
                    <a:pt x="24" y="57"/>
                  </a:lnTo>
                  <a:lnTo>
                    <a:pt x="25" y="58"/>
                  </a:lnTo>
                  <a:lnTo>
                    <a:pt x="28" y="56"/>
                  </a:lnTo>
                  <a:lnTo>
                    <a:pt x="29" y="55"/>
                  </a:lnTo>
                  <a:lnTo>
                    <a:pt x="29" y="51"/>
                  </a:lnTo>
                  <a:lnTo>
                    <a:pt x="30" y="50"/>
                  </a:lnTo>
                  <a:lnTo>
                    <a:pt x="28" y="49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3" y="45"/>
                  </a:lnTo>
                  <a:lnTo>
                    <a:pt x="23" y="44"/>
                  </a:lnTo>
                  <a:lnTo>
                    <a:pt x="25" y="42"/>
                  </a:lnTo>
                  <a:lnTo>
                    <a:pt x="28" y="41"/>
                  </a:lnTo>
                  <a:lnTo>
                    <a:pt x="29" y="41"/>
                  </a:lnTo>
                  <a:lnTo>
                    <a:pt x="31" y="41"/>
                  </a:lnTo>
                  <a:lnTo>
                    <a:pt x="33" y="42"/>
                  </a:lnTo>
                  <a:lnTo>
                    <a:pt x="34" y="44"/>
                  </a:lnTo>
                  <a:lnTo>
                    <a:pt x="34" y="45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5" y="47"/>
                  </a:lnTo>
                  <a:lnTo>
                    <a:pt x="36" y="46"/>
                  </a:lnTo>
                  <a:lnTo>
                    <a:pt x="40" y="44"/>
                  </a:lnTo>
                  <a:lnTo>
                    <a:pt x="42" y="43"/>
                  </a:lnTo>
                  <a:lnTo>
                    <a:pt x="45" y="42"/>
                  </a:lnTo>
                  <a:lnTo>
                    <a:pt x="45" y="38"/>
                  </a:lnTo>
                  <a:lnTo>
                    <a:pt x="47" y="36"/>
                  </a:lnTo>
                  <a:lnTo>
                    <a:pt x="49" y="35"/>
                  </a:lnTo>
                  <a:lnTo>
                    <a:pt x="52" y="33"/>
                  </a:lnTo>
                  <a:lnTo>
                    <a:pt x="55" y="31"/>
                  </a:lnTo>
                  <a:lnTo>
                    <a:pt x="58" y="30"/>
                  </a:lnTo>
                  <a:lnTo>
                    <a:pt x="60" y="28"/>
                  </a:lnTo>
                  <a:lnTo>
                    <a:pt x="60" y="25"/>
                  </a:lnTo>
                  <a:lnTo>
                    <a:pt x="63" y="23"/>
                  </a:lnTo>
                  <a:lnTo>
                    <a:pt x="67" y="21"/>
                  </a:lnTo>
                  <a:lnTo>
                    <a:pt x="69" y="20"/>
                  </a:lnTo>
                  <a:lnTo>
                    <a:pt x="69" y="17"/>
                  </a:lnTo>
                  <a:lnTo>
                    <a:pt x="71" y="14"/>
                  </a:lnTo>
                  <a:lnTo>
                    <a:pt x="73" y="12"/>
                  </a:lnTo>
                  <a:lnTo>
                    <a:pt x="76" y="10"/>
                  </a:lnTo>
                  <a:lnTo>
                    <a:pt x="80" y="10"/>
                  </a:lnTo>
                  <a:lnTo>
                    <a:pt x="80" y="8"/>
                  </a:lnTo>
                  <a:lnTo>
                    <a:pt x="78" y="6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5" y="0"/>
                  </a:lnTo>
                  <a:lnTo>
                    <a:pt x="86" y="2"/>
                  </a:lnTo>
                  <a:lnTo>
                    <a:pt x="88" y="4"/>
                  </a:lnTo>
                  <a:lnTo>
                    <a:pt x="90" y="5"/>
                  </a:lnTo>
                  <a:lnTo>
                    <a:pt x="92" y="6"/>
                  </a:lnTo>
                  <a:lnTo>
                    <a:pt x="93" y="7"/>
                  </a:lnTo>
                  <a:lnTo>
                    <a:pt x="95" y="8"/>
                  </a:lnTo>
                  <a:lnTo>
                    <a:pt x="95" y="10"/>
                  </a:lnTo>
                  <a:lnTo>
                    <a:pt x="95" y="13"/>
                  </a:lnTo>
                  <a:lnTo>
                    <a:pt x="98" y="13"/>
                  </a:lnTo>
                  <a:lnTo>
                    <a:pt x="97" y="17"/>
                  </a:lnTo>
                  <a:lnTo>
                    <a:pt x="99" y="18"/>
                  </a:lnTo>
                  <a:lnTo>
                    <a:pt x="101" y="20"/>
                  </a:lnTo>
                  <a:lnTo>
                    <a:pt x="103" y="21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0" name="Freeform 896"/>
            <p:cNvSpPr>
              <a:spLocks/>
            </p:cNvSpPr>
            <p:nvPr/>
          </p:nvSpPr>
          <p:spPr bwMode="auto">
            <a:xfrm>
              <a:off x="8588375" y="3494088"/>
              <a:ext cx="34925" cy="36512"/>
            </a:xfrm>
            <a:custGeom>
              <a:avLst/>
              <a:gdLst>
                <a:gd name="T0" fmla="*/ 0 w 17"/>
                <a:gd name="T1" fmla="*/ 34773 h 21"/>
                <a:gd name="T2" fmla="*/ 0 w 17"/>
                <a:gd name="T3" fmla="*/ 29557 h 21"/>
                <a:gd name="T4" fmla="*/ 0 w 17"/>
                <a:gd name="T5" fmla="*/ 26080 h 21"/>
                <a:gd name="T6" fmla="*/ 0 w 17"/>
                <a:gd name="T7" fmla="*/ 20864 h 21"/>
                <a:gd name="T8" fmla="*/ 0 w 17"/>
                <a:gd name="T9" fmla="*/ 15648 h 21"/>
                <a:gd name="T10" fmla="*/ 16435 w 17"/>
                <a:gd name="T11" fmla="*/ 12171 h 21"/>
                <a:gd name="T12" fmla="*/ 16435 w 17"/>
                <a:gd name="T13" fmla="*/ 6955 h 21"/>
                <a:gd name="T14" fmla="*/ 32871 w 17"/>
                <a:gd name="T15" fmla="*/ 3477 h 21"/>
                <a:gd name="T16" fmla="*/ 32871 w 17"/>
                <a:gd name="T17" fmla="*/ 0 h 21"/>
                <a:gd name="T18" fmla="*/ 0 w 17"/>
                <a:gd name="T19" fmla="*/ 34773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1"/>
                <a:gd name="T32" fmla="*/ 17 w 1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1">
                  <a:moveTo>
                    <a:pt x="0" y="20"/>
                  </a:move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9"/>
                  </a:lnTo>
                  <a:lnTo>
                    <a:pt x="8" y="7"/>
                  </a:lnTo>
                  <a:lnTo>
                    <a:pt x="8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0" y="2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1" name="Freeform 897"/>
            <p:cNvSpPr>
              <a:spLocks/>
            </p:cNvSpPr>
            <p:nvPr/>
          </p:nvSpPr>
          <p:spPr bwMode="auto">
            <a:xfrm>
              <a:off x="8588375" y="3494088"/>
              <a:ext cx="34925" cy="41275"/>
            </a:xfrm>
            <a:custGeom>
              <a:avLst/>
              <a:gdLst>
                <a:gd name="T0" fmla="*/ 4109 w 17"/>
                <a:gd name="T1" fmla="*/ 39480 h 23"/>
                <a:gd name="T2" fmla="*/ 0 w 17"/>
                <a:gd name="T3" fmla="*/ 34097 h 23"/>
                <a:gd name="T4" fmla="*/ 0 w 17"/>
                <a:gd name="T5" fmla="*/ 28713 h 23"/>
                <a:gd name="T6" fmla="*/ 0 w 17"/>
                <a:gd name="T7" fmla="*/ 23329 h 23"/>
                <a:gd name="T8" fmla="*/ 4109 w 17"/>
                <a:gd name="T9" fmla="*/ 19740 h 23"/>
                <a:gd name="T10" fmla="*/ 12326 w 17"/>
                <a:gd name="T11" fmla="*/ 12562 h 23"/>
                <a:gd name="T12" fmla="*/ 20544 w 17"/>
                <a:gd name="T13" fmla="*/ 8973 h 23"/>
                <a:gd name="T14" fmla="*/ 24653 w 17"/>
                <a:gd name="T15" fmla="*/ 3589 h 23"/>
                <a:gd name="T16" fmla="*/ 32871 w 17"/>
                <a:gd name="T17" fmla="*/ 0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3"/>
                <a:gd name="T29" fmla="*/ 17 w 17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3">
                  <a:moveTo>
                    <a:pt x="2" y="22"/>
                  </a:moveTo>
                  <a:lnTo>
                    <a:pt x="0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6" y="7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2" name="Freeform 898"/>
            <p:cNvSpPr>
              <a:spLocks/>
            </p:cNvSpPr>
            <p:nvPr/>
          </p:nvSpPr>
          <p:spPr bwMode="auto">
            <a:xfrm>
              <a:off x="8312150" y="3570288"/>
              <a:ext cx="204788" cy="41275"/>
            </a:xfrm>
            <a:custGeom>
              <a:avLst/>
              <a:gdLst>
                <a:gd name="T0" fmla="*/ 54892 w 97"/>
                <a:gd name="T1" fmla="*/ 1720 h 24"/>
                <a:gd name="T2" fmla="*/ 63336 w 97"/>
                <a:gd name="T3" fmla="*/ 0 h 24"/>
                <a:gd name="T4" fmla="*/ 71781 w 97"/>
                <a:gd name="T5" fmla="*/ 3440 h 24"/>
                <a:gd name="T6" fmla="*/ 76004 w 97"/>
                <a:gd name="T7" fmla="*/ 6879 h 24"/>
                <a:gd name="T8" fmla="*/ 84449 w 97"/>
                <a:gd name="T9" fmla="*/ 8599 h 24"/>
                <a:gd name="T10" fmla="*/ 92894 w 97"/>
                <a:gd name="T11" fmla="*/ 10319 h 24"/>
                <a:gd name="T12" fmla="*/ 101338 w 97"/>
                <a:gd name="T13" fmla="*/ 10319 h 24"/>
                <a:gd name="T14" fmla="*/ 111894 w 97"/>
                <a:gd name="T15" fmla="*/ 10319 h 24"/>
                <a:gd name="T16" fmla="*/ 124562 w 97"/>
                <a:gd name="T17" fmla="*/ 6879 h 24"/>
                <a:gd name="T18" fmla="*/ 137229 w 97"/>
                <a:gd name="T19" fmla="*/ 10319 h 24"/>
                <a:gd name="T20" fmla="*/ 143563 w 97"/>
                <a:gd name="T21" fmla="*/ 17198 h 24"/>
                <a:gd name="T22" fmla="*/ 154119 w 97"/>
                <a:gd name="T23" fmla="*/ 25797 h 24"/>
                <a:gd name="T24" fmla="*/ 168897 w 97"/>
                <a:gd name="T25" fmla="*/ 27517 h 24"/>
                <a:gd name="T26" fmla="*/ 179453 w 97"/>
                <a:gd name="T27" fmla="*/ 29236 h 24"/>
                <a:gd name="T28" fmla="*/ 187898 w 97"/>
                <a:gd name="T29" fmla="*/ 32676 h 24"/>
                <a:gd name="T30" fmla="*/ 196343 w 97"/>
                <a:gd name="T31" fmla="*/ 32676 h 24"/>
                <a:gd name="T32" fmla="*/ 202677 w 97"/>
                <a:gd name="T33" fmla="*/ 37835 h 24"/>
                <a:gd name="T34" fmla="*/ 190009 w 97"/>
                <a:gd name="T35" fmla="*/ 37835 h 24"/>
                <a:gd name="T36" fmla="*/ 179453 w 97"/>
                <a:gd name="T37" fmla="*/ 37835 h 24"/>
                <a:gd name="T38" fmla="*/ 171009 w 97"/>
                <a:gd name="T39" fmla="*/ 39555 h 24"/>
                <a:gd name="T40" fmla="*/ 156230 w 97"/>
                <a:gd name="T41" fmla="*/ 37835 h 24"/>
                <a:gd name="T42" fmla="*/ 147785 w 97"/>
                <a:gd name="T43" fmla="*/ 37835 h 24"/>
                <a:gd name="T44" fmla="*/ 139340 w 97"/>
                <a:gd name="T45" fmla="*/ 36116 h 24"/>
                <a:gd name="T46" fmla="*/ 128784 w 97"/>
                <a:gd name="T47" fmla="*/ 36116 h 24"/>
                <a:gd name="T48" fmla="*/ 122451 w 97"/>
                <a:gd name="T49" fmla="*/ 30956 h 24"/>
                <a:gd name="T50" fmla="*/ 109783 w 97"/>
                <a:gd name="T51" fmla="*/ 32676 h 24"/>
                <a:gd name="T52" fmla="*/ 101338 w 97"/>
                <a:gd name="T53" fmla="*/ 29236 h 24"/>
                <a:gd name="T54" fmla="*/ 90782 w 97"/>
                <a:gd name="T55" fmla="*/ 27517 h 24"/>
                <a:gd name="T56" fmla="*/ 78115 w 97"/>
                <a:gd name="T57" fmla="*/ 29236 h 24"/>
                <a:gd name="T58" fmla="*/ 69670 w 97"/>
                <a:gd name="T59" fmla="*/ 25797 h 24"/>
                <a:gd name="T60" fmla="*/ 59114 w 97"/>
                <a:gd name="T61" fmla="*/ 25797 h 24"/>
                <a:gd name="T62" fmla="*/ 50669 w 97"/>
                <a:gd name="T63" fmla="*/ 22357 h 24"/>
                <a:gd name="T64" fmla="*/ 38002 w 97"/>
                <a:gd name="T65" fmla="*/ 20638 h 24"/>
                <a:gd name="T66" fmla="*/ 27446 w 97"/>
                <a:gd name="T67" fmla="*/ 20638 h 24"/>
                <a:gd name="T68" fmla="*/ 27446 w 97"/>
                <a:gd name="T69" fmla="*/ 12039 h 24"/>
                <a:gd name="T70" fmla="*/ 8445 w 97"/>
                <a:gd name="T71" fmla="*/ 10319 h 24"/>
                <a:gd name="T72" fmla="*/ 0 w 97"/>
                <a:gd name="T73" fmla="*/ 6879 h 24"/>
                <a:gd name="T74" fmla="*/ 8445 w 97"/>
                <a:gd name="T75" fmla="*/ 3440 h 24"/>
                <a:gd name="T76" fmla="*/ 21112 w 97"/>
                <a:gd name="T77" fmla="*/ 3440 h 24"/>
                <a:gd name="T78" fmla="*/ 31668 w 97"/>
                <a:gd name="T79" fmla="*/ 1720 h 24"/>
                <a:gd name="T80" fmla="*/ 40113 w 97"/>
                <a:gd name="T81" fmla="*/ 0 h 24"/>
                <a:gd name="T82" fmla="*/ 46447 w 97"/>
                <a:gd name="T83" fmla="*/ 0 h 24"/>
                <a:gd name="T84" fmla="*/ 50669 w 97"/>
                <a:gd name="T85" fmla="*/ 3440 h 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"/>
                <a:gd name="T130" fmla="*/ 0 h 24"/>
                <a:gd name="T131" fmla="*/ 97 w 97"/>
                <a:gd name="T132" fmla="*/ 24 h 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" h="24">
                  <a:moveTo>
                    <a:pt x="24" y="2"/>
                  </a:moveTo>
                  <a:lnTo>
                    <a:pt x="26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4" y="2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7" y="6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4" y="6"/>
                  </a:lnTo>
                  <a:lnTo>
                    <a:pt x="47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3" y="6"/>
                  </a:lnTo>
                  <a:lnTo>
                    <a:pt x="55" y="4"/>
                  </a:lnTo>
                  <a:lnTo>
                    <a:pt x="59" y="4"/>
                  </a:lnTo>
                  <a:lnTo>
                    <a:pt x="61" y="5"/>
                  </a:lnTo>
                  <a:lnTo>
                    <a:pt x="65" y="6"/>
                  </a:lnTo>
                  <a:lnTo>
                    <a:pt x="67" y="8"/>
                  </a:lnTo>
                  <a:lnTo>
                    <a:pt x="68" y="10"/>
                  </a:lnTo>
                  <a:lnTo>
                    <a:pt x="70" y="12"/>
                  </a:lnTo>
                  <a:lnTo>
                    <a:pt x="73" y="15"/>
                  </a:lnTo>
                  <a:lnTo>
                    <a:pt x="77" y="16"/>
                  </a:lnTo>
                  <a:lnTo>
                    <a:pt x="80" y="16"/>
                  </a:lnTo>
                  <a:lnTo>
                    <a:pt x="83" y="16"/>
                  </a:lnTo>
                  <a:lnTo>
                    <a:pt x="85" y="17"/>
                  </a:lnTo>
                  <a:lnTo>
                    <a:pt x="87" y="20"/>
                  </a:lnTo>
                  <a:lnTo>
                    <a:pt x="89" y="19"/>
                  </a:lnTo>
                  <a:lnTo>
                    <a:pt x="92" y="18"/>
                  </a:lnTo>
                  <a:lnTo>
                    <a:pt x="93" y="19"/>
                  </a:lnTo>
                  <a:lnTo>
                    <a:pt x="96" y="20"/>
                  </a:lnTo>
                  <a:lnTo>
                    <a:pt x="96" y="22"/>
                  </a:lnTo>
                  <a:lnTo>
                    <a:pt x="93" y="22"/>
                  </a:lnTo>
                  <a:lnTo>
                    <a:pt x="90" y="22"/>
                  </a:lnTo>
                  <a:lnTo>
                    <a:pt x="88" y="22"/>
                  </a:lnTo>
                  <a:lnTo>
                    <a:pt x="85" y="22"/>
                  </a:lnTo>
                  <a:lnTo>
                    <a:pt x="83" y="23"/>
                  </a:lnTo>
                  <a:lnTo>
                    <a:pt x="81" y="23"/>
                  </a:lnTo>
                  <a:lnTo>
                    <a:pt x="77" y="23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1"/>
                  </a:lnTo>
                  <a:lnTo>
                    <a:pt x="63" y="21"/>
                  </a:lnTo>
                  <a:lnTo>
                    <a:pt x="61" y="21"/>
                  </a:lnTo>
                  <a:lnTo>
                    <a:pt x="59" y="20"/>
                  </a:lnTo>
                  <a:lnTo>
                    <a:pt x="58" y="18"/>
                  </a:lnTo>
                  <a:lnTo>
                    <a:pt x="55" y="19"/>
                  </a:lnTo>
                  <a:lnTo>
                    <a:pt x="52" y="19"/>
                  </a:lnTo>
                  <a:lnTo>
                    <a:pt x="50" y="18"/>
                  </a:lnTo>
                  <a:lnTo>
                    <a:pt x="48" y="17"/>
                  </a:lnTo>
                  <a:lnTo>
                    <a:pt x="46" y="17"/>
                  </a:lnTo>
                  <a:lnTo>
                    <a:pt x="43" y="16"/>
                  </a:lnTo>
                  <a:lnTo>
                    <a:pt x="41" y="16"/>
                  </a:lnTo>
                  <a:lnTo>
                    <a:pt x="37" y="17"/>
                  </a:lnTo>
                  <a:lnTo>
                    <a:pt x="36" y="16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28" y="15"/>
                  </a:lnTo>
                  <a:lnTo>
                    <a:pt x="26" y="14"/>
                  </a:lnTo>
                  <a:lnTo>
                    <a:pt x="24" y="13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2" y="10"/>
                  </a:lnTo>
                  <a:lnTo>
                    <a:pt x="13" y="7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3" name="Freeform 899"/>
            <p:cNvSpPr>
              <a:spLocks/>
            </p:cNvSpPr>
            <p:nvPr/>
          </p:nvSpPr>
          <p:spPr bwMode="auto">
            <a:xfrm>
              <a:off x="8312150" y="3570288"/>
              <a:ext cx="209550" cy="50800"/>
            </a:xfrm>
            <a:custGeom>
              <a:avLst/>
              <a:gdLst>
                <a:gd name="T0" fmla="*/ 57150 w 99"/>
                <a:gd name="T1" fmla="*/ 3503 h 29"/>
                <a:gd name="T2" fmla="*/ 65617 w 99"/>
                <a:gd name="T3" fmla="*/ 0 h 29"/>
                <a:gd name="T4" fmla="*/ 74083 w 99"/>
                <a:gd name="T5" fmla="*/ 3503 h 29"/>
                <a:gd name="T6" fmla="*/ 76200 w 99"/>
                <a:gd name="T7" fmla="*/ 8759 h 29"/>
                <a:gd name="T8" fmla="*/ 86783 w 99"/>
                <a:gd name="T9" fmla="*/ 10510 h 29"/>
                <a:gd name="T10" fmla="*/ 95250 w 99"/>
                <a:gd name="T11" fmla="*/ 10510 h 29"/>
                <a:gd name="T12" fmla="*/ 105833 w 99"/>
                <a:gd name="T13" fmla="*/ 12262 h 29"/>
                <a:gd name="T14" fmla="*/ 114300 w 99"/>
                <a:gd name="T15" fmla="*/ 10510 h 29"/>
                <a:gd name="T16" fmla="*/ 127000 w 99"/>
                <a:gd name="T17" fmla="*/ 8759 h 29"/>
                <a:gd name="T18" fmla="*/ 139700 w 99"/>
                <a:gd name="T19" fmla="*/ 12262 h 29"/>
                <a:gd name="T20" fmla="*/ 146050 w 99"/>
                <a:gd name="T21" fmla="*/ 21021 h 29"/>
                <a:gd name="T22" fmla="*/ 158750 w 99"/>
                <a:gd name="T23" fmla="*/ 29779 h 29"/>
                <a:gd name="T24" fmla="*/ 173567 w 99"/>
                <a:gd name="T25" fmla="*/ 33283 h 29"/>
                <a:gd name="T26" fmla="*/ 184150 w 99"/>
                <a:gd name="T27" fmla="*/ 36786 h 29"/>
                <a:gd name="T28" fmla="*/ 192617 w 99"/>
                <a:gd name="T29" fmla="*/ 40290 h 29"/>
                <a:gd name="T30" fmla="*/ 201083 w 99"/>
                <a:gd name="T31" fmla="*/ 40290 h 29"/>
                <a:gd name="T32" fmla="*/ 207433 w 99"/>
                <a:gd name="T33" fmla="*/ 47297 h 29"/>
                <a:gd name="T34" fmla="*/ 194733 w 99"/>
                <a:gd name="T35" fmla="*/ 45545 h 29"/>
                <a:gd name="T36" fmla="*/ 184150 w 99"/>
                <a:gd name="T37" fmla="*/ 47297 h 29"/>
                <a:gd name="T38" fmla="*/ 173567 w 99"/>
                <a:gd name="T39" fmla="*/ 49048 h 29"/>
                <a:gd name="T40" fmla="*/ 160867 w 99"/>
                <a:gd name="T41" fmla="*/ 47297 h 29"/>
                <a:gd name="T42" fmla="*/ 152400 w 99"/>
                <a:gd name="T43" fmla="*/ 45545 h 29"/>
                <a:gd name="T44" fmla="*/ 141817 w 99"/>
                <a:gd name="T45" fmla="*/ 43793 h 29"/>
                <a:gd name="T46" fmla="*/ 133350 w 99"/>
                <a:gd name="T47" fmla="*/ 43793 h 29"/>
                <a:gd name="T48" fmla="*/ 124883 w 99"/>
                <a:gd name="T49" fmla="*/ 38538 h 29"/>
                <a:gd name="T50" fmla="*/ 112183 w 99"/>
                <a:gd name="T51" fmla="*/ 40290 h 29"/>
                <a:gd name="T52" fmla="*/ 103717 w 99"/>
                <a:gd name="T53" fmla="*/ 36786 h 29"/>
                <a:gd name="T54" fmla="*/ 93133 w 99"/>
                <a:gd name="T55" fmla="*/ 35034 h 29"/>
                <a:gd name="T56" fmla="*/ 80433 w 99"/>
                <a:gd name="T57" fmla="*/ 35034 h 29"/>
                <a:gd name="T58" fmla="*/ 69850 w 99"/>
                <a:gd name="T59" fmla="*/ 31531 h 29"/>
                <a:gd name="T60" fmla="*/ 61383 w 99"/>
                <a:gd name="T61" fmla="*/ 31531 h 29"/>
                <a:gd name="T62" fmla="*/ 50800 w 99"/>
                <a:gd name="T63" fmla="*/ 28028 h 29"/>
                <a:gd name="T64" fmla="*/ 38100 w 99"/>
                <a:gd name="T65" fmla="*/ 26276 h 29"/>
                <a:gd name="T66" fmla="*/ 27517 w 99"/>
                <a:gd name="T67" fmla="*/ 24524 h 29"/>
                <a:gd name="T68" fmla="*/ 25400 w 99"/>
                <a:gd name="T69" fmla="*/ 14014 h 29"/>
                <a:gd name="T70" fmla="*/ 8467 w 99"/>
                <a:gd name="T71" fmla="*/ 14014 h 29"/>
                <a:gd name="T72" fmla="*/ 0 w 99"/>
                <a:gd name="T73" fmla="*/ 7007 h 29"/>
                <a:gd name="T74" fmla="*/ 8467 w 99"/>
                <a:gd name="T75" fmla="*/ 5255 h 29"/>
                <a:gd name="T76" fmla="*/ 21167 w 99"/>
                <a:gd name="T77" fmla="*/ 3503 h 29"/>
                <a:gd name="T78" fmla="*/ 33867 w 99"/>
                <a:gd name="T79" fmla="*/ 3503 h 29"/>
                <a:gd name="T80" fmla="*/ 42333 w 99"/>
                <a:gd name="T81" fmla="*/ 0 h 29"/>
                <a:gd name="T82" fmla="*/ 48683 w 99"/>
                <a:gd name="T83" fmla="*/ 0 h 29"/>
                <a:gd name="T84" fmla="*/ 50800 w 99"/>
                <a:gd name="T85" fmla="*/ 5255 h 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9"/>
                <a:gd name="T130" fmla="*/ 0 h 29"/>
                <a:gd name="T131" fmla="*/ 99 w 99"/>
                <a:gd name="T132" fmla="*/ 29 h 2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9" h="29">
                  <a:moveTo>
                    <a:pt x="24" y="3"/>
                  </a:moveTo>
                  <a:lnTo>
                    <a:pt x="27" y="2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2"/>
                  </a:lnTo>
                  <a:lnTo>
                    <a:pt x="35" y="3"/>
                  </a:lnTo>
                  <a:lnTo>
                    <a:pt x="36" y="5"/>
                  </a:lnTo>
                  <a:lnTo>
                    <a:pt x="38" y="6"/>
                  </a:lnTo>
                  <a:lnTo>
                    <a:pt x="41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4" y="6"/>
                  </a:lnTo>
                  <a:lnTo>
                    <a:pt x="56" y="5"/>
                  </a:lnTo>
                  <a:lnTo>
                    <a:pt x="60" y="5"/>
                  </a:lnTo>
                  <a:lnTo>
                    <a:pt x="63" y="6"/>
                  </a:lnTo>
                  <a:lnTo>
                    <a:pt x="66" y="7"/>
                  </a:lnTo>
                  <a:lnTo>
                    <a:pt x="69" y="9"/>
                  </a:lnTo>
                  <a:lnTo>
                    <a:pt x="69" y="12"/>
                  </a:lnTo>
                  <a:lnTo>
                    <a:pt x="72" y="15"/>
                  </a:lnTo>
                  <a:lnTo>
                    <a:pt x="75" y="17"/>
                  </a:lnTo>
                  <a:lnTo>
                    <a:pt x="78" y="20"/>
                  </a:lnTo>
                  <a:lnTo>
                    <a:pt x="82" y="19"/>
                  </a:lnTo>
                  <a:lnTo>
                    <a:pt x="85" y="20"/>
                  </a:lnTo>
                  <a:lnTo>
                    <a:pt x="87" y="21"/>
                  </a:lnTo>
                  <a:lnTo>
                    <a:pt x="88" y="24"/>
                  </a:lnTo>
                  <a:lnTo>
                    <a:pt x="91" y="23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4"/>
                  </a:lnTo>
                  <a:lnTo>
                    <a:pt x="98" y="27"/>
                  </a:lnTo>
                  <a:lnTo>
                    <a:pt x="95" y="27"/>
                  </a:lnTo>
                  <a:lnTo>
                    <a:pt x="92" y="26"/>
                  </a:lnTo>
                  <a:lnTo>
                    <a:pt x="90" y="27"/>
                  </a:lnTo>
                  <a:lnTo>
                    <a:pt x="87" y="27"/>
                  </a:lnTo>
                  <a:lnTo>
                    <a:pt x="85" y="28"/>
                  </a:lnTo>
                  <a:lnTo>
                    <a:pt x="82" y="28"/>
                  </a:lnTo>
                  <a:lnTo>
                    <a:pt x="79" y="28"/>
                  </a:lnTo>
                  <a:lnTo>
                    <a:pt x="76" y="27"/>
                  </a:lnTo>
                  <a:lnTo>
                    <a:pt x="74" y="26"/>
                  </a:lnTo>
                  <a:lnTo>
                    <a:pt x="72" y="26"/>
                  </a:lnTo>
                  <a:lnTo>
                    <a:pt x="69" y="26"/>
                  </a:lnTo>
                  <a:lnTo>
                    <a:pt x="67" y="25"/>
                  </a:lnTo>
                  <a:lnTo>
                    <a:pt x="65" y="25"/>
                  </a:lnTo>
                  <a:lnTo>
                    <a:pt x="63" y="25"/>
                  </a:lnTo>
                  <a:lnTo>
                    <a:pt x="61" y="24"/>
                  </a:lnTo>
                  <a:lnTo>
                    <a:pt x="59" y="22"/>
                  </a:lnTo>
                  <a:lnTo>
                    <a:pt x="56" y="23"/>
                  </a:lnTo>
                  <a:lnTo>
                    <a:pt x="53" y="23"/>
                  </a:lnTo>
                  <a:lnTo>
                    <a:pt x="51" y="22"/>
                  </a:lnTo>
                  <a:lnTo>
                    <a:pt x="49" y="21"/>
                  </a:lnTo>
                  <a:lnTo>
                    <a:pt x="46" y="20"/>
                  </a:lnTo>
                  <a:lnTo>
                    <a:pt x="44" y="20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36" y="19"/>
                  </a:lnTo>
                  <a:lnTo>
                    <a:pt x="33" y="18"/>
                  </a:lnTo>
                  <a:lnTo>
                    <a:pt x="31" y="17"/>
                  </a:lnTo>
                  <a:lnTo>
                    <a:pt x="29" y="18"/>
                  </a:lnTo>
                  <a:lnTo>
                    <a:pt x="27" y="17"/>
                  </a:lnTo>
                  <a:lnTo>
                    <a:pt x="24" y="16"/>
                  </a:lnTo>
                  <a:lnTo>
                    <a:pt x="21" y="15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3" y="14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8" y="7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2"/>
                  </a:lnTo>
                  <a:lnTo>
                    <a:pt x="24" y="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4" name="Freeform 900"/>
            <p:cNvSpPr>
              <a:spLocks/>
            </p:cNvSpPr>
            <p:nvPr/>
          </p:nvSpPr>
          <p:spPr bwMode="auto">
            <a:xfrm>
              <a:off x="8478838" y="3876675"/>
              <a:ext cx="34925" cy="0"/>
            </a:xfrm>
            <a:custGeom>
              <a:avLst/>
              <a:gdLst>
                <a:gd name="T0" fmla="*/ 32871 w 17"/>
                <a:gd name="T1" fmla="*/ 0 h 1"/>
                <a:gd name="T2" fmla="*/ 26707 w 17"/>
                <a:gd name="T3" fmla="*/ 0 h 1"/>
                <a:gd name="T4" fmla="*/ 20544 w 17"/>
                <a:gd name="T5" fmla="*/ 0 h 1"/>
                <a:gd name="T6" fmla="*/ 8218 w 17"/>
                <a:gd name="T7" fmla="*/ 0 h 1"/>
                <a:gd name="T8" fmla="*/ 0 w 17"/>
                <a:gd name="T9" fmla="*/ 0 h 1"/>
                <a:gd name="T10" fmla="*/ 4109 w 17"/>
                <a:gd name="T11" fmla="*/ 0 h 1"/>
                <a:gd name="T12" fmla="*/ 16435 w 17"/>
                <a:gd name="T13" fmla="*/ 0 h 1"/>
                <a:gd name="T14" fmla="*/ 22599 w 17"/>
                <a:gd name="T15" fmla="*/ 0 h 1"/>
                <a:gd name="T16" fmla="*/ 32871 w 17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"/>
                <a:gd name="T29" fmla="*/ 17 w 17"/>
                <a:gd name="T30" fmla="*/ 0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">
                  <a:moveTo>
                    <a:pt x="16" y="0"/>
                  </a:moveTo>
                  <a:lnTo>
                    <a:pt x="13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5" name="Freeform 901"/>
            <p:cNvSpPr>
              <a:spLocks/>
            </p:cNvSpPr>
            <p:nvPr/>
          </p:nvSpPr>
          <p:spPr bwMode="auto">
            <a:xfrm>
              <a:off x="8478838" y="3587750"/>
              <a:ext cx="34925" cy="28575"/>
            </a:xfrm>
            <a:custGeom>
              <a:avLst/>
              <a:gdLst>
                <a:gd name="T0" fmla="*/ 32871 w 17"/>
                <a:gd name="T1" fmla="*/ 3362 h 17"/>
                <a:gd name="T2" fmla="*/ 26707 w 17"/>
                <a:gd name="T3" fmla="*/ 21851 h 17"/>
                <a:gd name="T4" fmla="*/ 20544 w 17"/>
                <a:gd name="T5" fmla="*/ 26894 h 17"/>
                <a:gd name="T6" fmla="*/ 8218 w 17"/>
                <a:gd name="T7" fmla="*/ 26894 h 17"/>
                <a:gd name="T8" fmla="*/ 0 w 17"/>
                <a:gd name="T9" fmla="*/ 26894 h 17"/>
                <a:gd name="T10" fmla="*/ 6163 w 17"/>
                <a:gd name="T11" fmla="*/ 8404 h 17"/>
                <a:gd name="T12" fmla="*/ 16435 w 17"/>
                <a:gd name="T13" fmla="*/ 0 h 17"/>
                <a:gd name="T14" fmla="*/ 24653 w 17"/>
                <a:gd name="T15" fmla="*/ 0 h 17"/>
                <a:gd name="T16" fmla="*/ 32871 w 17"/>
                <a:gd name="T17" fmla="*/ 3362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2"/>
                  </a:moveTo>
                  <a:lnTo>
                    <a:pt x="13" y="13"/>
                  </a:lnTo>
                  <a:lnTo>
                    <a:pt x="10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3" y="5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" name="Freeform 902"/>
            <p:cNvSpPr>
              <a:spLocks/>
            </p:cNvSpPr>
            <p:nvPr/>
          </p:nvSpPr>
          <p:spPr bwMode="auto">
            <a:xfrm>
              <a:off x="8516938" y="3876675"/>
              <a:ext cx="34925" cy="0"/>
            </a:xfrm>
            <a:custGeom>
              <a:avLst/>
              <a:gdLst>
                <a:gd name="T0" fmla="*/ 32871 w 17"/>
                <a:gd name="T1" fmla="*/ 0 h 1"/>
                <a:gd name="T2" fmla="*/ 16435 w 17"/>
                <a:gd name="T3" fmla="*/ 0 h 1"/>
                <a:gd name="T4" fmla="*/ 0 w 17"/>
                <a:gd name="T5" fmla="*/ 0 h 1"/>
                <a:gd name="T6" fmla="*/ 16435 w 17"/>
                <a:gd name="T7" fmla="*/ 0 h 1"/>
                <a:gd name="T8" fmla="*/ 32871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0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" name="Freeform 903"/>
            <p:cNvSpPr>
              <a:spLocks/>
            </p:cNvSpPr>
            <p:nvPr/>
          </p:nvSpPr>
          <p:spPr bwMode="auto">
            <a:xfrm>
              <a:off x="8516938" y="3587750"/>
              <a:ext cx="34925" cy="28575"/>
            </a:xfrm>
            <a:custGeom>
              <a:avLst/>
              <a:gdLst>
                <a:gd name="T0" fmla="*/ 32871 w 17"/>
                <a:gd name="T1" fmla="*/ 5043 h 17"/>
                <a:gd name="T2" fmla="*/ 32871 w 17"/>
                <a:gd name="T3" fmla="*/ 10085 h 17"/>
                <a:gd name="T4" fmla="*/ 26707 w 17"/>
                <a:gd name="T5" fmla="*/ 20171 h 17"/>
                <a:gd name="T6" fmla="*/ 22599 w 17"/>
                <a:gd name="T7" fmla="*/ 26894 h 17"/>
                <a:gd name="T8" fmla="*/ 18490 w 17"/>
                <a:gd name="T9" fmla="*/ 26894 h 17"/>
                <a:gd name="T10" fmla="*/ 4109 w 17"/>
                <a:gd name="T11" fmla="*/ 26894 h 17"/>
                <a:gd name="T12" fmla="*/ 0 w 17"/>
                <a:gd name="T13" fmla="*/ 0 h 17"/>
                <a:gd name="T14" fmla="*/ 12326 w 17"/>
                <a:gd name="T15" fmla="*/ 5043 h 17"/>
                <a:gd name="T16" fmla="*/ 18490 w 17"/>
                <a:gd name="T17" fmla="*/ 5043 h 17"/>
                <a:gd name="T18" fmla="*/ 22599 w 17"/>
                <a:gd name="T19" fmla="*/ 10085 h 17"/>
                <a:gd name="T20" fmla="*/ 32871 w 17"/>
                <a:gd name="T21" fmla="*/ 5043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3"/>
                  </a:moveTo>
                  <a:lnTo>
                    <a:pt x="16" y="6"/>
                  </a:lnTo>
                  <a:lnTo>
                    <a:pt x="13" y="12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2" y="16"/>
                  </a:lnTo>
                  <a:lnTo>
                    <a:pt x="0" y="0"/>
                  </a:lnTo>
                  <a:lnTo>
                    <a:pt x="6" y="3"/>
                  </a:lnTo>
                  <a:lnTo>
                    <a:pt x="9" y="3"/>
                  </a:lnTo>
                  <a:lnTo>
                    <a:pt x="11" y="6"/>
                  </a:lnTo>
                  <a:lnTo>
                    <a:pt x="16" y="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" name="Freeform 904"/>
            <p:cNvSpPr>
              <a:spLocks/>
            </p:cNvSpPr>
            <p:nvPr/>
          </p:nvSpPr>
          <p:spPr bwMode="auto">
            <a:xfrm>
              <a:off x="8374063" y="3605213"/>
              <a:ext cx="34925" cy="31750"/>
            </a:xfrm>
            <a:custGeom>
              <a:avLst/>
              <a:gdLst>
                <a:gd name="T0" fmla="*/ 32871 w 17"/>
                <a:gd name="T1" fmla="*/ 0 h 17"/>
                <a:gd name="T2" fmla="*/ 32871 w 17"/>
                <a:gd name="T3" fmla="*/ 29882 h 17"/>
                <a:gd name="T4" fmla="*/ 24653 w 17"/>
                <a:gd name="T5" fmla="*/ 29882 h 17"/>
                <a:gd name="T6" fmla="*/ 16435 w 17"/>
                <a:gd name="T7" fmla="*/ 29882 h 17"/>
                <a:gd name="T8" fmla="*/ 8218 w 17"/>
                <a:gd name="T9" fmla="*/ 29882 h 17"/>
                <a:gd name="T10" fmla="*/ 0 w 17"/>
                <a:gd name="T11" fmla="*/ 0 h 17"/>
                <a:gd name="T12" fmla="*/ 16435 w 17"/>
                <a:gd name="T13" fmla="*/ 0 h 17"/>
                <a:gd name="T14" fmla="*/ 24653 w 17"/>
                <a:gd name="T15" fmla="*/ 0 h 17"/>
                <a:gd name="T16" fmla="*/ 32871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" name="Freeform 905"/>
            <p:cNvSpPr>
              <a:spLocks/>
            </p:cNvSpPr>
            <p:nvPr/>
          </p:nvSpPr>
          <p:spPr bwMode="auto">
            <a:xfrm>
              <a:off x="8374063" y="3605213"/>
              <a:ext cx="34925" cy="31750"/>
            </a:xfrm>
            <a:custGeom>
              <a:avLst/>
              <a:gdLst>
                <a:gd name="T0" fmla="*/ 32871 w 17"/>
                <a:gd name="T1" fmla="*/ 14941 h 17"/>
                <a:gd name="T2" fmla="*/ 32871 w 17"/>
                <a:gd name="T3" fmla="*/ 18676 h 17"/>
                <a:gd name="T4" fmla="*/ 28762 w 17"/>
                <a:gd name="T5" fmla="*/ 24279 h 17"/>
                <a:gd name="T6" fmla="*/ 24653 w 17"/>
                <a:gd name="T7" fmla="*/ 29882 h 17"/>
                <a:gd name="T8" fmla="*/ 16435 w 17"/>
                <a:gd name="T9" fmla="*/ 29882 h 17"/>
                <a:gd name="T10" fmla="*/ 10272 w 17"/>
                <a:gd name="T11" fmla="*/ 24279 h 17"/>
                <a:gd name="T12" fmla="*/ 6163 w 17"/>
                <a:gd name="T13" fmla="*/ 14941 h 17"/>
                <a:gd name="T14" fmla="*/ 0 w 17"/>
                <a:gd name="T15" fmla="*/ 14941 h 17"/>
                <a:gd name="T16" fmla="*/ 2054 w 17"/>
                <a:gd name="T17" fmla="*/ 3735 h 17"/>
                <a:gd name="T18" fmla="*/ 14381 w 17"/>
                <a:gd name="T19" fmla="*/ 0 h 17"/>
                <a:gd name="T20" fmla="*/ 24653 w 17"/>
                <a:gd name="T21" fmla="*/ 3735 h 17"/>
                <a:gd name="T22" fmla="*/ 32871 w 17"/>
                <a:gd name="T23" fmla="*/ 14941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8"/>
                  </a:moveTo>
                  <a:lnTo>
                    <a:pt x="16" y="10"/>
                  </a:lnTo>
                  <a:lnTo>
                    <a:pt x="14" y="13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3" y="8"/>
                  </a:lnTo>
                  <a:lnTo>
                    <a:pt x="0" y="8"/>
                  </a:lnTo>
                  <a:lnTo>
                    <a:pt x="1" y="2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0" name="Freeform 906"/>
            <p:cNvSpPr>
              <a:spLocks/>
            </p:cNvSpPr>
            <p:nvPr/>
          </p:nvSpPr>
          <p:spPr bwMode="auto">
            <a:xfrm>
              <a:off x="8578850" y="3605213"/>
              <a:ext cx="34925" cy="31750"/>
            </a:xfrm>
            <a:custGeom>
              <a:avLst/>
              <a:gdLst>
                <a:gd name="T0" fmla="*/ 32871 w 17"/>
                <a:gd name="T1" fmla="*/ 14941 h 17"/>
                <a:gd name="T2" fmla="*/ 30816 w 17"/>
                <a:gd name="T3" fmla="*/ 22412 h 17"/>
                <a:gd name="T4" fmla="*/ 28762 w 17"/>
                <a:gd name="T5" fmla="*/ 22412 h 17"/>
                <a:gd name="T6" fmla="*/ 26707 w 17"/>
                <a:gd name="T7" fmla="*/ 29882 h 17"/>
                <a:gd name="T8" fmla="*/ 20544 w 17"/>
                <a:gd name="T9" fmla="*/ 29882 h 17"/>
                <a:gd name="T10" fmla="*/ 18490 w 17"/>
                <a:gd name="T11" fmla="*/ 29882 h 17"/>
                <a:gd name="T12" fmla="*/ 12326 w 17"/>
                <a:gd name="T13" fmla="*/ 29882 h 17"/>
                <a:gd name="T14" fmla="*/ 8218 w 17"/>
                <a:gd name="T15" fmla="*/ 29882 h 17"/>
                <a:gd name="T16" fmla="*/ 6163 w 17"/>
                <a:gd name="T17" fmla="*/ 29882 h 17"/>
                <a:gd name="T18" fmla="*/ 4109 w 17"/>
                <a:gd name="T19" fmla="*/ 29882 h 17"/>
                <a:gd name="T20" fmla="*/ 0 w 17"/>
                <a:gd name="T21" fmla="*/ 22412 h 17"/>
                <a:gd name="T22" fmla="*/ 0 w 17"/>
                <a:gd name="T23" fmla="*/ 22412 h 17"/>
                <a:gd name="T24" fmla="*/ 0 w 17"/>
                <a:gd name="T25" fmla="*/ 14941 h 17"/>
                <a:gd name="T26" fmla="*/ 6163 w 17"/>
                <a:gd name="T27" fmla="*/ 7471 h 17"/>
                <a:gd name="T28" fmla="*/ 10272 w 17"/>
                <a:gd name="T29" fmla="*/ 7471 h 17"/>
                <a:gd name="T30" fmla="*/ 14381 w 17"/>
                <a:gd name="T31" fmla="*/ 7471 h 17"/>
                <a:gd name="T32" fmla="*/ 20544 w 17"/>
                <a:gd name="T33" fmla="*/ 0 h 17"/>
                <a:gd name="T34" fmla="*/ 22599 w 17"/>
                <a:gd name="T35" fmla="*/ 0 h 17"/>
                <a:gd name="T36" fmla="*/ 26707 w 17"/>
                <a:gd name="T37" fmla="*/ 7471 h 17"/>
                <a:gd name="T38" fmla="*/ 28762 w 17"/>
                <a:gd name="T39" fmla="*/ 7471 h 17"/>
                <a:gd name="T40" fmla="*/ 32871 w 17"/>
                <a:gd name="T41" fmla="*/ 14941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8"/>
                  </a:moveTo>
                  <a:lnTo>
                    <a:pt x="15" y="12"/>
                  </a:lnTo>
                  <a:lnTo>
                    <a:pt x="14" y="12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1" name="Freeform 907"/>
            <p:cNvSpPr>
              <a:spLocks/>
            </p:cNvSpPr>
            <p:nvPr/>
          </p:nvSpPr>
          <p:spPr bwMode="auto">
            <a:xfrm>
              <a:off x="8578850" y="3605213"/>
              <a:ext cx="38100" cy="31750"/>
            </a:xfrm>
            <a:custGeom>
              <a:avLst/>
              <a:gdLst>
                <a:gd name="T0" fmla="*/ 35983 w 18"/>
                <a:gd name="T1" fmla="*/ 14941 h 17"/>
                <a:gd name="T2" fmla="*/ 33867 w 18"/>
                <a:gd name="T3" fmla="*/ 16809 h 17"/>
                <a:gd name="T4" fmla="*/ 31750 w 18"/>
                <a:gd name="T5" fmla="*/ 22412 h 17"/>
                <a:gd name="T6" fmla="*/ 29633 w 18"/>
                <a:gd name="T7" fmla="*/ 26147 h 17"/>
                <a:gd name="T8" fmla="*/ 25400 w 18"/>
                <a:gd name="T9" fmla="*/ 26147 h 17"/>
                <a:gd name="T10" fmla="*/ 19050 w 18"/>
                <a:gd name="T11" fmla="*/ 26147 h 17"/>
                <a:gd name="T12" fmla="*/ 14817 w 18"/>
                <a:gd name="T13" fmla="*/ 26147 h 17"/>
                <a:gd name="T14" fmla="*/ 8467 w 18"/>
                <a:gd name="T15" fmla="*/ 26147 h 17"/>
                <a:gd name="T16" fmla="*/ 4233 w 18"/>
                <a:gd name="T17" fmla="*/ 29882 h 17"/>
                <a:gd name="T18" fmla="*/ 4233 w 18"/>
                <a:gd name="T19" fmla="*/ 26147 h 17"/>
                <a:gd name="T20" fmla="*/ 2117 w 18"/>
                <a:gd name="T21" fmla="*/ 20544 h 17"/>
                <a:gd name="T22" fmla="*/ 0 w 18"/>
                <a:gd name="T23" fmla="*/ 16809 h 17"/>
                <a:gd name="T24" fmla="*/ 0 w 18"/>
                <a:gd name="T25" fmla="*/ 14941 h 17"/>
                <a:gd name="T26" fmla="*/ 4233 w 18"/>
                <a:gd name="T27" fmla="*/ 7471 h 17"/>
                <a:gd name="T28" fmla="*/ 12700 w 18"/>
                <a:gd name="T29" fmla="*/ 7471 h 17"/>
                <a:gd name="T30" fmla="*/ 16933 w 18"/>
                <a:gd name="T31" fmla="*/ 7471 h 17"/>
                <a:gd name="T32" fmla="*/ 21167 w 18"/>
                <a:gd name="T33" fmla="*/ 0 h 17"/>
                <a:gd name="T34" fmla="*/ 25400 w 18"/>
                <a:gd name="T35" fmla="*/ 1868 h 17"/>
                <a:gd name="T36" fmla="*/ 29633 w 18"/>
                <a:gd name="T37" fmla="*/ 5603 h 17"/>
                <a:gd name="T38" fmla="*/ 31750 w 18"/>
                <a:gd name="T39" fmla="*/ 7471 h 17"/>
                <a:gd name="T40" fmla="*/ 35983 w 18"/>
                <a:gd name="T41" fmla="*/ 14941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17"/>
                <a:gd name="T65" fmla="*/ 18 w 18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17">
                  <a:moveTo>
                    <a:pt x="17" y="8"/>
                  </a:moveTo>
                  <a:lnTo>
                    <a:pt x="16" y="9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7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2" name="Freeform 908"/>
            <p:cNvSpPr>
              <a:spLocks/>
            </p:cNvSpPr>
            <p:nvPr/>
          </p:nvSpPr>
          <p:spPr bwMode="auto">
            <a:xfrm>
              <a:off x="8528050" y="3608388"/>
              <a:ext cx="36513" cy="31750"/>
            </a:xfrm>
            <a:custGeom>
              <a:avLst/>
              <a:gdLst>
                <a:gd name="T0" fmla="*/ 34365 w 17"/>
                <a:gd name="T1" fmla="*/ 9338 h 17"/>
                <a:gd name="T2" fmla="*/ 30070 w 17"/>
                <a:gd name="T3" fmla="*/ 14941 h 17"/>
                <a:gd name="T4" fmla="*/ 30070 w 17"/>
                <a:gd name="T5" fmla="*/ 18676 h 17"/>
                <a:gd name="T6" fmla="*/ 25774 w 17"/>
                <a:gd name="T7" fmla="*/ 29882 h 17"/>
                <a:gd name="T8" fmla="*/ 21478 w 17"/>
                <a:gd name="T9" fmla="*/ 29882 h 17"/>
                <a:gd name="T10" fmla="*/ 8591 w 17"/>
                <a:gd name="T11" fmla="*/ 29882 h 17"/>
                <a:gd name="T12" fmla="*/ 4296 w 17"/>
                <a:gd name="T13" fmla="*/ 24279 h 17"/>
                <a:gd name="T14" fmla="*/ 4296 w 17"/>
                <a:gd name="T15" fmla="*/ 18676 h 17"/>
                <a:gd name="T16" fmla="*/ 0 w 17"/>
                <a:gd name="T17" fmla="*/ 9338 h 17"/>
                <a:gd name="T18" fmla="*/ 8591 w 17"/>
                <a:gd name="T19" fmla="*/ 3735 h 17"/>
                <a:gd name="T20" fmla="*/ 17183 w 17"/>
                <a:gd name="T21" fmla="*/ 0 h 17"/>
                <a:gd name="T22" fmla="*/ 25774 w 17"/>
                <a:gd name="T23" fmla="*/ 0 h 17"/>
                <a:gd name="T24" fmla="*/ 34365 w 17"/>
                <a:gd name="T25" fmla="*/ 9338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5"/>
                  </a:moveTo>
                  <a:lnTo>
                    <a:pt x="14" y="8"/>
                  </a:lnTo>
                  <a:lnTo>
                    <a:pt x="14" y="10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0" y="5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" name="Freeform 909"/>
            <p:cNvSpPr>
              <a:spLocks/>
            </p:cNvSpPr>
            <p:nvPr/>
          </p:nvSpPr>
          <p:spPr bwMode="auto">
            <a:xfrm>
              <a:off x="8528050" y="3608388"/>
              <a:ext cx="36513" cy="31750"/>
            </a:xfrm>
            <a:custGeom>
              <a:avLst/>
              <a:gdLst>
                <a:gd name="T0" fmla="*/ 34365 w 17"/>
                <a:gd name="T1" fmla="*/ 9338 h 17"/>
                <a:gd name="T2" fmla="*/ 30070 w 17"/>
                <a:gd name="T3" fmla="*/ 14941 h 17"/>
                <a:gd name="T4" fmla="*/ 30070 w 17"/>
                <a:gd name="T5" fmla="*/ 18676 h 17"/>
                <a:gd name="T6" fmla="*/ 25774 w 17"/>
                <a:gd name="T7" fmla="*/ 26147 h 17"/>
                <a:gd name="T8" fmla="*/ 19330 w 17"/>
                <a:gd name="T9" fmla="*/ 29882 h 17"/>
                <a:gd name="T10" fmla="*/ 8591 w 17"/>
                <a:gd name="T11" fmla="*/ 26147 h 17"/>
                <a:gd name="T12" fmla="*/ 4296 w 17"/>
                <a:gd name="T13" fmla="*/ 20544 h 17"/>
                <a:gd name="T14" fmla="*/ 2148 w 17"/>
                <a:gd name="T15" fmla="*/ 14941 h 17"/>
                <a:gd name="T16" fmla="*/ 0 w 17"/>
                <a:gd name="T17" fmla="*/ 9338 h 17"/>
                <a:gd name="T18" fmla="*/ 6443 w 17"/>
                <a:gd name="T19" fmla="*/ 3735 h 17"/>
                <a:gd name="T20" fmla="*/ 17183 w 17"/>
                <a:gd name="T21" fmla="*/ 0 h 17"/>
                <a:gd name="T22" fmla="*/ 25774 w 17"/>
                <a:gd name="T23" fmla="*/ 0 h 17"/>
                <a:gd name="T24" fmla="*/ 34365 w 17"/>
                <a:gd name="T25" fmla="*/ 9338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5"/>
                  </a:moveTo>
                  <a:lnTo>
                    <a:pt x="14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9" y="16"/>
                  </a:lnTo>
                  <a:lnTo>
                    <a:pt x="4" y="14"/>
                  </a:lnTo>
                  <a:lnTo>
                    <a:pt x="2" y="11"/>
                  </a:lnTo>
                  <a:lnTo>
                    <a:pt x="1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4" name="Freeform 910"/>
            <p:cNvSpPr>
              <a:spLocks/>
            </p:cNvSpPr>
            <p:nvPr/>
          </p:nvSpPr>
          <p:spPr bwMode="auto">
            <a:xfrm>
              <a:off x="8407400" y="3611563"/>
              <a:ext cx="38100" cy="30162"/>
            </a:xfrm>
            <a:custGeom>
              <a:avLst/>
              <a:gdLst>
                <a:gd name="T0" fmla="*/ 26894 w 17"/>
                <a:gd name="T1" fmla="*/ 15968 h 17"/>
                <a:gd name="T2" fmla="*/ 17929 w 17"/>
                <a:gd name="T3" fmla="*/ 28388 h 17"/>
                <a:gd name="T4" fmla="*/ 0 w 17"/>
                <a:gd name="T5" fmla="*/ 21291 h 17"/>
                <a:gd name="T6" fmla="*/ 0 w 17"/>
                <a:gd name="T7" fmla="*/ 15968 h 17"/>
                <a:gd name="T8" fmla="*/ 8965 w 17"/>
                <a:gd name="T9" fmla="*/ 5323 h 17"/>
                <a:gd name="T10" fmla="*/ 8965 w 17"/>
                <a:gd name="T11" fmla="*/ 0 h 17"/>
                <a:gd name="T12" fmla="*/ 17929 w 17"/>
                <a:gd name="T13" fmla="*/ 5323 h 17"/>
                <a:gd name="T14" fmla="*/ 26894 w 17"/>
                <a:gd name="T15" fmla="*/ 5323 h 17"/>
                <a:gd name="T16" fmla="*/ 35859 w 17"/>
                <a:gd name="T17" fmla="*/ 10645 h 17"/>
                <a:gd name="T18" fmla="*/ 26894 w 17"/>
                <a:gd name="T19" fmla="*/ 15968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2" y="9"/>
                  </a:moveTo>
                  <a:lnTo>
                    <a:pt x="8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6" y="6"/>
                  </a:lnTo>
                  <a:lnTo>
                    <a:pt x="12" y="9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" name="Freeform 911"/>
            <p:cNvSpPr>
              <a:spLocks/>
            </p:cNvSpPr>
            <p:nvPr/>
          </p:nvSpPr>
          <p:spPr bwMode="auto">
            <a:xfrm>
              <a:off x="8550275" y="3616325"/>
              <a:ext cx="34925" cy="28575"/>
            </a:xfrm>
            <a:custGeom>
              <a:avLst/>
              <a:gdLst>
                <a:gd name="T0" fmla="*/ 32871 w 17"/>
                <a:gd name="T1" fmla="*/ 8404 h 17"/>
                <a:gd name="T2" fmla="*/ 32871 w 17"/>
                <a:gd name="T3" fmla="*/ 16809 h 17"/>
                <a:gd name="T4" fmla="*/ 28762 w 17"/>
                <a:gd name="T5" fmla="*/ 26894 h 17"/>
                <a:gd name="T6" fmla="*/ 24653 w 17"/>
                <a:gd name="T7" fmla="*/ 26894 h 17"/>
                <a:gd name="T8" fmla="*/ 22599 w 17"/>
                <a:gd name="T9" fmla="*/ 26894 h 17"/>
                <a:gd name="T10" fmla="*/ 12326 w 17"/>
                <a:gd name="T11" fmla="*/ 26894 h 17"/>
                <a:gd name="T12" fmla="*/ 6163 w 17"/>
                <a:gd name="T13" fmla="*/ 16809 h 17"/>
                <a:gd name="T14" fmla="*/ 0 w 17"/>
                <a:gd name="T15" fmla="*/ 16809 h 17"/>
                <a:gd name="T16" fmla="*/ 6163 w 17"/>
                <a:gd name="T17" fmla="*/ 0 h 17"/>
                <a:gd name="T18" fmla="*/ 12326 w 17"/>
                <a:gd name="T19" fmla="*/ 0 h 17"/>
                <a:gd name="T20" fmla="*/ 22599 w 17"/>
                <a:gd name="T21" fmla="*/ 0 h 17"/>
                <a:gd name="T22" fmla="*/ 32871 w 17"/>
                <a:gd name="T23" fmla="*/ 8404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5"/>
                  </a:moveTo>
                  <a:lnTo>
                    <a:pt x="16" y="10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6" y="16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3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" name="Freeform 912"/>
            <p:cNvSpPr>
              <a:spLocks/>
            </p:cNvSpPr>
            <p:nvPr/>
          </p:nvSpPr>
          <p:spPr bwMode="auto">
            <a:xfrm>
              <a:off x="8550275" y="3616325"/>
              <a:ext cx="34925" cy="28575"/>
            </a:xfrm>
            <a:custGeom>
              <a:avLst/>
              <a:gdLst>
                <a:gd name="T0" fmla="*/ 32871 w 17"/>
                <a:gd name="T1" fmla="*/ 10085 h 17"/>
                <a:gd name="T2" fmla="*/ 32871 w 17"/>
                <a:gd name="T3" fmla="*/ 13447 h 17"/>
                <a:gd name="T4" fmla="*/ 32871 w 17"/>
                <a:gd name="T5" fmla="*/ 16809 h 17"/>
                <a:gd name="T6" fmla="*/ 30816 w 17"/>
                <a:gd name="T7" fmla="*/ 23532 h 17"/>
                <a:gd name="T8" fmla="*/ 26707 w 17"/>
                <a:gd name="T9" fmla="*/ 26894 h 17"/>
                <a:gd name="T10" fmla="*/ 22599 w 17"/>
                <a:gd name="T11" fmla="*/ 23532 h 17"/>
                <a:gd name="T12" fmla="*/ 12326 w 17"/>
                <a:gd name="T13" fmla="*/ 23532 h 17"/>
                <a:gd name="T14" fmla="*/ 6163 w 17"/>
                <a:gd name="T15" fmla="*/ 16809 h 17"/>
                <a:gd name="T16" fmla="*/ 0 w 17"/>
                <a:gd name="T17" fmla="*/ 13447 h 17"/>
                <a:gd name="T18" fmla="*/ 6163 w 17"/>
                <a:gd name="T19" fmla="*/ 3362 h 17"/>
                <a:gd name="T20" fmla="*/ 14381 w 17"/>
                <a:gd name="T21" fmla="*/ 0 h 17"/>
                <a:gd name="T22" fmla="*/ 24653 w 17"/>
                <a:gd name="T23" fmla="*/ 3362 h 17"/>
                <a:gd name="T24" fmla="*/ 32871 w 17"/>
                <a:gd name="T25" fmla="*/ 10085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6"/>
                  </a:moveTo>
                  <a:lnTo>
                    <a:pt x="16" y="8"/>
                  </a:lnTo>
                  <a:lnTo>
                    <a:pt x="16" y="10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1" y="14"/>
                  </a:lnTo>
                  <a:lnTo>
                    <a:pt x="6" y="14"/>
                  </a:lnTo>
                  <a:lnTo>
                    <a:pt x="3" y="10"/>
                  </a:lnTo>
                  <a:lnTo>
                    <a:pt x="0" y="8"/>
                  </a:lnTo>
                  <a:lnTo>
                    <a:pt x="3" y="2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6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" name="Freeform 913"/>
            <p:cNvSpPr>
              <a:spLocks/>
            </p:cNvSpPr>
            <p:nvPr/>
          </p:nvSpPr>
          <p:spPr bwMode="auto">
            <a:xfrm>
              <a:off x="8442325" y="3619500"/>
              <a:ext cx="36513" cy="30163"/>
            </a:xfrm>
            <a:custGeom>
              <a:avLst/>
              <a:gdLst>
                <a:gd name="T0" fmla="*/ 17183 w 17"/>
                <a:gd name="T1" fmla="*/ 0 h 17"/>
                <a:gd name="T2" fmla="*/ 25774 w 17"/>
                <a:gd name="T3" fmla="*/ 28389 h 17"/>
                <a:gd name="T4" fmla="*/ 34365 w 17"/>
                <a:gd name="T5" fmla="*/ 28389 h 17"/>
                <a:gd name="T6" fmla="*/ 25774 w 17"/>
                <a:gd name="T7" fmla="*/ 28389 h 17"/>
                <a:gd name="T8" fmla="*/ 17183 w 17"/>
                <a:gd name="T9" fmla="*/ 28389 h 17"/>
                <a:gd name="T10" fmla="*/ 8591 w 17"/>
                <a:gd name="T11" fmla="*/ 28389 h 17"/>
                <a:gd name="T12" fmla="*/ 0 w 17"/>
                <a:gd name="T13" fmla="*/ 28389 h 17"/>
                <a:gd name="T14" fmla="*/ 0 w 17"/>
                <a:gd name="T15" fmla="*/ 0 h 17"/>
                <a:gd name="T16" fmla="*/ 8591 w 17"/>
                <a:gd name="T17" fmla="*/ 0 h 17"/>
                <a:gd name="T18" fmla="*/ 17183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8" y="0"/>
                  </a:moveTo>
                  <a:lnTo>
                    <a:pt x="12" y="16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" name="Freeform 914"/>
            <p:cNvSpPr>
              <a:spLocks/>
            </p:cNvSpPr>
            <p:nvPr/>
          </p:nvSpPr>
          <p:spPr bwMode="auto">
            <a:xfrm>
              <a:off x="8442325" y="3619500"/>
              <a:ext cx="36513" cy="30163"/>
            </a:xfrm>
            <a:custGeom>
              <a:avLst/>
              <a:gdLst>
                <a:gd name="T0" fmla="*/ 17183 w 17"/>
                <a:gd name="T1" fmla="*/ 3549 h 17"/>
                <a:gd name="T2" fmla="*/ 17183 w 17"/>
                <a:gd name="T3" fmla="*/ 10646 h 17"/>
                <a:gd name="T4" fmla="*/ 25774 w 17"/>
                <a:gd name="T5" fmla="*/ 15969 h 17"/>
                <a:gd name="T6" fmla="*/ 34365 w 17"/>
                <a:gd name="T7" fmla="*/ 15969 h 17"/>
                <a:gd name="T8" fmla="*/ 30070 w 17"/>
                <a:gd name="T9" fmla="*/ 28389 h 17"/>
                <a:gd name="T10" fmla="*/ 19330 w 17"/>
                <a:gd name="T11" fmla="*/ 28389 h 17"/>
                <a:gd name="T12" fmla="*/ 17183 w 17"/>
                <a:gd name="T13" fmla="*/ 23066 h 17"/>
                <a:gd name="T14" fmla="*/ 6443 w 17"/>
                <a:gd name="T15" fmla="*/ 19517 h 17"/>
                <a:gd name="T16" fmla="*/ 0 w 17"/>
                <a:gd name="T17" fmla="*/ 15969 h 17"/>
                <a:gd name="T18" fmla="*/ 2148 w 17"/>
                <a:gd name="T19" fmla="*/ 10646 h 17"/>
                <a:gd name="T20" fmla="*/ 6443 w 17"/>
                <a:gd name="T21" fmla="*/ 7097 h 17"/>
                <a:gd name="T22" fmla="*/ 6443 w 17"/>
                <a:gd name="T23" fmla="*/ 0 h 17"/>
                <a:gd name="T24" fmla="*/ 17183 w 17"/>
                <a:gd name="T25" fmla="*/ 3549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8" y="2"/>
                  </a:moveTo>
                  <a:lnTo>
                    <a:pt x="8" y="6"/>
                  </a:lnTo>
                  <a:lnTo>
                    <a:pt x="12" y="9"/>
                  </a:lnTo>
                  <a:lnTo>
                    <a:pt x="16" y="9"/>
                  </a:lnTo>
                  <a:lnTo>
                    <a:pt x="14" y="16"/>
                  </a:lnTo>
                  <a:lnTo>
                    <a:pt x="9" y="16"/>
                  </a:lnTo>
                  <a:lnTo>
                    <a:pt x="8" y="13"/>
                  </a:lnTo>
                  <a:lnTo>
                    <a:pt x="3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4"/>
                  </a:lnTo>
                  <a:lnTo>
                    <a:pt x="3" y="0"/>
                  </a:lnTo>
                  <a:lnTo>
                    <a:pt x="8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9" name="Freeform 915"/>
            <p:cNvSpPr>
              <a:spLocks/>
            </p:cNvSpPr>
            <p:nvPr/>
          </p:nvSpPr>
          <p:spPr bwMode="auto">
            <a:xfrm>
              <a:off x="8480425" y="3627438"/>
              <a:ext cx="36513" cy="30162"/>
            </a:xfrm>
            <a:custGeom>
              <a:avLst/>
              <a:gdLst>
                <a:gd name="T0" fmla="*/ 34365 w 17"/>
                <a:gd name="T1" fmla="*/ 14194 h 17"/>
                <a:gd name="T2" fmla="*/ 34365 w 17"/>
                <a:gd name="T3" fmla="*/ 28388 h 17"/>
                <a:gd name="T4" fmla="*/ 30070 w 17"/>
                <a:gd name="T5" fmla="*/ 28388 h 17"/>
                <a:gd name="T6" fmla="*/ 25774 w 17"/>
                <a:gd name="T7" fmla="*/ 28388 h 17"/>
                <a:gd name="T8" fmla="*/ 19330 w 17"/>
                <a:gd name="T9" fmla="*/ 28388 h 17"/>
                <a:gd name="T10" fmla="*/ 8591 w 17"/>
                <a:gd name="T11" fmla="*/ 28388 h 17"/>
                <a:gd name="T12" fmla="*/ 2148 w 17"/>
                <a:gd name="T13" fmla="*/ 14194 h 17"/>
                <a:gd name="T14" fmla="*/ 0 w 17"/>
                <a:gd name="T15" fmla="*/ 14194 h 17"/>
                <a:gd name="T16" fmla="*/ 8591 w 17"/>
                <a:gd name="T17" fmla="*/ 0 h 17"/>
                <a:gd name="T18" fmla="*/ 19330 w 17"/>
                <a:gd name="T19" fmla="*/ 0 h 17"/>
                <a:gd name="T20" fmla="*/ 25774 w 17"/>
                <a:gd name="T21" fmla="*/ 14194 h 17"/>
                <a:gd name="T22" fmla="*/ 34365 w 17"/>
                <a:gd name="T23" fmla="*/ 14194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8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4" y="16"/>
                  </a:lnTo>
                  <a:lnTo>
                    <a:pt x="1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9" y="0"/>
                  </a:lnTo>
                  <a:lnTo>
                    <a:pt x="12" y="8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0" name="Freeform 916"/>
            <p:cNvSpPr>
              <a:spLocks/>
            </p:cNvSpPr>
            <p:nvPr/>
          </p:nvSpPr>
          <p:spPr bwMode="auto">
            <a:xfrm>
              <a:off x="8480425" y="3627438"/>
              <a:ext cx="36513" cy="30162"/>
            </a:xfrm>
            <a:custGeom>
              <a:avLst/>
              <a:gdLst>
                <a:gd name="T0" fmla="*/ 34365 w 17"/>
                <a:gd name="T1" fmla="*/ 14194 h 17"/>
                <a:gd name="T2" fmla="*/ 34365 w 17"/>
                <a:gd name="T3" fmla="*/ 23065 h 17"/>
                <a:gd name="T4" fmla="*/ 32217 w 17"/>
                <a:gd name="T5" fmla="*/ 23065 h 17"/>
                <a:gd name="T6" fmla="*/ 30070 w 17"/>
                <a:gd name="T7" fmla="*/ 28388 h 17"/>
                <a:gd name="T8" fmla="*/ 23626 w 17"/>
                <a:gd name="T9" fmla="*/ 28388 h 17"/>
                <a:gd name="T10" fmla="*/ 17183 w 17"/>
                <a:gd name="T11" fmla="*/ 23065 h 17"/>
                <a:gd name="T12" fmla="*/ 8591 w 17"/>
                <a:gd name="T13" fmla="*/ 23065 h 17"/>
                <a:gd name="T14" fmla="*/ 2148 w 17"/>
                <a:gd name="T15" fmla="*/ 17742 h 17"/>
                <a:gd name="T16" fmla="*/ 0 w 17"/>
                <a:gd name="T17" fmla="*/ 8871 h 17"/>
                <a:gd name="T18" fmla="*/ 8591 w 17"/>
                <a:gd name="T19" fmla="*/ 0 h 17"/>
                <a:gd name="T20" fmla="*/ 17183 w 17"/>
                <a:gd name="T21" fmla="*/ 0 h 17"/>
                <a:gd name="T22" fmla="*/ 25774 w 17"/>
                <a:gd name="T23" fmla="*/ 8871 h 17"/>
                <a:gd name="T24" fmla="*/ 34365 w 17"/>
                <a:gd name="T25" fmla="*/ 14194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8"/>
                  </a:moveTo>
                  <a:lnTo>
                    <a:pt x="16" y="13"/>
                  </a:lnTo>
                  <a:lnTo>
                    <a:pt x="15" y="13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8" y="13"/>
                  </a:lnTo>
                  <a:lnTo>
                    <a:pt x="4" y="13"/>
                  </a:lnTo>
                  <a:lnTo>
                    <a:pt x="1" y="10"/>
                  </a:lnTo>
                  <a:lnTo>
                    <a:pt x="0" y="5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5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1" name="Freeform 917"/>
            <p:cNvSpPr>
              <a:spLocks/>
            </p:cNvSpPr>
            <p:nvPr/>
          </p:nvSpPr>
          <p:spPr bwMode="auto">
            <a:xfrm>
              <a:off x="8518525" y="3629025"/>
              <a:ext cx="36513" cy="28575"/>
            </a:xfrm>
            <a:custGeom>
              <a:avLst/>
              <a:gdLst>
                <a:gd name="T0" fmla="*/ 34365 w 17"/>
                <a:gd name="T1" fmla="*/ 13447 h 17"/>
                <a:gd name="T2" fmla="*/ 19330 w 17"/>
                <a:gd name="T3" fmla="*/ 26894 h 17"/>
                <a:gd name="T4" fmla="*/ 0 w 17"/>
                <a:gd name="T5" fmla="*/ 0 h 17"/>
                <a:gd name="T6" fmla="*/ 6443 w 17"/>
                <a:gd name="T7" fmla="*/ 6724 h 17"/>
                <a:gd name="T8" fmla="*/ 19330 w 17"/>
                <a:gd name="T9" fmla="*/ 6724 h 17"/>
                <a:gd name="T10" fmla="*/ 25774 w 17"/>
                <a:gd name="T11" fmla="*/ 6724 h 17"/>
                <a:gd name="T12" fmla="*/ 34365 w 17"/>
                <a:gd name="T13" fmla="*/ 1344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8"/>
                  </a:moveTo>
                  <a:lnTo>
                    <a:pt x="9" y="16"/>
                  </a:lnTo>
                  <a:lnTo>
                    <a:pt x="0" y="0"/>
                  </a:lnTo>
                  <a:lnTo>
                    <a:pt x="3" y="4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6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2" name="Freeform 918"/>
            <p:cNvSpPr>
              <a:spLocks/>
            </p:cNvSpPr>
            <p:nvPr/>
          </p:nvSpPr>
          <p:spPr bwMode="auto">
            <a:xfrm>
              <a:off x="8461375" y="3775075"/>
              <a:ext cx="198438" cy="292100"/>
            </a:xfrm>
            <a:custGeom>
              <a:avLst/>
              <a:gdLst>
                <a:gd name="T0" fmla="*/ 151995 w 94"/>
                <a:gd name="T1" fmla="*/ 274180 h 163"/>
                <a:gd name="T2" fmla="*/ 143551 w 94"/>
                <a:gd name="T3" fmla="*/ 272388 h 163"/>
                <a:gd name="T4" fmla="*/ 135107 w 94"/>
                <a:gd name="T5" fmla="*/ 279556 h 163"/>
                <a:gd name="T6" fmla="*/ 120329 w 94"/>
                <a:gd name="T7" fmla="*/ 286724 h 163"/>
                <a:gd name="T8" fmla="*/ 99219 w 94"/>
                <a:gd name="T9" fmla="*/ 286724 h 163"/>
                <a:gd name="T10" fmla="*/ 78109 w 94"/>
                <a:gd name="T11" fmla="*/ 286724 h 163"/>
                <a:gd name="T12" fmla="*/ 63331 w 94"/>
                <a:gd name="T13" fmla="*/ 290308 h 163"/>
                <a:gd name="T14" fmla="*/ 56998 w 94"/>
                <a:gd name="T15" fmla="*/ 284932 h 163"/>
                <a:gd name="T16" fmla="*/ 52776 w 94"/>
                <a:gd name="T17" fmla="*/ 277764 h 163"/>
                <a:gd name="T18" fmla="*/ 48554 w 94"/>
                <a:gd name="T19" fmla="*/ 270596 h 163"/>
                <a:gd name="T20" fmla="*/ 48554 w 94"/>
                <a:gd name="T21" fmla="*/ 265220 h 163"/>
                <a:gd name="T22" fmla="*/ 54887 w 94"/>
                <a:gd name="T23" fmla="*/ 256260 h 163"/>
                <a:gd name="T24" fmla="*/ 59109 w 94"/>
                <a:gd name="T25" fmla="*/ 249091 h 163"/>
                <a:gd name="T26" fmla="*/ 61220 w 94"/>
                <a:gd name="T27" fmla="*/ 241923 h 163"/>
                <a:gd name="T28" fmla="*/ 61220 w 94"/>
                <a:gd name="T29" fmla="*/ 231171 h 163"/>
                <a:gd name="T30" fmla="*/ 56998 w 94"/>
                <a:gd name="T31" fmla="*/ 224003 h 163"/>
                <a:gd name="T32" fmla="*/ 46443 w 94"/>
                <a:gd name="T33" fmla="*/ 218627 h 163"/>
                <a:gd name="T34" fmla="*/ 42221 w 94"/>
                <a:gd name="T35" fmla="*/ 209667 h 163"/>
                <a:gd name="T36" fmla="*/ 46443 w 94"/>
                <a:gd name="T37" fmla="*/ 198915 h 163"/>
                <a:gd name="T38" fmla="*/ 42221 w 94"/>
                <a:gd name="T39" fmla="*/ 189955 h 163"/>
                <a:gd name="T40" fmla="*/ 37999 w 94"/>
                <a:gd name="T41" fmla="*/ 180994 h 163"/>
                <a:gd name="T42" fmla="*/ 37999 w 94"/>
                <a:gd name="T43" fmla="*/ 172034 h 163"/>
                <a:gd name="T44" fmla="*/ 27444 w 94"/>
                <a:gd name="T45" fmla="*/ 161282 h 163"/>
                <a:gd name="T46" fmla="*/ 18999 w 94"/>
                <a:gd name="T47" fmla="*/ 148738 h 163"/>
                <a:gd name="T48" fmla="*/ 14777 w 94"/>
                <a:gd name="T49" fmla="*/ 136194 h 163"/>
                <a:gd name="T50" fmla="*/ 6333 w 94"/>
                <a:gd name="T51" fmla="*/ 121858 h 163"/>
                <a:gd name="T52" fmla="*/ 0 w 94"/>
                <a:gd name="T53" fmla="*/ 114690 h 163"/>
                <a:gd name="T54" fmla="*/ 4222 w 94"/>
                <a:gd name="T55" fmla="*/ 109313 h 163"/>
                <a:gd name="T56" fmla="*/ 10555 w 94"/>
                <a:gd name="T57" fmla="*/ 112898 h 163"/>
                <a:gd name="T58" fmla="*/ 14777 w 94"/>
                <a:gd name="T59" fmla="*/ 120066 h 163"/>
                <a:gd name="T60" fmla="*/ 21110 w 94"/>
                <a:gd name="T61" fmla="*/ 125442 h 163"/>
                <a:gd name="T62" fmla="*/ 27444 w 94"/>
                <a:gd name="T63" fmla="*/ 130818 h 163"/>
                <a:gd name="T64" fmla="*/ 35888 w 94"/>
                <a:gd name="T65" fmla="*/ 129026 h 163"/>
                <a:gd name="T66" fmla="*/ 37999 w 94"/>
                <a:gd name="T67" fmla="*/ 121858 h 163"/>
                <a:gd name="T68" fmla="*/ 29555 w 94"/>
                <a:gd name="T69" fmla="*/ 116482 h 163"/>
                <a:gd name="T70" fmla="*/ 25333 w 94"/>
                <a:gd name="T71" fmla="*/ 109313 h 163"/>
                <a:gd name="T72" fmla="*/ 25333 w 94"/>
                <a:gd name="T73" fmla="*/ 100353 h 163"/>
                <a:gd name="T74" fmla="*/ 25333 w 94"/>
                <a:gd name="T75" fmla="*/ 93185 h 163"/>
                <a:gd name="T76" fmla="*/ 23221 w 94"/>
                <a:gd name="T77" fmla="*/ 82433 h 163"/>
                <a:gd name="T78" fmla="*/ 27444 w 94"/>
                <a:gd name="T79" fmla="*/ 77057 h 163"/>
                <a:gd name="T80" fmla="*/ 25333 w 94"/>
                <a:gd name="T81" fmla="*/ 69889 h 163"/>
                <a:gd name="T82" fmla="*/ 21110 w 94"/>
                <a:gd name="T83" fmla="*/ 64513 h 163"/>
                <a:gd name="T84" fmla="*/ 21110 w 94"/>
                <a:gd name="T85" fmla="*/ 60929 h 163"/>
                <a:gd name="T86" fmla="*/ 29555 w 94"/>
                <a:gd name="T87" fmla="*/ 59137 h 163"/>
                <a:gd name="T88" fmla="*/ 37999 w 94"/>
                <a:gd name="T89" fmla="*/ 66305 h 163"/>
                <a:gd name="T90" fmla="*/ 54887 w 94"/>
                <a:gd name="T91" fmla="*/ 55553 h 163"/>
                <a:gd name="T92" fmla="*/ 73886 w 94"/>
                <a:gd name="T93" fmla="*/ 46593 h 163"/>
                <a:gd name="T94" fmla="*/ 94997 w 94"/>
                <a:gd name="T95" fmla="*/ 41217 h 163"/>
                <a:gd name="T96" fmla="*/ 116107 w 94"/>
                <a:gd name="T97" fmla="*/ 34048 h 163"/>
                <a:gd name="T98" fmla="*/ 135107 w 94"/>
                <a:gd name="T99" fmla="*/ 30464 h 163"/>
                <a:gd name="T100" fmla="*/ 151995 w 94"/>
                <a:gd name="T101" fmla="*/ 28672 h 163"/>
                <a:gd name="T102" fmla="*/ 168883 w 94"/>
                <a:gd name="T103" fmla="*/ 25088 h 163"/>
                <a:gd name="T104" fmla="*/ 177328 w 94"/>
                <a:gd name="T105" fmla="*/ 16128 h 163"/>
                <a:gd name="T106" fmla="*/ 189994 w 94"/>
                <a:gd name="T107" fmla="*/ 7168 h 163"/>
                <a:gd name="T108" fmla="*/ 196327 w 94"/>
                <a:gd name="T109" fmla="*/ 0 h 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4"/>
                <a:gd name="T166" fmla="*/ 0 h 163"/>
                <a:gd name="T167" fmla="*/ 94 w 94"/>
                <a:gd name="T168" fmla="*/ 163 h 1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4" h="163">
                  <a:moveTo>
                    <a:pt x="75" y="152"/>
                  </a:moveTo>
                  <a:lnTo>
                    <a:pt x="72" y="153"/>
                  </a:lnTo>
                  <a:lnTo>
                    <a:pt x="70" y="152"/>
                  </a:lnTo>
                  <a:lnTo>
                    <a:pt x="68" y="152"/>
                  </a:lnTo>
                  <a:lnTo>
                    <a:pt x="66" y="151"/>
                  </a:lnTo>
                  <a:lnTo>
                    <a:pt x="64" y="156"/>
                  </a:lnTo>
                  <a:lnTo>
                    <a:pt x="62" y="159"/>
                  </a:lnTo>
                  <a:lnTo>
                    <a:pt x="57" y="160"/>
                  </a:lnTo>
                  <a:lnTo>
                    <a:pt x="52" y="160"/>
                  </a:lnTo>
                  <a:lnTo>
                    <a:pt x="47" y="160"/>
                  </a:lnTo>
                  <a:lnTo>
                    <a:pt x="42" y="159"/>
                  </a:lnTo>
                  <a:lnTo>
                    <a:pt x="37" y="160"/>
                  </a:lnTo>
                  <a:lnTo>
                    <a:pt x="32" y="162"/>
                  </a:lnTo>
                  <a:lnTo>
                    <a:pt x="30" y="162"/>
                  </a:lnTo>
                  <a:lnTo>
                    <a:pt x="28" y="160"/>
                  </a:lnTo>
                  <a:lnTo>
                    <a:pt x="27" y="159"/>
                  </a:lnTo>
                  <a:lnTo>
                    <a:pt x="26" y="157"/>
                  </a:lnTo>
                  <a:lnTo>
                    <a:pt x="25" y="155"/>
                  </a:lnTo>
                  <a:lnTo>
                    <a:pt x="24" y="152"/>
                  </a:lnTo>
                  <a:lnTo>
                    <a:pt x="23" y="151"/>
                  </a:lnTo>
                  <a:lnTo>
                    <a:pt x="20" y="150"/>
                  </a:lnTo>
                  <a:lnTo>
                    <a:pt x="23" y="148"/>
                  </a:lnTo>
                  <a:lnTo>
                    <a:pt x="24" y="146"/>
                  </a:lnTo>
                  <a:lnTo>
                    <a:pt x="26" y="143"/>
                  </a:lnTo>
                  <a:lnTo>
                    <a:pt x="28" y="141"/>
                  </a:lnTo>
                  <a:lnTo>
                    <a:pt x="28" y="139"/>
                  </a:lnTo>
                  <a:lnTo>
                    <a:pt x="30" y="137"/>
                  </a:lnTo>
                  <a:lnTo>
                    <a:pt x="29" y="135"/>
                  </a:lnTo>
                  <a:lnTo>
                    <a:pt x="28" y="132"/>
                  </a:lnTo>
                  <a:lnTo>
                    <a:pt x="29" y="129"/>
                  </a:lnTo>
                  <a:lnTo>
                    <a:pt x="28" y="127"/>
                  </a:lnTo>
                  <a:lnTo>
                    <a:pt x="27" y="125"/>
                  </a:lnTo>
                  <a:lnTo>
                    <a:pt x="24" y="123"/>
                  </a:lnTo>
                  <a:lnTo>
                    <a:pt x="22" y="122"/>
                  </a:lnTo>
                  <a:lnTo>
                    <a:pt x="21" y="120"/>
                  </a:lnTo>
                  <a:lnTo>
                    <a:pt x="20" y="117"/>
                  </a:lnTo>
                  <a:lnTo>
                    <a:pt x="22" y="114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0" y="106"/>
                  </a:lnTo>
                  <a:lnTo>
                    <a:pt x="19" y="103"/>
                  </a:lnTo>
                  <a:lnTo>
                    <a:pt x="18" y="101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8" y="93"/>
                  </a:lnTo>
                  <a:lnTo>
                    <a:pt x="13" y="90"/>
                  </a:lnTo>
                  <a:lnTo>
                    <a:pt x="12" y="86"/>
                  </a:lnTo>
                  <a:lnTo>
                    <a:pt x="9" y="83"/>
                  </a:lnTo>
                  <a:lnTo>
                    <a:pt x="8" y="80"/>
                  </a:lnTo>
                  <a:lnTo>
                    <a:pt x="7" y="76"/>
                  </a:lnTo>
                  <a:lnTo>
                    <a:pt x="5" y="72"/>
                  </a:lnTo>
                  <a:lnTo>
                    <a:pt x="3" y="68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2" y="61"/>
                  </a:lnTo>
                  <a:lnTo>
                    <a:pt x="4" y="61"/>
                  </a:lnTo>
                  <a:lnTo>
                    <a:pt x="5" y="63"/>
                  </a:lnTo>
                  <a:lnTo>
                    <a:pt x="6" y="65"/>
                  </a:lnTo>
                  <a:lnTo>
                    <a:pt x="7" y="67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3" y="73"/>
                  </a:lnTo>
                  <a:lnTo>
                    <a:pt x="16" y="74"/>
                  </a:lnTo>
                  <a:lnTo>
                    <a:pt x="17" y="72"/>
                  </a:lnTo>
                  <a:lnTo>
                    <a:pt x="18" y="70"/>
                  </a:lnTo>
                  <a:lnTo>
                    <a:pt x="18" y="68"/>
                  </a:lnTo>
                  <a:lnTo>
                    <a:pt x="18" y="65"/>
                  </a:lnTo>
                  <a:lnTo>
                    <a:pt x="14" y="65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2" y="52"/>
                  </a:lnTo>
                  <a:lnTo>
                    <a:pt x="10" y="49"/>
                  </a:lnTo>
                  <a:lnTo>
                    <a:pt x="11" y="46"/>
                  </a:lnTo>
                  <a:lnTo>
                    <a:pt x="12" y="44"/>
                  </a:lnTo>
                  <a:lnTo>
                    <a:pt x="13" y="43"/>
                  </a:lnTo>
                  <a:lnTo>
                    <a:pt x="12" y="40"/>
                  </a:lnTo>
                  <a:lnTo>
                    <a:pt x="12" y="39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9" y="35"/>
                  </a:lnTo>
                  <a:lnTo>
                    <a:pt x="10" y="34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6" y="33"/>
                  </a:lnTo>
                  <a:lnTo>
                    <a:pt x="18" y="37"/>
                  </a:lnTo>
                  <a:lnTo>
                    <a:pt x="22" y="33"/>
                  </a:lnTo>
                  <a:lnTo>
                    <a:pt x="26" y="31"/>
                  </a:lnTo>
                  <a:lnTo>
                    <a:pt x="30" y="28"/>
                  </a:lnTo>
                  <a:lnTo>
                    <a:pt x="35" y="26"/>
                  </a:lnTo>
                  <a:lnTo>
                    <a:pt x="40" y="24"/>
                  </a:lnTo>
                  <a:lnTo>
                    <a:pt x="45" y="23"/>
                  </a:lnTo>
                  <a:lnTo>
                    <a:pt x="50" y="21"/>
                  </a:lnTo>
                  <a:lnTo>
                    <a:pt x="55" y="19"/>
                  </a:lnTo>
                  <a:lnTo>
                    <a:pt x="59" y="18"/>
                  </a:lnTo>
                  <a:lnTo>
                    <a:pt x="64" y="17"/>
                  </a:lnTo>
                  <a:lnTo>
                    <a:pt x="68" y="17"/>
                  </a:lnTo>
                  <a:lnTo>
                    <a:pt x="72" y="16"/>
                  </a:lnTo>
                  <a:lnTo>
                    <a:pt x="76" y="16"/>
                  </a:lnTo>
                  <a:lnTo>
                    <a:pt x="80" y="14"/>
                  </a:lnTo>
                  <a:lnTo>
                    <a:pt x="82" y="12"/>
                  </a:lnTo>
                  <a:lnTo>
                    <a:pt x="84" y="9"/>
                  </a:lnTo>
                  <a:lnTo>
                    <a:pt x="87" y="7"/>
                  </a:lnTo>
                  <a:lnTo>
                    <a:pt x="90" y="4"/>
                  </a:lnTo>
                  <a:lnTo>
                    <a:pt x="92" y="2"/>
                  </a:lnTo>
                  <a:lnTo>
                    <a:pt x="93" y="0"/>
                  </a:lnTo>
                  <a:lnTo>
                    <a:pt x="75" y="15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3" name="Freeform 919"/>
            <p:cNvSpPr>
              <a:spLocks/>
            </p:cNvSpPr>
            <p:nvPr/>
          </p:nvSpPr>
          <p:spPr bwMode="auto">
            <a:xfrm>
              <a:off x="8461375" y="3775075"/>
              <a:ext cx="209550" cy="300038"/>
            </a:xfrm>
            <a:custGeom>
              <a:avLst/>
              <a:gdLst>
                <a:gd name="T0" fmla="*/ 160867 w 99"/>
                <a:gd name="T1" fmla="*/ 281963 h 166"/>
                <a:gd name="T2" fmla="*/ 152400 w 99"/>
                <a:gd name="T3" fmla="*/ 280156 h 166"/>
                <a:gd name="T4" fmla="*/ 143933 w 99"/>
                <a:gd name="T5" fmla="*/ 287386 h 166"/>
                <a:gd name="T6" fmla="*/ 127000 w 99"/>
                <a:gd name="T7" fmla="*/ 292808 h 166"/>
                <a:gd name="T8" fmla="*/ 103717 w 99"/>
                <a:gd name="T9" fmla="*/ 292808 h 166"/>
                <a:gd name="T10" fmla="*/ 82550 w 99"/>
                <a:gd name="T11" fmla="*/ 292808 h 166"/>
                <a:gd name="T12" fmla="*/ 65617 w 99"/>
                <a:gd name="T13" fmla="*/ 298231 h 166"/>
                <a:gd name="T14" fmla="*/ 59267 w 99"/>
                <a:gd name="T15" fmla="*/ 292808 h 166"/>
                <a:gd name="T16" fmla="*/ 55033 w 99"/>
                <a:gd name="T17" fmla="*/ 283771 h 166"/>
                <a:gd name="T18" fmla="*/ 50800 w 99"/>
                <a:gd name="T19" fmla="*/ 276541 h 166"/>
                <a:gd name="T20" fmla="*/ 50800 w 99"/>
                <a:gd name="T21" fmla="*/ 272926 h 166"/>
                <a:gd name="T22" fmla="*/ 59267 w 99"/>
                <a:gd name="T23" fmla="*/ 265696 h 166"/>
                <a:gd name="T24" fmla="*/ 63500 w 99"/>
                <a:gd name="T25" fmla="*/ 256659 h 166"/>
                <a:gd name="T26" fmla="*/ 63500 w 99"/>
                <a:gd name="T27" fmla="*/ 247622 h 166"/>
                <a:gd name="T28" fmla="*/ 63500 w 99"/>
                <a:gd name="T29" fmla="*/ 236777 h 166"/>
                <a:gd name="T30" fmla="*/ 59267 w 99"/>
                <a:gd name="T31" fmla="*/ 231355 h 166"/>
                <a:gd name="T32" fmla="*/ 48683 w 99"/>
                <a:gd name="T33" fmla="*/ 222317 h 166"/>
                <a:gd name="T34" fmla="*/ 44450 w 99"/>
                <a:gd name="T35" fmla="*/ 215087 h 166"/>
                <a:gd name="T36" fmla="*/ 46567 w 99"/>
                <a:gd name="T37" fmla="*/ 204243 h 166"/>
                <a:gd name="T38" fmla="*/ 42333 w 99"/>
                <a:gd name="T39" fmla="*/ 197013 h 166"/>
                <a:gd name="T40" fmla="*/ 40217 w 99"/>
                <a:gd name="T41" fmla="*/ 186168 h 166"/>
                <a:gd name="T42" fmla="*/ 38100 w 99"/>
                <a:gd name="T43" fmla="*/ 177131 h 166"/>
                <a:gd name="T44" fmla="*/ 29633 w 99"/>
                <a:gd name="T45" fmla="*/ 166286 h 166"/>
                <a:gd name="T46" fmla="*/ 21167 w 99"/>
                <a:gd name="T47" fmla="*/ 153634 h 166"/>
                <a:gd name="T48" fmla="*/ 14817 w 99"/>
                <a:gd name="T49" fmla="*/ 139174 h 166"/>
                <a:gd name="T50" fmla="*/ 8467 w 99"/>
                <a:gd name="T51" fmla="*/ 126522 h 166"/>
                <a:gd name="T52" fmla="*/ 0 w 99"/>
                <a:gd name="T53" fmla="*/ 117485 h 166"/>
                <a:gd name="T54" fmla="*/ 4233 w 99"/>
                <a:gd name="T55" fmla="*/ 112062 h 166"/>
                <a:gd name="T56" fmla="*/ 10583 w 99"/>
                <a:gd name="T57" fmla="*/ 115677 h 166"/>
                <a:gd name="T58" fmla="*/ 14817 w 99"/>
                <a:gd name="T59" fmla="*/ 122907 h 166"/>
                <a:gd name="T60" fmla="*/ 21167 w 99"/>
                <a:gd name="T61" fmla="*/ 128330 h 166"/>
                <a:gd name="T62" fmla="*/ 29633 w 99"/>
                <a:gd name="T63" fmla="*/ 135559 h 166"/>
                <a:gd name="T64" fmla="*/ 38100 w 99"/>
                <a:gd name="T65" fmla="*/ 131944 h 166"/>
                <a:gd name="T66" fmla="*/ 40217 w 99"/>
                <a:gd name="T67" fmla="*/ 126522 h 166"/>
                <a:gd name="T68" fmla="*/ 31750 w 99"/>
                <a:gd name="T69" fmla="*/ 119292 h 166"/>
                <a:gd name="T70" fmla="*/ 25400 w 99"/>
                <a:gd name="T71" fmla="*/ 112062 h 166"/>
                <a:gd name="T72" fmla="*/ 25400 w 99"/>
                <a:gd name="T73" fmla="*/ 103025 h 166"/>
                <a:gd name="T74" fmla="*/ 25400 w 99"/>
                <a:gd name="T75" fmla="*/ 93988 h 166"/>
                <a:gd name="T76" fmla="*/ 25400 w 99"/>
                <a:gd name="T77" fmla="*/ 84951 h 166"/>
                <a:gd name="T78" fmla="*/ 29633 w 99"/>
                <a:gd name="T79" fmla="*/ 79528 h 166"/>
                <a:gd name="T80" fmla="*/ 25400 w 99"/>
                <a:gd name="T81" fmla="*/ 70491 h 166"/>
                <a:gd name="T82" fmla="*/ 21167 w 99"/>
                <a:gd name="T83" fmla="*/ 66876 h 166"/>
                <a:gd name="T84" fmla="*/ 23283 w 99"/>
                <a:gd name="T85" fmla="*/ 63261 h 166"/>
                <a:gd name="T86" fmla="*/ 31750 w 99"/>
                <a:gd name="T87" fmla="*/ 61454 h 166"/>
                <a:gd name="T88" fmla="*/ 42333 w 99"/>
                <a:gd name="T89" fmla="*/ 66876 h 166"/>
                <a:gd name="T90" fmla="*/ 59267 w 99"/>
                <a:gd name="T91" fmla="*/ 56031 h 166"/>
                <a:gd name="T92" fmla="*/ 78317 w 99"/>
                <a:gd name="T93" fmla="*/ 46994 h 166"/>
                <a:gd name="T94" fmla="*/ 99483 w 99"/>
                <a:gd name="T95" fmla="*/ 41572 h 166"/>
                <a:gd name="T96" fmla="*/ 122767 w 99"/>
                <a:gd name="T97" fmla="*/ 32534 h 166"/>
                <a:gd name="T98" fmla="*/ 141817 w 99"/>
                <a:gd name="T99" fmla="*/ 30727 h 166"/>
                <a:gd name="T100" fmla="*/ 160867 w 99"/>
                <a:gd name="T101" fmla="*/ 28919 h 166"/>
                <a:gd name="T102" fmla="*/ 177800 w 99"/>
                <a:gd name="T103" fmla="*/ 25304 h 166"/>
                <a:gd name="T104" fmla="*/ 186267 w 99"/>
                <a:gd name="T105" fmla="*/ 16267 h 166"/>
                <a:gd name="T106" fmla="*/ 198967 w 99"/>
                <a:gd name="T107" fmla="*/ 7230 h 166"/>
                <a:gd name="T108" fmla="*/ 207433 w 99"/>
                <a:gd name="T109" fmla="*/ 0 h 1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9"/>
                <a:gd name="T166" fmla="*/ 0 h 166"/>
                <a:gd name="T167" fmla="*/ 99 w 99"/>
                <a:gd name="T168" fmla="*/ 166 h 16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9" h="166">
                  <a:moveTo>
                    <a:pt x="79" y="155"/>
                  </a:moveTo>
                  <a:lnTo>
                    <a:pt x="76" y="156"/>
                  </a:lnTo>
                  <a:lnTo>
                    <a:pt x="74" y="155"/>
                  </a:lnTo>
                  <a:lnTo>
                    <a:pt x="72" y="155"/>
                  </a:lnTo>
                  <a:lnTo>
                    <a:pt x="69" y="153"/>
                  </a:lnTo>
                  <a:lnTo>
                    <a:pt x="68" y="159"/>
                  </a:lnTo>
                  <a:lnTo>
                    <a:pt x="65" y="162"/>
                  </a:lnTo>
                  <a:lnTo>
                    <a:pt x="60" y="162"/>
                  </a:lnTo>
                  <a:lnTo>
                    <a:pt x="55" y="162"/>
                  </a:lnTo>
                  <a:lnTo>
                    <a:pt x="49" y="162"/>
                  </a:lnTo>
                  <a:lnTo>
                    <a:pt x="44" y="162"/>
                  </a:lnTo>
                  <a:lnTo>
                    <a:pt x="39" y="162"/>
                  </a:lnTo>
                  <a:lnTo>
                    <a:pt x="34" y="165"/>
                  </a:lnTo>
                  <a:lnTo>
                    <a:pt x="31" y="165"/>
                  </a:lnTo>
                  <a:lnTo>
                    <a:pt x="28" y="163"/>
                  </a:lnTo>
                  <a:lnTo>
                    <a:pt x="28" y="162"/>
                  </a:lnTo>
                  <a:lnTo>
                    <a:pt x="27" y="160"/>
                  </a:lnTo>
                  <a:lnTo>
                    <a:pt x="26" y="157"/>
                  </a:lnTo>
                  <a:lnTo>
                    <a:pt x="25" y="155"/>
                  </a:lnTo>
                  <a:lnTo>
                    <a:pt x="24" y="153"/>
                  </a:lnTo>
                  <a:lnTo>
                    <a:pt x="21" y="153"/>
                  </a:lnTo>
                  <a:lnTo>
                    <a:pt x="24" y="151"/>
                  </a:lnTo>
                  <a:lnTo>
                    <a:pt x="26" y="149"/>
                  </a:lnTo>
                  <a:lnTo>
                    <a:pt x="28" y="147"/>
                  </a:lnTo>
                  <a:lnTo>
                    <a:pt x="29" y="144"/>
                  </a:lnTo>
                  <a:lnTo>
                    <a:pt x="30" y="142"/>
                  </a:lnTo>
                  <a:lnTo>
                    <a:pt x="31" y="139"/>
                  </a:lnTo>
                  <a:lnTo>
                    <a:pt x="30" y="137"/>
                  </a:lnTo>
                  <a:lnTo>
                    <a:pt x="30" y="134"/>
                  </a:lnTo>
                  <a:lnTo>
                    <a:pt x="30" y="131"/>
                  </a:lnTo>
                  <a:lnTo>
                    <a:pt x="30" y="129"/>
                  </a:lnTo>
                  <a:lnTo>
                    <a:pt x="28" y="128"/>
                  </a:lnTo>
                  <a:lnTo>
                    <a:pt x="26" y="126"/>
                  </a:lnTo>
                  <a:lnTo>
                    <a:pt x="23" y="123"/>
                  </a:lnTo>
                  <a:lnTo>
                    <a:pt x="22" y="122"/>
                  </a:lnTo>
                  <a:lnTo>
                    <a:pt x="21" y="119"/>
                  </a:lnTo>
                  <a:lnTo>
                    <a:pt x="23" y="116"/>
                  </a:lnTo>
                  <a:lnTo>
                    <a:pt x="22" y="113"/>
                  </a:lnTo>
                  <a:lnTo>
                    <a:pt x="22" y="111"/>
                  </a:lnTo>
                  <a:lnTo>
                    <a:pt x="20" y="109"/>
                  </a:lnTo>
                  <a:lnTo>
                    <a:pt x="20" y="105"/>
                  </a:lnTo>
                  <a:lnTo>
                    <a:pt x="19" y="103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18" y="94"/>
                  </a:lnTo>
                  <a:lnTo>
                    <a:pt x="14" y="92"/>
                  </a:lnTo>
                  <a:lnTo>
                    <a:pt x="12" y="88"/>
                  </a:lnTo>
                  <a:lnTo>
                    <a:pt x="10" y="85"/>
                  </a:lnTo>
                  <a:lnTo>
                    <a:pt x="8" y="81"/>
                  </a:lnTo>
                  <a:lnTo>
                    <a:pt x="7" y="77"/>
                  </a:lnTo>
                  <a:lnTo>
                    <a:pt x="5" y="73"/>
                  </a:lnTo>
                  <a:lnTo>
                    <a:pt x="4" y="70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5" y="64"/>
                  </a:lnTo>
                  <a:lnTo>
                    <a:pt x="6" y="66"/>
                  </a:lnTo>
                  <a:lnTo>
                    <a:pt x="7" y="68"/>
                  </a:lnTo>
                  <a:lnTo>
                    <a:pt x="8" y="70"/>
                  </a:lnTo>
                  <a:lnTo>
                    <a:pt x="10" y="71"/>
                  </a:lnTo>
                  <a:lnTo>
                    <a:pt x="12" y="73"/>
                  </a:lnTo>
                  <a:lnTo>
                    <a:pt x="14" y="75"/>
                  </a:lnTo>
                  <a:lnTo>
                    <a:pt x="16" y="75"/>
                  </a:lnTo>
                  <a:lnTo>
                    <a:pt x="18" y="73"/>
                  </a:lnTo>
                  <a:lnTo>
                    <a:pt x="18" y="71"/>
                  </a:lnTo>
                  <a:lnTo>
                    <a:pt x="19" y="70"/>
                  </a:lnTo>
                  <a:lnTo>
                    <a:pt x="18" y="67"/>
                  </a:lnTo>
                  <a:lnTo>
                    <a:pt x="15" y="66"/>
                  </a:lnTo>
                  <a:lnTo>
                    <a:pt x="12" y="65"/>
                  </a:lnTo>
                  <a:lnTo>
                    <a:pt x="12" y="62"/>
                  </a:lnTo>
                  <a:lnTo>
                    <a:pt x="12" y="60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1" y="50"/>
                  </a:lnTo>
                  <a:lnTo>
                    <a:pt x="12" y="47"/>
                  </a:lnTo>
                  <a:lnTo>
                    <a:pt x="13" y="46"/>
                  </a:lnTo>
                  <a:lnTo>
                    <a:pt x="14" y="44"/>
                  </a:lnTo>
                  <a:lnTo>
                    <a:pt x="13" y="41"/>
                  </a:lnTo>
                  <a:lnTo>
                    <a:pt x="12" y="39"/>
                  </a:lnTo>
                  <a:lnTo>
                    <a:pt x="11" y="38"/>
                  </a:lnTo>
                  <a:lnTo>
                    <a:pt x="10" y="37"/>
                  </a:lnTo>
                  <a:lnTo>
                    <a:pt x="10" y="35"/>
                  </a:lnTo>
                  <a:lnTo>
                    <a:pt x="11" y="35"/>
                  </a:lnTo>
                  <a:lnTo>
                    <a:pt x="12" y="34"/>
                  </a:lnTo>
                  <a:lnTo>
                    <a:pt x="15" y="34"/>
                  </a:lnTo>
                  <a:lnTo>
                    <a:pt x="17" y="34"/>
                  </a:lnTo>
                  <a:lnTo>
                    <a:pt x="20" y="37"/>
                  </a:lnTo>
                  <a:lnTo>
                    <a:pt x="23" y="34"/>
                  </a:lnTo>
                  <a:lnTo>
                    <a:pt x="28" y="31"/>
                  </a:lnTo>
                  <a:lnTo>
                    <a:pt x="32" y="29"/>
                  </a:lnTo>
                  <a:lnTo>
                    <a:pt x="37" y="26"/>
                  </a:lnTo>
                  <a:lnTo>
                    <a:pt x="43" y="25"/>
                  </a:lnTo>
                  <a:lnTo>
                    <a:pt x="47" y="23"/>
                  </a:lnTo>
                  <a:lnTo>
                    <a:pt x="53" y="21"/>
                  </a:lnTo>
                  <a:lnTo>
                    <a:pt x="58" y="18"/>
                  </a:lnTo>
                  <a:lnTo>
                    <a:pt x="61" y="18"/>
                  </a:lnTo>
                  <a:lnTo>
                    <a:pt x="67" y="17"/>
                  </a:lnTo>
                  <a:lnTo>
                    <a:pt x="71" y="17"/>
                  </a:lnTo>
                  <a:lnTo>
                    <a:pt x="76" y="16"/>
                  </a:lnTo>
                  <a:lnTo>
                    <a:pt x="80" y="16"/>
                  </a:lnTo>
                  <a:lnTo>
                    <a:pt x="84" y="14"/>
                  </a:lnTo>
                  <a:lnTo>
                    <a:pt x="86" y="12"/>
                  </a:lnTo>
                  <a:lnTo>
                    <a:pt x="88" y="9"/>
                  </a:lnTo>
                  <a:lnTo>
                    <a:pt x="92" y="7"/>
                  </a:lnTo>
                  <a:lnTo>
                    <a:pt x="94" y="4"/>
                  </a:lnTo>
                  <a:lnTo>
                    <a:pt x="96" y="2"/>
                  </a:lnTo>
                  <a:lnTo>
                    <a:pt x="98" y="0"/>
                  </a:lnTo>
                  <a:lnTo>
                    <a:pt x="79" y="15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4" name="Freeform 920"/>
            <p:cNvSpPr>
              <a:spLocks/>
            </p:cNvSpPr>
            <p:nvPr/>
          </p:nvSpPr>
          <p:spPr bwMode="auto">
            <a:xfrm>
              <a:off x="6008688" y="2414588"/>
              <a:ext cx="179387" cy="179387"/>
            </a:xfrm>
            <a:custGeom>
              <a:avLst/>
              <a:gdLst>
                <a:gd name="T0" fmla="*/ 139289 w 85"/>
                <a:gd name="T1" fmla="*/ 156067 h 100"/>
                <a:gd name="T2" fmla="*/ 116074 w 85"/>
                <a:gd name="T3" fmla="*/ 159654 h 100"/>
                <a:gd name="T4" fmla="*/ 92859 w 85"/>
                <a:gd name="T5" fmla="*/ 159654 h 100"/>
                <a:gd name="T6" fmla="*/ 67534 w 85"/>
                <a:gd name="T7" fmla="*/ 165036 h 100"/>
                <a:gd name="T8" fmla="*/ 37988 w 85"/>
                <a:gd name="T9" fmla="*/ 172212 h 100"/>
                <a:gd name="T10" fmla="*/ 23215 w 85"/>
                <a:gd name="T11" fmla="*/ 174005 h 100"/>
                <a:gd name="T12" fmla="*/ 42209 w 85"/>
                <a:gd name="T13" fmla="*/ 159654 h 100"/>
                <a:gd name="T14" fmla="*/ 75976 w 85"/>
                <a:gd name="T15" fmla="*/ 147097 h 100"/>
                <a:gd name="T16" fmla="*/ 78086 w 85"/>
                <a:gd name="T17" fmla="*/ 145303 h 100"/>
                <a:gd name="T18" fmla="*/ 61203 w 85"/>
                <a:gd name="T19" fmla="*/ 143510 h 100"/>
                <a:gd name="T20" fmla="*/ 46430 w 85"/>
                <a:gd name="T21" fmla="*/ 143510 h 100"/>
                <a:gd name="T22" fmla="*/ 37988 w 85"/>
                <a:gd name="T23" fmla="*/ 134540 h 100"/>
                <a:gd name="T24" fmla="*/ 48540 w 85"/>
                <a:gd name="T25" fmla="*/ 125571 h 100"/>
                <a:gd name="T26" fmla="*/ 42209 w 85"/>
                <a:gd name="T27" fmla="*/ 116602 h 100"/>
                <a:gd name="T28" fmla="*/ 48540 w 85"/>
                <a:gd name="T29" fmla="*/ 105838 h 100"/>
                <a:gd name="T30" fmla="*/ 67534 w 85"/>
                <a:gd name="T31" fmla="*/ 113014 h 100"/>
                <a:gd name="T32" fmla="*/ 80197 w 85"/>
                <a:gd name="T33" fmla="*/ 100457 h 100"/>
                <a:gd name="T34" fmla="*/ 71755 w 85"/>
                <a:gd name="T35" fmla="*/ 87900 h 100"/>
                <a:gd name="T36" fmla="*/ 69644 w 85"/>
                <a:gd name="T37" fmla="*/ 78930 h 100"/>
                <a:gd name="T38" fmla="*/ 54871 w 85"/>
                <a:gd name="T39" fmla="*/ 78930 h 100"/>
                <a:gd name="T40" fmla="*/ 42209 w 85"/>
                <a:gd name="T41" fmla="*/ 68167 h 100"/>
                <a:gd name="T42" fmla="*/ 27436 w 85"/>
                <a:gd name="T43" fmla="*/ 60992 h 100"/>
                <a:gd name="T44" fmla="*/ 14773 w 85"/>
                <a:gd name="T45" fmla="*/ 57404 h 100"/>
                <a:gd name="T46" fmla="*/ 12663 w 85"/>
                <a:gd name="T47" fmla="*/ 46641 h 100"/>
                <a:gd name="T48" fmla="*/ 14773 w 85"/>
                <a:gd name="T49" fmla="*/ 34084 h 100"/>
                <a:gd name="T50" fmla="*/ 0 w 85"/>
                <a:gd name="T51" fmla="*/ 21526 h 100"/>
                <a:gd name="T52" fmla="*/ 12663 w 85"/>
                <a:gd name="T53" fmla="*/ 21526 h 100"/>
                <a:gd name="T54" fmla="*/ 27436 w 85"/>
                <a:gd name="T55" fmla="*/ 17939 h 100"/>
                <a:gd name="T56" fmla="*/ 33767 w 85"/>
                <a:gd name="T57" fmla="*/ 3588 h 100"/>
                <a:gd name="T58" fmla="*/ 48540 w 85"/>
                <a:gd name="T59" fmla="*/ 3588 h 100"/>
                <a:gd name="T60" fmla="*/ 61203 w 85"/>
                <a:gd name="T61" fmla="*/ 1794 h 100"/>
                <a:gd name="T62" fmla="*/ 71755 w 85"/>
                <a:gd name="T63" fmla="*/ 8969 h 100"/>
                <a:gd name="T64" fmla="*/ 56982 w 85"/>
                <a:gd name="T65" fmla="*/ 16145 h 100"/>
                <a:gd name="T66" fmla="*/ 73865 w 85"/>
                <a:gd name="T67" fmla="*/ 21526 h 100"/>
                <a:gd name="T68" fmla="*/ 94970 w 85"/>
                <a:gd name="T69" fmla="*/ 19733 h 100"/>
                <a:gd name="T70" fmla="*/ 97080 w 85"/>
                <a:gd name="T71" fmla="*/ 26908 h 100"/>
                <a:gd name="T72" fmla="*/ 92859 w 85"/>
                <a:gd name="T73" fmla="*/ 37671 h 100"/>
                <a:gd name="T74" fmla="*/ 84417 w 85"/>
                <a:gd name="T75" fmla="*/ 46641 h 100"/>
                <a:gd name="T76" fmla="*/ 97080 w 85"/>
                <a:gd name="T77" fmla="*/ 52022 h 100"/>
                <a:gd name="T78" fmla="*/ 105522 w 85"/>
                <a:gd name="T79" fmla="*/ 66373 h 100"/>
                <a:gd name="T80" fmla="*/ 120295 w 85"/>
                <a:gd name="T81" fmla="*/ 82518 h 100"/>
                <a:gd name="T82" fmla="*/ 137178 w 85"/>
                <a:gd name="T83" fmla="*/ 98663 h 100"/>
                <a:gd name="T84" fmla="*/ 147730 w 85"/>
                <a:gd name="T85" fmla="*/ 109426 h 100"/>
                <a:gd name="T86" fmla="*/ 154062 w 85"/>
                <a:gd name="T87" fmla="*/ 118395 h 100"/>
                <a:gd name="T88" fmla="*/ 173056 w 85"/>
                <a:gd name="T89" fmla="*/ 121983 h 100"/>
                <a:gd name="T90" fmla="*/ 170945 w 85"/>
                <a:gd name="T91" fmla="*/ 132746 h 100"/>
                <a:gd name="T92" fmla="*/ 158283 w 85"/>
                <a:gd name="T93" fmla="*/ 141716 h 100"/>
                <a:gd name="T94" fmla="*/ 156172 w 85"/>
                <a:gd name="T95" fmla="*/ 148891 h 1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5"/>
                <a:gd name="T145" fmla="*/ 0 h 100"/>
                <a:gd name="T146" fmla="*/ 85 w 85"/>
                <a:gd name="T147" fmla="*/ 100 h 1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5" h="100">
                  <a:moveTo>
                    <a:pt x="76" y="85"/>
                  </a:moveTo>
                  <a:lnTo>
                    <a:pt x="73" y="85"/>
                  </a:lnTo>
                  <a:lnTo>
                    <a:pt x="70" y="86"/>
                  </a:lnTo>
                  <a:lnTo>
                    <a:pt x="66" y="87"/>
                  </a:lnTo>
                  <a:lnTo>
                    <a:pt x="64" y="87"/>
                  </a:lnTo>
                  <a:lnTo>
                    <a:pt x="61" y="88"/>
                  </a:lnTo>
                  <a:lnTo>
                    <a:pt x="58" y="89"/>
                  </a:lnTo>
                  <a:lnTo>
                    <a:pt x="55" y="89"/>
                  </a:lnTo>
                  <a:lnTo>
                    <a:pt x="51" y="87"/>
                  </a:lnTo>
                  <a:lnTo>
                    <a:pt x="50" y="89"/>
                  </a:lnTo>
                  <a:lnTo>
                    <a:pt x="47" y="89"/>
                  </a:lnTo>
                  <a:lnTo>
                    <a:pt x="44" y="89"/>
                  </a:lnTo>
                  <a:lnTo>
                    <a:pt x="42" y="87"/>
                  </a:lnTo>
                  <a:lnTo>
                    <a:pt x="39" y="90"/>
                  </a:lnTo>
                  <a:lnTo>
                    <a:pt x="36" y="91"/>
                  </a:lnTo>
                  <a:lnTo>
                    <a:pt x="32" y="92"/>
                  </a:lnTo>
                  <a:lnTo>
                    <a:pt x="28" y="93"/>
                  </a:lnTo>
                  <a:lnTo>
                    <a:pt x="25" y="93"/>
                  </a:lnTo>
                  <a:lnTo>
                    <a:pt x="21" y="94"/>
                  </a:lnTo>
                  <a:lnTo>
                    <a:pt x="18" y="96"/>
                  </a:lnTo>
                  <a:lnTo>
                    <a:pt x="16" y="99"/>
                  </a:lnTo>
                  <a:lnTo>
                    <a:pt x="13" y="99"/>
                  </a:lnTo>
                  <a:lnTo>
                    <a:pt x="12" y="99"/>
                  </a:lnTo>
                  <a:lnTo>
                    <a:pt x="11" y="97"/>
                  </a:lnTo>
                  <a:lnTo>
                    <a:pt x="10" y="97"/>
                  </a:lnTo>
                  <a:lnTo>
                    <a:pt x="13" y="93"/>
                  </a:lnTo>
                  <a:lnTo>
                    <a:pt x="16" y="91"/>
                  </a:lnTo>
                  <a:lnTo>
                    <a:pt x="20" y="89"/>
                  </a:lnTo>
                  <a:lnTo>
                    <a:pt x="23" y="87"/>
                  </a:lnTo>
                  <a:lnTo>
                    <a:pt x="28" y="85"/>
                  </a:lnTo>
                  <a:lnTo>
                    <a:pt x="32" y="84"/>
                  </a:lnTo>
                  <a:lnTo>
                    <a:pt x="36" y="82"/>
                  </a:lnTo>
                  <a:lnTo>
                    <a:pt x="40" y="81"/>
                  </a:lnTo>
                  <a:lnTo>
                    <a:pt x="41" y="80"/>
                  </a:lnTo>
                  <a:lnTo>
                    <a:pt x="39" y="80"/>
                  </a:lnTo>
                  <a:lnTo>
                    <a:pt x="37" y="81"/>
                  </a:lnTo>
                  <a:lnTo>
                    <a:pt x="35" y="81"/>
                  </a:lnTo>
                  <a:lnTo>
                    <a:pt x="34" y="81"/>
                  </a:lnTo>
                  <a:lnTo>
                    <a:pt x="32" y="80"/>
                  </a:lnTo>
                  <a:lnTo>
                    <a:pt x="29" y="80"/>
                  </a:lnTo>
                  <a:lnTo>
                    <a:pt x="27" y="80"/>
                  </a:lnTo>
                  <a:lnTo>
                    <a:pt x="25" y="79"/>
                  </a:lnTo>
                  <a:lnTo>
                    <a:pt x="23" y="80"/>
                  </a:lnTo>
                  <a:lnTo>
                    <a:pt x="22" y="80"/>
                  </a:lnTo>
                  <a:lnTo>
                    <a:pt x="20" y="80"/>
                  </a:lnTo>
                  <a:lnTo>
                    <a:pt x="18" y="80"/>
                  </a:lnTo>
                  <a:lnTo>
                    <a:pt x="18" y="78"/>
                  </a:lnTo>
                  <a:lnTo>
                    <a:pt x="18" y="75"/>
                  </a:lnTo>
                  <a:lnTo>
                    <a:pt x="20" y="73"/>
                  </a:lnTo>
                  <a:lnTo>
                    <a:pt x="23" y="72"/>
                  </a:lnTo>
                  <a:lnTo>
                    <a:pt x="25" y="71"/>
                  </a:lnTo>
                  <a:lnTo>
                    <a:pt x="23" y="70"/>
                  </a:lnTo>
                  <a:lnTo>
                    <a:pt x="20" y="70"/>
                  </a:lnTo>
                  <a:lnTo>
                    <a:pt x="19" y="70"/>
                  </a:lnTo>
                  <a:lnTo>
                    <a:pt x="18" y="68"/>
                  </a:lnTo>
                  <a:lnTo>
                    <a:pt x="20" y="65"/>
                  </a:lnTo>
                  <a:lnTo>
                    <a:pt x="20" y="63"/>
                  </a:lnTo>
                  <a:lnTo>
                    <a:pt x="19" y="61"/>
                  </a:lnTo>
                  <a:lnTo>
                    <a:pt x="19" y="59"/>
                  </a:lnTo>
                  <a:lnTo>
                    <a:pt x="23" y="59"/>
                  </a:lnTo>
                  <a:lnTo>
                    <a:pt x="26" y="59"/>
                  </a:lnTo>
                  <a:lnTo>
                    <a:pt x="29" y="61"/>
                  </a:lnTo>
                  <a:lnTo>
                    <a:pt x="29" y="63"/>
                  </a:lnTo>
                  <a:lnTo>
                    <a:pt x="32" y="63"/>
                  </a:lnTo>
                  <a:lnTo>
                    <a:pt x="34" y="62"/>
                  </a:lnTo>
                  <a:lnTo>
                    <a:pt x="36" y="60"/>
                  </a:lnTo>
                  <a:lnTo>
                    <a:pt x="37" y="59"/>
                  </a:lnTo>
                  <a:lnTo>
                    <a:pt x="38" y="56"/>
                  </a:lnTo>
                  <a:lnTo>
                    <a:pt x="37" y="55"/>
                  </a:lnTo>
                  <a:lnTo>
                    <a:pt x="35" y="52"/>
                  </a:lnTo>
                  <a:lnTo>
                    <a:pt x="34" y="51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4" y="47"/>
                  </a:lnTo>
                  <a:lnTo>
                    <a:pt x="35" y="46"/>
                  </a:lnTo>
                  <a:lnTo>
                    <a:pt x="33" y="44"/>
                  </a:lnTo>
                  <a:lnTo>
                    <a:pt x="31" y="42"/>
                  </a:lnTo>
                  <a:lnTo>
                    <a:pt x="29" y="41"/>
                  </a:lnTo>
                  <a:lnTo>
                    <a:pt x="26" y="43"/>
                  </a:lnTo>
                  <a:lnTo>
                    <a:pt x="26" y="44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1" y="41"/>
                  </a:lnTo>
                  <a:lnTo>
                    <a:pt x="20" y="38"/>
                  </a:lnTo>
                  <a:lnTo>
                    <a:pt x="19" y="36"/>
                  </a:lnTo>
                  <a:lnTo>
                    <a:pt x="16" y="36"/>
                  </a:lnTo>
                  <a:lnTo>
                    <a:pt x="16" y="33"/>
                  </a:lnTo>
                  <a:lnTo>
                    <a:pt x="13" y="34"/>
                  </a:lnTo>
                  <a:lnTo>
                    <a:pt x="11" y="35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7" y="32"/>
                  </a:lnTo>
                  <a:lnTo>
                    <a:pt x="9" y="29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1" y="3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2" y="8"/>
                  </a:lnTo>
                  <a:lnTo>
                    <a:pt x="29" y="8"/>
                  </a:lnTo>
                  <a:lnTo>
                    <a:pt x="27" y="9"/>
                  </a:lnTo>
                  <a:lnTo>
                    <a:pt x="26" y="10"/>
                  </a:lnTo>
                  <a:lnTo>
                    <a:pt x="29" y="11"/>
                  </a:lnTo>
                  <a:lnTo>
                    <a:pt x="32" y="11"/>
                  </a:lnTo>
                  <a:lnTo>
                    <a:pt x="35" y="12"/>
                  </a:lnTo>
                  <a:lnTo>
                    <a:pt x="38" y="13"/>
                  </a:lnTo>
                  <a:lnTo>
                    <a:pt x="40" y="12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8" y="14"/>
                  </a:lnTo>
                  <a:lnTo>
                    <a:pt x="46" y="15"/>
                  </a:lnTo>
                  <a:lnTo>
                    <a:pt x="45" y="17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3" y="24"/>
                  </a:lnTo>
                  <a:lnTo>
                    <a:pt x="41" y="25"/>
                  </a:lnTo>
                  <a:lnTo>
                    <a:pt x="40" y="26"/>
                  </a:lnTo>
                  <a:lnTo>
                    <a:pt x="40" y="28"/>
                  </a:lnTo>
                  <a:lnTo>
                    <a:pt x="42" y="29"/>
                  </a:lnTo>
                  <a:lnTo>
                    <a:pt x="44" y="29"/>
                  </a:lnTo>
                  <a:lnTo>
                    <a:pt x="46" y="29"/>
                  </a:lnTo>
                  <a:lnTo>
                    <a:pt x="49" y="29"/>
                  </a:lnTo>
                  <a:lnTo>
                    <a:pt x="50" y="32"/>
                  </a:lnTo>
                  <a:lnTo>
                    <a:pt x="50" y="35"/>
                  </a:lnTo>
                  <a:lnTo>
                    <a:pt x="50" y="37"/>
                  </a:lnTo>
                  <a:lnTo>
                    <a:pt x="51" y="40"/>
                  </a:lnTo>
                  <a:lnTo>
                    <a:pt x="53" y="42"/>
                  </a:lnTo>
                  <a:lnTo>
                    <a:pt x="55" y="44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0" y="51"/>
                  </a:lnTo>
                  <a:lnTo>
                    <a:pt x="62" y="53"/>
                  </a:lnTo>
                  <a:lnTo>
                    <a:pt x="65" y="55"/>
                  </a:lnTo>
                  <a:lnTo>
                    <a:pt x="66" y="57"/>
                  </a:lnTo>
                  <a:lnTo>
                    <a:pt x="68" y="58"/>
                  </a:lnTo>
                  <a:lnTo>
                    <a:pt x="69" y="59"/>
                  </a:lnTo>
                  <a:lnTo>
                    <a:pt x="70" y="61"/>
                  </a:lnTo>
                  <a:lnTo>
                    <a:pt x="70" y="63"/>
                  </a:lnTo>
                  <a:lnTo>
                    <a:pt x="71" y="65"/>
                  </a:lnTo>
                  <a:lnTo>
                    <a:pt x="71" y="66"/>
                  </a:lnTo>
                  <a:lnTo>
                    <a:pt x="73" y="66"/>
                  </a:lnTo>
                  <a:lnTo>
                    <a:pt x="77" y="65"/>
                  </a:lnTo>
                  <a:lnTo>
                    <a:pt x="79" y="65"/>
                  </a:lnTo>
                  <a:lnTo>
                    <a:pt x="81" y="66"/>
                  </a:lnTo>
                  <a:lnTo>
                    <a:pt x="82" y="68"/>
                  </a:lnTo>
                  <a:lnTo>
                    <a:pt x="84" y="70"/>
                  </a:lnTo>
                  <a:lnTo>
                    <a:pt x="82" y="71"/>
                  </a:lnTo>
                  <a:lnTo>
                    <a:pt x="82" y="72"/>
                  </a:lnTo>
                  <a:lnTo>
                    <a:pt x="81" y="74"/>
                  </a:lnTo>
                  <a:lnTo>
                    <a:pt x="80" y="75"/>
                  </a:lnTo>
                  <a:lnTo>
                    <a:pt x="78" y="76"/>
                  </a:lnTo>
                  <a:lnTo>
                    <a:pt x="77" y="78"/>
                  </a:lnTo>
                  <a:lnTo>
                    <a:pt x="75" y="79"/>
                  </a:lnTo>
                  <a:lnTo>
                    <a:pt x="74" y="80"/>
                  </a:lnTo>
                  <a:lnTo>
                    <a:pt x="72" y="82"/>
                  </a:lnTo>
                  <a:lnTo>
                    <a:pt x="74" y="82"/>
                  </a:lnTo>
                  <a:lnTo>
                    <a:pt x="74" y="83"/>
                  </a:lnTo>
                  <a:lnTo>
                    <a:pt x="75" y="85"/>
                  </a:lnTo>
                  <a:lnTo>
                    <a:pt x="76" y="85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5" name="Freeform 921"/>
            <p:cNvSpPr>
              <a:spLocks/>
            </p:cNvSpPr>
            <p:nvPr/>
          </p:nvSpPr>
          <p:spPr bwMode="auto">
            <a:xfrm>
              <a:off x="6008688" y="2414588"/>
              <a:ext cx="185737" cy="184150"/>
            </a:xfrm>
            <a:custGeom>
              <a:avLst/>
              <a:gdLst>
                <a:gd name="T0" fmla="*/ 145635 w 88"/>
                <a:gd name="T1" fmla="*/ 160680 h 102"/>
                <a:gd name="T2" fmla="*/ 118196 w 88"/>
                <a:gd name="T3" fmla="*/ 162485 h 102"/>
                <a:gd name="T4" fmla="*/ 94979 w 88"/>
                <a:gd name="T5" fmla="*/ 162485 h 102"/>
                <a:gd name="T6" fmla="*/ 69651 w 88"/>
                <a:gd name="T7" fmla="*/ 167901 h 102"/>
                <a:gd name="T8" fmla="*/ 40102 w 88"/>
                <a:gd name="T9" fmla="*/ 176928 h 102"/>
                <a:gd name="T10" fmla="*/ 23217 w 88"/>
                <a:gd name="T11" fmla="*/ 178734 h 102"/>
                <a:gd name="T12" fmla="*/ 42213 w 88"/>
                <a:gd name="T13" fmla="*/ 164291 h 102"/>
                <a:gd name="T14" fmla="*/ 78094 w 88"/>
                <a:gd name="T15" fmla="*/ 151653 h 102"/>
                <a:gd name="T16" fmla="*/ 80205 w 88"/>
                <a:gd name="T17" fmla="*/ 149848 h 102"/>
                <a:gd name="T18" fmla="*/ 65430 w 88"/>
                <a:gd name="T19" fmla="*/ 148042 h 102"/>
                <a:gd name="T20" fmla="*/ 46434 w 88"/>
                <a:gd name="T21" fmla="*/ 148042 h 102"/>
                <a:gd name="T22" fmla="*/ 42213 w 88"/>
                <a:gd name="T23" fmla="*/ 139015 h 102"/>
                <a:gd name="T24" fmla="*/ 50656 w 88"/>
                <a:gd name="T25" fmla="*/ 129988 h 102"/>
                <a:gd name="T26" fmla="*/ 42213 w 88"/>
                <a:gd name="T27" fmla="*/ 120961 h 102"/>
                <a:gd name="T28" fmla="*/ 50656 w 88"/>
                <a:gd name="T29" fmla="*/ 108324 h 102"/>
                <a:gd name="T30" fmla="*/ 69651 w 88"/>
                <a:gd name="T31" fmla="*/ 117351 h 102"/>
                <a:gd name="T32" fmla="*/ 82315 w 88"/>
                <a:gd name="T33" fmla="*/ 102907 h 102"/>
                <a:gd name="T34" fmla="*/ 73873 w 88"/>
                <a:gd name="T35" fmla="*/ 92075 h 102"/>
                <a:gd name="T36" fmla="*/ 71762 w 88"/>
                <a:gd name="T37" fmla="*/ 81243 h 102"/>
                <a:gd name="T38" fmla="*/ 56987 w 88"/>
                <a:gd name="T39" fmla="*/ 79437 h 102"/>
                <a:gd name="T40" fmla="*/ 46434 w 88"/>
                <a:gd name="T41" fmla="*/ 75826 h 102"/>
                <a:gd name="T42" fmla="*/ 33770 w 88"/>
                <a:gd name="T43" fmla="*/ 61383 h 102"/>
                <a:gd name="T44" fmla="*/ 14775 w 88"/>
                <a:gd name="T45" fmla="*/ 63189 h 102"/>
                <a:gd name="T46" fmla="*/ 14775 w 88"/>
                <a:gd name="T47" fmla="*/ 50551 h 102"/>
                <a:gd name="T48" fmla="*/ 2111 w 88"/>
                <a:gd name="T49" fmla="*/ 39719 h 102"/>
                <a:gd name="T50" fmla="*/ 0 w 88"/>
                <a:gd name="T51" fmla="*/ 28886 h 102"/>
                <a:gd name="T52" fmla="*/ 10553 w 88"/>
                <a:gd name="T53" fmla="*/ 21665 h 102"/>
                <a:gd name="T54" fmla="*/ 25328 w 88"/>
                <a:gd name="T55" fmla="*/ 21665 h 102"/>
                <a:gd name="T56" fmla="*/ 29549 w 88"/>
                <a:gd name="T57" fmla="*/ 7222 h 102"/>
                <a:gd name="T58" fmla="*/ 46434 w 88"/>
                <a:gd name="T59" fmla="*/ 5416 h 102"/>
                <a:gd name="T60" fmla="*/ 61209 w 88"/>
                <a:gd name="T61" fmla="*/ 0 h 102"/>
                <a:gd name="T62" fmla="*/ 75983 w 88"/>
                <a:gd name="T63" fmla="*/ 5416 h 102"/>
                <a:gd name="T64" fmla="*/ 65430 w 88"/>
                <a:gd name="T65" fmla="*/ 14443 h 102"/>
                <a:gd name="T66" fmla="*/ 69651 w 88"/>
                <a:gd name="T67" fmla="*/ 21665 h 102"/>
                <a:gd name="T68" fmla="*/ 92869 w 88"/>
                <a:gd name="T69" fmla="*/ 21665 h 102"/>
                <a:gd name="T70" fmla="*/ 103422 w 88"/>
                <a:gd name="T71" fmla="*/ 25275 h 102"/>
                <a:gd name="T72" fmla="*/ 94979 w 88"/>
                <a:gd name="T73" fmla="*/ 36108 h 102"/>
                <a:gd name="T74" fmla="*/ 88647 w 88"/>
                <a:gd name="T75" fmla="*/ 46940 h 102"/>
                <a:gd name="T76" fmla="*/ 94979 w 88"/>
                <a:gd name="T77" fmla="*/ 54162 h 102"/>
                <a:gd name="T78" fmla="*/ 107643 w 88"/>
                <a:gd name="T79" fmla="*/ 64994 h 102"/>
                <a:gd name="T80" fmla="*/ 120307 w 88"/>
                <a:gd name="T81" fmla="*/ 81243 h 102"/>
                <a:gd name="T82" fmla="*/ 137192 w 88"/>
                <a:gd name="T83" fmla="*/ 97491 h 102"/>
                <a:gd name="T84" fmla="*/ 151967 w 88"/>
                <a:gd name="T85" fmla="*/ 110129 h 102"/>
                <a:gd name="T86" fmla="*/ 156188 w 88"/>
                <a:gd name="T87" fmla="*/ 122767 h 102"/>
                <a:gd name="T88" fmla="*/ 175184 w 88"/>
                <a:gd name="T89" fmla="*/ 122767 h 102"/>
                <a:gd name="T90" fmla="*/ 179405 w 88"/>
                <a:gd name="T91" fmla="*/ 133599 h 102"/>
                <a:gd name="T92" fmla="*/ 168852 w 88"/>
                <a:gd name="T93" fmla="*/ 142626 h 102"/>
                <a:gd name="T94" fmla="*/ 160409 w 88"/>
                <a:gd name="T95" fmla="*/ 151653 h 1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102"/>
                <a:gd name="T146" fmla="*/ 88 w 88"/>
                <a:gd name="T147" fmla="*/ 102 h 1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102">
                  <a:moveTo>
                    <a:pt x="78" y="87"/>
                  </a:moveTo>
                  <a:lnTo>
                    <a:pt x="75" y="87"/>
                  </a:lnTo>
                  <a:lnTo>
                    <a:pt x="72" y="88"/>
                  </a:lnTo>
                  <a:lnTo>
                    <a:pt x="69" y="89"/>
                  </a:lnTo>
                  <a:lnTo>
                    <a:pt x="66" y="89"/>
                  </a:lnTo>
                  <a:lnTo>
                    <a:pt x="63" y="89"/>
                  </a:lnTo>
                  <a:lnTo>
                    <a:pt x="60" y="90"/>
                  </a:lnTo>
                  <a:lnTo>
                    <a:pt x="56" y="90"/>
                  </a:lnTo>
                  <a:lnTo>
                    <a:pt x="53" y="89"/>
                  </a:lnTo>
                  <a:lnTo>
                    <a:pt x="51" y="90"/>
                  </a:lnTo>
                  <a:lnTo>
                    <a:pt x="49" y="91"/>
                  </a:lnTo>
                  <a:lnTo>
                    <a:pt x="45" y="90"/>
                  </a:lnTo>
                  <a:lnTo>
                    <a:pt x="43" y="89"/>
                  </a:lnTo>
                  <a:lnTo>
                    <a:pt x="40" y="92"/>
                  </a:lnTo>
                  <a:lnTo>
                    <a:pt x="37" y="93"/>
                  </a:lnTo>
                  <a:lnTo>
                    <a:pt x="33" y="93"/>
                  </a:lnTo>
                  <a:lnTo>
                    <a:pt x="29" y="94"/>
                  </a:lnTo>
                  <a:lnTo>
                    <a:pt x="26" y="95"/>
                  </a:lnTo>
                  <a:lnTo>
                    <a:pt x="22" y="96"/>
                  </a:lnTo>
                  <a:lnTo>
                    <a:pt x="19" y="98"/>
                  </a:lnTo>
                  <a:lnTo>
                    <a:pt x="16" y="101"/>
                  </a:lnTo>
                  <a:lnTo>
                    <a:pt x="14" y="101"/>
                  </a:lnTo>
                  <a:lnTo>
                    <a:pt x="12" y="101"/>
                  </a:lnTo>
                  <a:lnTo>
                    <a:pt x="11" y="99"/>
                  </a:lnTo>
                  <a:lnTo>
                    <a:pt x="11" y="98"/>
                  </a:lnTo>
                  <a:lnTo>
                    <a:pt x="13" y="95"/>
                  </a:lnTo>
                  <a:lnTo>
                    <a:pt x="17" y="93"/>
                  </a:lnTo>
                  <a:lnTo>
                    <a:pt x="20" y="91"/>
                  </a:lnTo>
                  <a:lnTo>
                    <a:pt x="24" y="89"/>
                  </a:lnTo>
                  <a:lnTo>
                    <a:pt x="29" y="87"/>
                  </a:lnTo>
                  <a:lnTo>
                    <a:pt x="33" y="85"/>
                  </a:lnTo>
                  <a:lnTo>
                    <a:pt x="37" y="84"/>
                  </a:lnTo>
                  <a:lnTo>
                    <a:pt x="42" y="83"/>
                  </a:lnTo>
                  <a:lnTo>
                    <a:pt x="43" y="82"/>
                  </a:lnTo>
                  <a:lnTo>
                    <a:pt x="41" y="82"/>
                  </a:lnTo>
                  <a:lnTo>
                    <a:pt x="38" y="83"/>
                  </a:lnTo>
                  <a:lnTo>
                    <a:pt x="36" y="83"/>
                  </a:lnTo>
                  <a:lnTo>
                    <a:pt x="35" y="83"/>
                  </a:lnTo>
                  <a:lnTo>
                    <a:pt x="33" y="82"/>
                  </a:lnTo>
                  <a:lnTo>
                    <a:pt x="31" y="82"/>
                  </a:lnTo>
                  <a:lnTo>
                    <a:pt x="28" y="81"/>
                  </a:lnTo>
                  <a:lnTo>
                    <a:pt x="27" y="81"/>
                  </a:lnTo>
                  <a:lnTo>
                    <a:pt x="24" y="81"/>
                  </a:lnTo>
                  <a:lnTo>
                    <a:pt x="22" y="82"/>
                  </a:lnTo>
                  <a:lnTo>
                    <a:pt x="20" y="82"/>
                  </a:lnTo>
                  <a:lnTo>
                    <a:pt x="19" y="82"/>
                  </a:lnTo>
                  <a:lnTo>
                    <a:pt x="19" y="79"/>
                  </a:lnTo>
                  <a:lnTo>
                    <a:pt x="20" y="77"/>
                  </a:lnTo>
                  <a:lnTo>
                    <a:pt x="20" y="74"/>
                  </a:lnTo>
                  <a:lnTo>
                    <a:pt x="24" y="74"/>
                  </a:lnTo>
                  <a:lnTo>
                    <a:pt x="26" y="73"/>
                  </a:lnTo>
                  <a:lnTo>
                    <a:pt x="24" y="72"/>
                  </a:lnTo>
                  <a:lnTo>
                    <a:pt x="21" y="71"/>
                  </a:lnTo>
                  <a:lnTo>
                    <a:pt x="20" y="71"/>
                  </a:lnTo>
                  <a:lnTo>
                    <a:pt x="20" y="69"/>
                  </a:lnTo>
                  <a:lnTo>
                    <a:pt x="20" y="67"/>
                  </a:lnTo>
                  <a:lnTo>
                    <a:pt x="20" y="65"/>
                  </a:lnTo>
                  <a:lnTo>
                    <a:pt x="20" y="63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7" y="60"/>
                  </a:lnTo>
                  <a:lnTo>
                    <a:pt x="30" y="62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6" y="63"/>
                  </a:lnTo>
                  <a:lnTo>
                    <a:pt x="37" y="61"/>
                  </a:lnTo>
                  <a:lnTo>
                    <a:pt x="38" y="60"/>
                  </a:lnTo>
                  <a:lnTo>
                    <a:pt x="39" y="57"/>
                  </a:lnTo>
                  <a:lnTo>
                    <a:pt x="38" y="55"/>
                  </a:lnTo>
                  <a:lnTo>
                    <a:pt x="36" y="53"/>
                  </a:lnTo>
                  <a:lnTo>
                    <a:pt x="36" y="51"/>
                  </a:lnTo>
                  <a:lnTo>
                    <a:pt x="35" y="51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4" y="45"/>
                  </a:lnTo>
                  <a:lnTo>
                    <a:pt x="32" y="43"/>
                  </a:lnTo>
                  <a:lnTo>
                    <a:pt x="30" y="42"/>
                  </a:lnTo>
                  <a:lnTo>
                    <a:pt x="27" y="44"/>
                  </a:lnTo>
                  <a:lnTo>
                    <a:pt x="26" y="45"/>
                  </a:lnTo>
                  <a:lnTo>
                    <a:pt x="24" y="45"/>
                  </a:lnTo>
                  <a:lnTo>
                    <a:pt x="22" y="42"/>
                  </a:lnTo>
                  <a:lnTo>
                    <a:pt x="21" y="39"/>
                  </a:lnTo>
                  <a:lnTo>
                    <a:pt x="20" y="37"/>
                  </a:lnTo>
                  <a:lnTo>
                    <a:pt x="16" y="37"/>
                  </a:lnTo>
                  <a:lnTo>
                    <a:pt x="16" y="34"/>
                  </a:lnTo>
                  <a:lnTo>
                    <a:pt x="14" y="35"/>
                  </a:lnTo>
                  <a:lnTo>
                    <a:pt x="11" y="36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7" y="32"/>
                  </a:lnTo>
                  <a:lnTo>
                    <a:pt x="9" y="30"/>
                  </a:lnTo>
                  <a:lnTo>
                    <a:pt x="11" y="28"/>
                  </a:lnTo>
                  <a:lnTo>
                    <a:pt x="7" y="28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2" y="3"/>
                  </a:lnTo>
                  <a:lnTo>
                    <a:pt x="24" y="2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28" y="9"/>
                  </a:lnTo>
                  <a:lnTo>
                    <a:pt x="27" y="11"/>
                  </a:lnTo>
                  <a:lnTo>
                    <a:pt x="29" y="12"/>
                  </a:lnTo>
                  <a:lnTo>
                    <a:pt x="33" y="12"/>
                  </a:lnTo>
                  <a:lnTo>
                    <a:pt x="36" y="12"/>
                  </a:lnTo>
                  <a:lnTo>
                    <a:pt x="39" y="14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7" y="12"/>
                  </a:lnTo>
                  <a:lnTo>
                    <a:pt x="49" y="12"/>
                  </a:lnTo>
                  <a:lnTo>
                    <a:pt x="49" y="13"/>
                  </a:lnTo>
                  <a:lnTo>
                    <a:pt x="49" y="14"/>
                  </a:lnTo>
                  <a:lnTo>
                    <a:pt x="48" y="16"/>
                  </a:lnTo>
                  <a:lnTo>
                    <a:pt x="47" y="17"/>
                  </a:lnTo>
                  <a:lnTo>
                    <a:pt x="46" y="18"/>
                  </a:lnTo>
                  <a:lnTo>
                    <a:pt x="45" y="20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4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3" y="30"/>
                  </a:lnTo>
                  <a:lnTo>
                    <a:pt x="45" y="30"/>
                  </a:lnTo>
                  <a:lnTo>
                    <a:pt x="48" y="30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51" y="36"/>
                  </a:lnTo>
                  <a:lnTo>
                    <a:pt x="52" y="38"/>
                  </a:lnTo>
                  <a:lnTo>
                    <a:pt x="53" y="40"/>
                  </a:lnTo>
                  <a:lnTo>
                    <a:pt x="55" y="43"/>
                  </a:lnTo>
                  <a:lnTo>
                    <a:pt x="57" y="45"/>
                  </a:lnTo>
                  <a:lnTo>
                    <a:pt x="59" y="46"/>
                  </a:lnTo>
                  <a:lnTo>
                    <a:pt x="63" y="48"/>
                  </a:lnTo>
                  <a:lnTo>
                    <a:pt x="63" y="51"/>
                  </a:lnTo>
                  <a:lnTo>
                    <a:pt x="65" y="54"/>
                  </a:lnTo>
                  <a:lnTo>
                    <a:pt x="67" y="55"/>
                  </a:lnTo>
                  <a:lnTo>
                    <a:pt x="67" y="59"/>
                  </a:lnTo>
                  <a:lnTo>
                    <a:pt x="70" y="59"/>
                  </a:lnTo>
                  <a:lnTo>
                    <a:pt x="72" y="61"/>
                  </a:lnTo>
                  <a:lnTo>
                    <a:pt x="72" y="63"/>
                  </a:lnTo>
                  <a:lnTo>
                    <a:pt x="72" y="65"/>
                  </a:lnTo>
                  <a:lnTo>
                    <a:pt x="73" y="67"/>
                  </a:lnTo>
                  <a:lnTo>
                    <a:pt x="74" y="68"/>
                  </a:lnTo>
                  <a:lnTo>
                    <a:pt x="76" y="68"/>
                  </a:lnTo>
                  <a:lnTo>
                    <a:pt x="80" y="66"/>
                  </a:lnTo>
                  <a:lnTo>
                    <a:pt x="82" y="66"/>
                  </a:lnTo>
                  <a:lnTo>
                    <a:pt x="83" y="68"/>
                  </a:lnTo>
                  <a:lnTo>
                    <a:pt x="85" y="69"/>
                  </a:lnTo>
                  <a:lnTo>
                    <a:pt x="87" y="71"/>
                  </a:lnTo>
                  <a:lnTo>
                    <a:pt x="85" y="73"/>
                  </a:lnTo>
                  <a:lnTo>
                    <a:pt x="85" y="74"/>
                  </a:lnTo>
                  <a:lnTo>
                    <a:pt x="83" y="75"/>
                  </a:lnTo>
                  <a:lnTo>
                    <a:pt x="83" y="77"/>
                  </a:lnTo>
                  <a:lnTo>
                    <a:pt x="81" y="78"/>
                  </a:lnTo>
                  <a:lnTo>
                    <a:pt x="80" y="79"/>
                  </a:lnTo>
                  <a:lnTo>
                    <a:pt x="78" y="81"/>
                  </a:lnTo>
                  <a:lnTo>
                    <a:pt x="76" y="82"/>
                  </a:lnTo>
                  <a:lnTo>
                    <a:pt x="75" y="83"/>
                  </a:lnTo>
                  <a:lnTo>
                    <a:pt x="76" y="84"/>
                  </a:lnTo>
                  <a:lnTo>
                    <a:pt x="76" y="85"/>
                  </a:lnTo>
                  <a:lnTo>
                    <a:pt x="78" y="86"/>
                  </a:lnTo>
                  <a:lnTo>
                    <a:pt x="78" y="87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6" name="Freeform 922"/>
            <p:cNvSpPr>
              <a:spLocks/>
            </p:cNvSpPr>
            <p:nvPr/>
          </p:nvSpPr>
          <p:spPr bwMode="auto">
            <a:xfrm>
              <a:off x="6229350" y="2782888"/>
              <a:ext cx="36513" cy="31750"/>
            </a:xfrm>
            <a:custGeom>
              <a:avLst/>
              <a:gdLst>
                <a:gd name="T0" fmla="*/ 0 w 17"/>
                <a:gd name="T1" fmla="*/ 0 h 17"/>
                <a:gd name="T2" fmla="*/ 34365 w 17"/>
                <a:gd name="T3" fmla="*/ 0 h 17"/>
                <a:gd name="T4" fmla="*/ 34365 w 17"/>
                <a:gd name="T5" fmla="*/ 29882 h 17"/>
                <a:gd name="T6" fmla="*/ 34365 w 17"/>
                <a:gd name="T7" fmla="*/ 14941 h 17"/>
                <a:gd name="T8" fmla="*/ 0 w 17"/>
                <a:gd name="T9" fmla="*/ 14941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7" name="Freeform 923"/>
            <p:cNvSpPr>
              <a:spLocks/>
            </p:cNvSpPr>
            <p:nvPr/>
          </p:nvSpPr>
          <p:spPr bwMode="auto">
            <a:xfrm>
              <a:off x="6232525" y="2786063"/>
              <a:ext cx="34925" cy="28575"/>
            </a:xfrm>
            <a:custGeom>
              <a:avLst/>
              <a:gdLst>
                <a:gd name="T0" fmla="*/ 32871 w 17"/>
                <a:gd name="T1" fmla="*/ 26894 h 17"/>
                <a:gd name="T2" fmla="*/ 24653 w 17"/>
                <a:gd name="T3" fmla="*/ 26894 h 17"/>
                <a:gd name="T4" fmla="*/ 16435 w 17"/>
                <a:gd name="T5" fmla="*/ 26894 h 17"/>
                <a:gd name="T6" fmla="*/ 8218 w 17"/>
                <a:gd name="T7" fmla="*/ 26894 h 17"/>
                <a:gd name="T8" fmla="*/ 0 w 17"/>
                <a:gd name="T9" fmla="*/ 26894 h 17"/>
                <a:gd name="T10" fmla="*/ 0 w 17"/>
                <a:gd name="T11" fmla="*/ 0 h 17"/>
                <a:gd name="T12" fmla="*/ 8218 w 17"/>
                <a:gd name="T13" fmla="*/ 0 h 17"/>
                <a:gd name="T14" fmla="*/ 16435 w 17"/>
                <a:gd name="T15" fmla="*/ 26894 h 17"/>
                <a:gd name="T16" fmla="*/ 32871 w 17"/>
                <a:gd name="T17" fmla="*/ 26894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6"/>
                  </a:move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8" name="Freeform 924"/>
            <p:cNvSpPr>
              <a:spLocks/>
            </p:cNvSpPr>
            <p:nvPr/>
          </p:nvSpPr>
          <p:spPr bwMode="auto">
            <a:xfrm>
              <a:off x="6196013" y="2786063"/>
              <a:ext cx="36512" cy="28575"/>
            </a:xfrm>
            <a:custGeom>
              <a:avLst/>
              <a:gdLst>
                <a:gd name="T0" fmla="*/ 0 w 17"/>
                <a:gd name="T1" fmla="*/ 0 h 17"/>
                <a:gd name="T2" fmla="*/ 34364 w 17"/>
                <a:gd name="T3" fmla="*/ 0 h 17"/>
                <a:gd name="T4" fmla="*/ 34364 w 17"/>
                <a:gd name="T5" fmla="*/ 26894 h 17"/>
                <a:gd name="T6" fmla="*/ 0 w 17"/>
                <a:gd name="T7" fmla="*/ 26894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9" name="Freeform 925"/>
            <p:cNvSpPr>
              <a:spLocks/>
            </p:cNvSpPr>
            <p:nvPr/>
          </p:nvSpPr>
          <p:spPr bwMode="auto">
            <a:xfrm>
              <a:off x="6199188" y="2786063"/>
              <a:ext cx="34925" cy="31750"/>
            </a:xfrm>
            <a:custGeom>
              <a:avLst/>
              <a:gdLst>
                <a:gd name="T0" fmla="*/ 32871 w 17"/>
                <a:gd name="T1" fmla="*/ 29882 h 17"/>
                <a:gd name="T2" fmla="*/ 24653 w 17"/>
                <a:gd name="T3" fmla="*/ 29882 h 17"/>
                <a:gd name="T4" fmla="*/ 16435 w 17"/>
                <a:gd name="T5" fmla="*/ 29882 h 17"/>
                <a:gd name="T6" fmla="*/ 8218 w 17"/>
                <a:gd name="T7" fmla="*/ 29882 h 17"/>
                <a:gd name="T8" fmla="*/ 0 w 17"/>
                <a:gd name="T9" fmla="*/ 29882 h 17"/>
                <a:gd name="T10" fmla="*/ 0 w 17"/>
                <a:gd name="T11" fmla="*/ 0 h 17"/>
                <a:gd name="T12" fmla="*/ 8218 w 17"/>
                <a:gd name="T13" fmla="*/ 0 h 17"/>
                <a:gd name="T14" fmla="*/ 16435 w 17"/>
                <a:gd name="T15" fmla="*/ 0 h 17"/>
                <a:gd name="T16" fmla="*/ 24653 w 17"/>
                <a:gd name="T17" fmla="*/ 14941 h 17"/>
                <a:gd name="T18" fmla="*/ 32871 w 17"/>
                <a:gd name="T19" fmla="*/ 29882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6"/>
                  </a:moveTo>
                  <a:lnTo>
                    <a:pt x="12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8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0" name="Freeform 926"/>
            <p:cNvSpPr>
              <a:spLocks/>
            </p:cNvSpPr>
            <p:nvPr/>
          </p:nvSpPr>
          <p:spPr bwMode="auto">
            <a:xfrm>
              <a:off x="6207125" y="2790825"/>
              <a:ext cx="36513" cy="28575"/>
            </a:xfrm>
            <a:custGeom>
              <a:avLst/>
              <a:gdLst>
                <a:gd name="T0" fmla="*/ 30070 w 17"/>
                <a:gd name="T1" fmla="*/ 0 h 17"/>
                <a:gd name="T2" fmla="*/ 34365 w 17"/>
                <a:gd name="T3" fmla="*/ 13447 h 17"/>
                <a:gd name="T4" fmla="*/ 30070 w 17"/>
                <a:gd name="T5" fmla="*/ 13447 h 17"/>
                <a:gd name="T6" fmla="*/ 25774 w 17"/>
                <a:gd name="T7" fmla="*/ 26894 h 17"/>
                <a:gd name="T8" fmla="*/ 17183 w 17"/>
                <a:gd name="T9" fmla="*/ 26894 h 17"/>
                <a:gd name="T10" fmla="*/ 12887 w 17"/>
                <a:gd name="T11" fmla="*/ 26894 h 17"/>
                <a:gd name="T12" fmla="*/ 4296 w 17"/>
                <a:gd name="T13" fmla="*/ 26894 h 17"/>
                <a:gd name="T14" fmla="*/ 0 w 17"/>
                <a:gd name="T15" fmla="*/ 26894 h 17"/>
                <a:gd name="T16" fmla="*/ 4296 w 17"/>
                <a:gd name="T17" fmla="*/ 13447 h 17"/>
                <a:gd name="T18" fmla="*/ 12887 w 17"/>
                <a:gd name="T19" fmla="*/ 0 h 17"/>
                <a:gd name="T20" fmla="*/ 21478 w 17"/>
                <a:gd name="T21" fmla="*/ 0 h 17"/>
                <a:gd name="T22" fmla="*/ 30070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4" y="0"/>
                  </a:moveTo>
                  <a:lnTo>
                    <a:pt x="16" y="8"/>
                  </a:lnTo>
                  <a:lnTo>
                    <a:pt x="14" y="8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8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1" name="Freeform 927"/>
            <p:cNvSpPr>
              <a:spLocks/>
            </p:cNvSpPr>
            <p:nvPr/>
          </p:nvSpPr>
          <p:spPr bwMode="auto">
            <a:xfrm>
              <a:off x="6207125" y="2790825"/>
              <a:ext cx="36513" cy="28575"/>
            </a:xfrm>
            <a:custGeom>
              <a:avLst/>
              <a:gdLst>
                <a:gd name="T0" fmla="*/ 27922 w 17"/>
                <a:gd name="T1" fmla="*/ 0 h 17"/>
                <a:gd name="T2" fmla="*/ 34365 w 17"/>
                <a:gd name="T3" fmla="*/ 10085 h 17"/>
                <a:gd name="T4" fmla="*/ 27922 w 17"/>
                <a:gd name="T5" fmla="*/ 16809 h 17"/>
                <a:gd name="T6" fmla="*/ 25774 w 17"/>
                <a:gd name="T7" fmla="*/ 23532 h 17"/>
                <a:gd name="T8" fmla="*/ 23626 w 17"/>
                <a:gd name="T9" fmla="*/ 26894 h 17"/>
                <a:gd name="T10" fmla="*/ 17183 w 17"/>
                <a:gd name="T11" fmla="*/ 26894 h 17"/>
                <a:gd name="T12" fmla="*/ 8591 w 17"/>
                <a:gd name="T13" fmla="*/ 26894 h 17"/>
                <a:gd name="T14" fmla="*/ 4296 w 17"/>
                <a:gd name="T15" fmla="*/ 26894 h 17"/>
                <a:gd name="T16" fmla="*/ 0 w 17"/>
                <a:gd name="T17" fmla="*/ 20171 h 17"/>
                <a:gd name="T18" fmla="*/ 4296 w 17"/>
                <a:gd name="T19" fmla="*/ 10085 h 17"/>
                <a:gd name="T20" fmla="*/ 8591 w 17"/>
                <a:gd name="T21" fmla="*/ 0 h 17"/>
                <a:gd name="T22" fmla="*/ 21478 w 17"/>
                <a:gd name="T23" fmla="*/ 0 h 17"/>
                <a:gd name="T24" fmla="*/ 27922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3" y="0"/>
                  </a:moveTo>
                  <a:lnTo>
                    <a:pt x="16" y="6"/>
                  </a:lnTo>
                  <a:lnTo>
                    <a:pt x="13" y="10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6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3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2" name="Freeform 928"/>
            <p:cNvSpPr>
              <a:spLocks/>
            </p:cNvSpPr>
            <p:nvPr/>
          </p:nvSpPr>
          <p:spPr bwMode="auto">
            <a:xfrm>
              <a:off x="6188075" y="3086100"/>
              <a:ext cx="1588" cy="30163"/>
            </a:xfrm>
            <a:custGeom>
              <a:avLst/>
              <a:gdLst>
                <a:gd name="T0" fmla="*/ 0 w 1"/>
                <a:gd name="T1" fmla="*/ 28389 h 17"/>
                <a:gd name="T2" fmla="*/ 0 w 1"/>
                <a:gd name="T3" fmla="*/ 14194 h 17"/>
                <a:gd name="T4" fmla="*/ 0 w 1"/>
                <a:gd name="T5" fmla="*/ 0 h 17"/>
                <a:gd name="T6" fmla="*/ 0 w 1"/>
                <a:gd name="T7" fmla="*/ 14194 h 17"/>
                <a:gd name="T8" fmla="*/ 0 w 1"/>
                <a:gd name="T9" fmla="*/ 2838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3" name="Freeform 929"/>
            <p:cNvSpPr>
              <a:spLocks/>
            </p:cNvSpPr>
            <p:nvPr/>
          </p:nvSpPr>
          <p:spPr bwMode="auto">
            <a:xfrm>
              <a:off x="6188075" y="2797175"/>
              <a:ext cx="36513" cy="30163"/>
            </a:xfrm>
            <a:custGeom>
              <a:avLst/>
              <a:gdLst>
                <a:gd name="T0" fmla="*/ 34365 w 17"/>
                <a:gd name="T1" fmla="*/ 0 h 17"/>
                <a:gd name="T2" fmla="*/ 19330 w 17"/>
                <a:gd name="T3" fmla="*/ 14194 h 17"/>
                <a:gd name="T4" fmla="*/ 12887 w 17"/>
                <a:gd name="T5" fmla="*/ 28389 h 17"/>
                <a:gd name="T6" fmla="*/ 0 w 17"/>
                <a:gd name="T7" fmla="*/ 14194 h 17"/>
                <a:gd name="T8" fmla="*/ 0 w 17"/>
                <a:gd name="T9" fmla="*/ 0 h 17"/>
                <a:gd name="T10" fmla="*/ 34365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9" y="8"/>
                  </a:lnTo>
                  <a:lnTo>
                    <a:pt x="6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" name="Freeform 930"/>
            <p:cNvSpPr>
              <a:spLocks/>
            </p:cNvSpPr>
            <p:nvPr/>
          </p:nvSpPr>
          <p:spPr bwMode="auto">
            <a:xfrm>
              <a:off x="6202363" y="2801938"/>
              <a:ext cx="36512" cy="31750"/>
            </a:xfrm>
            <a:custGeom>
              <a:avLst/>
              <a:gdLst>
                <a:gd name="T0" fmla="*/ 0 w 17"/>
                <a:gd name="T1" fmla="*/ 0 h 17"/>
                <a:gd name="T2" fmla="*/ 34364 w 17"/>
                <a:gd name="T3" fmla="*/ 0 h 17"/>
                <a:gd name="T4" fmla="*/ 34364 w 17"/>
                <a:gd name="T5" fmla="*/ 29882 h 17"/>
                <a:gd name="T6" fmla="*/ 21478 w 17"/>
                <a:gd name="T7" fmla="*/ 29882 h 17"/>
                <a:gd name="T8" fmla="*/ 0 w 17"/>
                <a:gd name="T9" fmla="*/ 29882 h 17"/>
                <a:gd name="T10" fmla="*/ 0 w 17"/>
                <a:gd name="T11" fmla="*/ 14941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" name="Freeform 931"/>
            <p:cNvSpPr>
              <a:spLocks/>
            </p:cNvSpPr>
            <p:nvPr/>
          </p:nvSpPr>
          <p:spPr bwMode="auto">
            <a:xfrm>
              <a:off x="6208713" y="2806700"/>
              <a:ext cx="36512" cy="31750"/>
            </a:xfrm>
            <a:custGeom>
              <a:avLst/>
              <a:gdLst>
                <a:gd name="T0" fmla="*/ 34364 w 17"/>
                <a:gd name="T1" fmla="*/ 29882 h 17"/>
                <a:gd name="T2" fmla="*/ 0 w 17"/>
                <a:gd name="T3" fmla="*/ 29882 h 17"/>
                <a:gd name="T4" fmla="*/ 0 w 17"/>
                <a:gd name="T5" fmla="*/ 0 h 17"/>
                <a:gd name="T6" fmla="*/ 34364 w 17"/>
                <a:gd name="T7" fmla="*/ 0 h 17"/>
                <a:gd name="T8" fmla="*/ 34364 w 17"/>
                <a:gd name="T9" fmla="*/ 2988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" name="Freeform 932"/>
            <p:cNvSpPr>
              <a:spLocks/>
            </p:cNvSpPr>
            <p:nvPr/>
          </p:nvSpPr>
          <p:spPr bwMode="auto">
            <a:xfrm>
              <a:off x="6175375" y="2801938"/>
              <a:ext cx="34925" cy="31750"/>
            </a:xfrm>
            <a:custGeom>
              <a:avLst/>
              <a:gdLst>
                <a:gd name="T0" fmla="*/ 0 w 17"/>
                <a:gd name="T1" fmla="*/ 29882 h 17"/>
                <a:gd name="T2" fmla="*/ 0 w 17"/>
                <a:gd name="T3" fmla="*/ 14941 h 17"/>
                <a:gd name="T4" fmla="*/ 0 w 17"/>
                <a:gd name="T5" fmla="*/ 0 h 17"/>
                <a:gd name="T6" fmla="*/ 32871 w 17"/>
                <a:gd name="T7" fmla="*/ 0 h 17"/>
                <a:gd name="T8" fmla="*/ 32871 w 17"/>
                <a:gd name="T9" fmla="*/ 14941 h 17"/>
                <a:gd name="T10" fmla="*/ 32871 w 17"/>
                <a:gd name="T11" fmla="*/ 29882 h 17"/>
                <a:gd name="T12" fmla="*/ 0 w 17"/>
                <a:gd name="T13" fmla="*/ 29882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" name="Freeform 933"/>
            <p:cNvSpPr>
              <a:spLocks/>
            </p:cNvSpPr>
            <p:nvPr/>
          </p:nvSpPr>
          <p:spPr bwMode="auto">
            <a:xfrm>
              <a:off x="6176963" y="2806700"/>
              <a:ext cx="36512" cy="31750"/>
            </a:xfrm>
            <a:custGeom>
              <a:avLst/>
              <a:gdLst>
                <a:gd name="T0" fmla="*/ 34364 w 17"/>
                <a:gd name="T1" fmla="*/ 0 h 17"/>
                <a:gd name="T2" fmla="*/ 34364 w 17"/>
                <a:gd name="T3" fmla="*/ 29882 h 17"/>
                <a:gd name="T4" fmla="*/ 25773 w 17"/>
                <a:gd name="T5" fmla="*/ 29882 h 17"/>
                <a:gd name="T6" fmla="*/ 0 w 17"/>
                <a:gd name="T7" fmla="*/ 29882 h 17"/>
                <a:gd name="T8" fmla="*/ 8591 w 17"/>
                <a:gd name="T9" fmla="*/ 0 h 17"/>
                <a:gd name="T10" fmla="*/ 25773 w 17"/>
                <a:gd name="T11" fmla="*/ 0 h 17"/>
                <a:gd name="T12" fmla="*/ 34364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8" name="Freeform 934"/>
            <p:cNvSpPr>
              <a:spLocks/>
            </p:cNvSpPr>
            <p:nvPr/>
          </p:nvSpPr>
          <p:spPr bwMode="auto">
            <a:xfrm>
              <a:off x="6189663" y="2806700"/>
              <a:ext cx="36512" cy="31750"/>
            </a:xfrm>
            <a:custGeom>
              <a:avLst/>
              <a:gdLst>
                <a:gd name="T0" fmla="*/ 0 w 17"/>
                <a:gd name="T1" fmla="*/ 29882 h 17"/>
                <a:gd name="T2" fmla="*/ 34364 w 17"/>
                <a:gd name="T3" fmla="*/ 0 h 17"/>
                <a:gd name="T4" fmla="*/ 34364 w 17"/>
                <a:gd name="T5" fmla="*/ 29882 h 17"/>
                <a:gd name="T6" fmla="*/ 0 w 17"/>
                <a:gd name="T7" fmla="*/ 2988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" name="Freeform 935"/>
            <p:cNvSpPr>
              <a:spLocks/>
            </p:cNvSpPr>
            <p:nvPr/>
          </p:nvSpPr>
          <p:spPr bwMode="auto">
            <a:xfrm>
              <a:off x="6191250" y="2806700"/>
              <a:ext cx="36513" cy="31750"/>
            </a:xfrm>
            <a:custGeom>
              <a:avLst/>
              <a:gdLst>
                <a:gd name="T0" fmla="*/ 34365 w 17"/>
                <a:gd name="T1" fmla="*/ 0 h 17"/>
                <a:gd name="T2" fmla="*/ 25774 w 17"/>
                <a:gd name="T3" fmla="*/ 14941 h 17"/>
                <a:gd name="T4" fmla="*/ 8591 w 17"/>
                <a:gd name="T5" fmla="*/ 29882 h 17"/>
                <a:gd name="T6" fmla="*/ 0 w 17"/>
                <a:gd name="T7" fmla="*/ 14941 h 17"/>
                <a:gd name="T8" fmla="*/ 0 w 17"/>
                <a:gd name="T9" fmla="*/ 0 h 17"/>
                <a:gd name="T10" fmla="*/ 34365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12" y="8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0" name="Freeform 936"/>
            <p:cNvSpPr>
              <a:spLocks/>
            </p:cNvSpPr>
            <p:nvPr/>
          </p:nvSpPr>
          <p:spPr bwMode="auto">
            <a:xfrm>
              <a:off x="6429375" y="2822575"/>
              <a:ext cx="34925" cy="33338"/>
            </a:xfrm>
            <a:custGeom>
              <a:avLst/>
              <a:gdLst>
                <a:gd name="T0" fmla="*/ 30816 w 17"/>
                <a:gd name="T1" fmla="*/ 17546 h 19"/>
                <a:gd name="T2" fmla="*/ 26707 w 17"/>
                <a:gd name="T3" fmla="*/ 21056 h 19"/>
                <a:gd name="T4" fmla="*/ 22599 w 17"/>
                <a:gd name="T5" fmla="*/ 26319 h 19"/>
                <a:gd name="T6" fmla="*/ 16435 w 17"/>
                <a:gd name="T7" fmla="*/ 29829 h 19"/>
                <a:gd name="T8" fmla="*/ 8218 w 17"/>
                <a:gd name="T9" fmla="*/ 31583 h 19"/>
                <a:gd name="T10" fmla="*/ 2054 w 17"/>
                <a:gd name="T11" fmla="*/ 28074 h 19"/>
                <a:gd name="T12" fmla="*/ 0 w 17"/>
                <a:gd name="T13" fmla="*/ 24565 h 19"/>
                <a:gd name="T14" fmla="*/ 0 w 17"/>
                <a:gd name="T15" fmla="*/ 21056 h 19"/>
                <a:gd name="T16" fmla="*/ 0 w 17"/>
                <a:gd name="T17" fmla="*/ 15792 h 19"/>
                <a:gd name="T18" fmla="*/ 2054 w 17"/>
                <a:gd name="T19" fmla="*/ 14037 h 19"/>
                <a:gd name="T20" fmla="*/ 6163 w 17"/>
                <a:gd name="T21" fmla="*/ 12282 h 19"/>
                <a:gd name="T22" fmla="*/ 6163 w 17"/>
                <a:gd name="T23" fmla="*/ 8773 h 19"/>
                <a:gd name="T24" fmla="*/ 8218 w 17"/>
                <a:gd name="T25" fmla="*/ 7019 h 19"/>
                <a:gd name="T26" fmla="*/ 10272 w 17"/>
                <a:gd name="T27" fmla="*/ 3509 h 19"/>
                <a:gd name="T28" fmla="*/ 14381 w 17"/>
                <a:gd name="T29" fmla="*/ 1755 h 19"/>
                <a:gd name="T30" fmla="*/ 16435 w 17"/>
                <a:gd name="T31" fmla="*/ 0 h 19"/>
                <a:gd name="T32" fmla="*/ 20544 w 17"/>
                <a:gd name="T33" fmla="*/ 0 h 19"/>
                <a:gd name="T34" fmla="*/ 26707 w 17"/>
                <a:gd name="T35" fmla="*/ 0 h 19"/>
                <a:gd name="T36" fmla="*/ 30816 w 17"/>
                <a:gd name="T37" fmla="*/ 0 h 19"/>
                <a:gd name="T38" fmla="*/ 32871 w 17"/>
                <a:gd name="T39" fmla="*/ 3509 h 19"/>
                <a:gd name="T40" fmla="*/ 32871 w 17"/>
                <a:gd name="T41" fmla="*/ 5264 h 19"/>
                <a:gd name="T42" fmla="*/ 32871 w 17"/>
                <a:gd name="T43" fmla="*/ 8773 h 19"/>
                <a:gd name="T44" fmla="*/ 30816 w 17"/>
                <a:gd name="T45" fmla="*/ 12282 h 19"/>
                <a:gd name="T46" fmla="*/ 30816 w 17"/>
                <a:gd name="T47" fmla="*/ 14037 h 19"/>
                <a:gd name="T48" fmla="*/ 30816 w 17"/>
                <a:gd name="T49" fmla="*/ 17546 h 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19"/>
                <a:gd name="T77" fmla="*/ 17 w 17"/>
                <a:gd name="T78" fmla="*/ 19 h 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19">
                  <a:moveTo>
                    <a:pt x="15" y="10"/>
                  </a:moveTo>
                  <a:lnTo>
                    <a:pt x="13" y="12"/>
                  </a:lnTo>
                  <a:lnTo>
                    <a:pt x="11" y="15"/>
                  </a:lnTo>
                  <a:lnTo>
                    <a:pt x="8" y="17"/>
                  </a:lnTo>
                  <a:lnTo>
                    <a:pt x="4" y="18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" y="8"/>
                  </a:lnTo>
                  <a:lnTo>
                    <a:pt x="3" y="7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5" y="1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" name="Freeform 937"/>
            <p:cNvSpPr>
              <a:spLocks/>
            </p:cNvSpPr>
            <p:nvPr/>
          </p:nvSpPr>
          <p:spPr bwMode="auto">
            <a:xfrm>
              <a:off x="6429375" y="2822575"/>
              <a:ext cx="42863" cy="36513"/>
            </a:xfrm>
            <a:custGeom>
              <a:avLst/>
              <a:gdLst>
                <a:gd name="T0" fmla="*/ 36434 w 20"/>
                <a:gd name="T1" fmla="*/ 18257 h 20"/>
                <a:gd name="T2" fmla="*/ 32147 w 20"/>
                <a:gd name="T3" fmla="*/ 23733 h 20"/>
                <a:gd name="T4" fmla="*/ 27861 w 20"/>
                <a:gd name="T5" fmla="*/ 29210 h 20"/>
                <a:gd name="T6" fmla="*/ 19288 w 20"/>
                <a:gd name="T7" fmla="*/ 32862 h 20"/>
                <a:gd name="T8" fmla="*/ 10716 w 20"/>
                <a:gd name="T9" fmla="*/ 34687 h 20"/>
                <a:gd name="T10" fmla="*/ 2143 w 20"/>
                <a:gd name="T11" fmla="*/ 31036 h 20"/>
                <a:gd name="T12" fmla="*/ 0 w 20"/>
                <a:gd name="T13" fmla="*/ 27385 h 20"/>
                <a:gd name="T14" fmla="*/ 0 w 20"/>
                <a:gd name="T15" fmla="*/ 23733 h 20"/>
                <a:gd name="T16" fmla="*/ 0 w 20"/>
                <a:gd name="T17" fmla="*/ 18257 h 20"/>
                <a:gd name="T18" fmla="*/ 4286 w 20"/>
                <a:gd name="T19" fmla="*/ 16431 h 20"/>
                <a:gd name="T20" fmla="*/ 6429 w 20"/>
                <a:gd name="T21" fmla="*/ 12780 h 20"/>
                <a:gd name="T22" fmla="*/ 10716 w 20"/>
                <a:gd name="T23" fmla="*/ 10954 h 20"/>
                <a:gd name="T24" fmla="*/ 10716 w 20"/>
                <a:gd name="T25" fmla="*/ 7303 h 20"/>
                <a:gd name="T26" fmla="*/ 12859 w 20"/>
                <a:gd name="T27" fmla="*/ 3651 h 20"/>
                <a:gd name="T28" fmla="*/ 17145 w 20"/>
                <a:gd name="T29" fmla="*/ 1826 h 20"/>
                <a:gd name="T30" fmla="*/ 21432 w 20"/>
                <a:gd name="T31" fmla="*/ 0 h 20"/>
                <a:gd name="T32" fmla="*/ 25718 w 20"/>
                <a:gd name="T33" fmla="*/ 0 h 20"/>
                <a:gd name="T34" fmla="*/ 32147 w 20"/>
                <a:gd name="T35" fmla="*/ 0 h 20"/>
                <a:gd name="T36" fmla="*/ 38577 w 20"/>
                <a:gd name="T37" fmla="*/ 0 h 20"/>
                <a:gd name="T38" fmla="*/ 40720 w 20"/>
                <a:gd name="T39" fmla="*/ 3651 h 20"/>
                <a:gd name="T40" fmla="*/ 40720 w 20"/>
                <a:gd name="T41" fmla="*/ 5477 h 20"/>
                <a:gd name="T42" fmla="*/ 40720 w 20"/>
                <a:gd name="T43" fmla="*/ 9128 h 20"/>
                <a:gd name="T44" fmla="*/ 38577 w 20"/>
                <a:gd name="T45" fmla="*/ 12780 h 20"/>
                <a:gd name="T46" fmla="*/ 36434 w 20"/>
                <a:gd name="T47" fmla="*/ 16431 h 20"/>
                <a:gd name="T48" fmla="*/ 36434 w 20"/>
                <a:gd name="T49" fmla="*/ 18257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0"/>
                <a:gd name="T77" fmla="*/ 20 w 20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0">
                  <a:moveTo>
                    <a:pt x="17" y="10"/>
                  </a:moveTo>
                  <a:lnTo>
                    <a:pt x="15" y="13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5" y="19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6" y="2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18" y="7"/>
                  </a:lnTo>
                  <a:lnTo>
                    <a:pt x="17" y="9"/>
                  </a:lnTo>
                  <a:lnTo>
                    <a:pt x="17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2" name="Freeform 938"/>
            <p:cNvSpPr>
              <a:spLocks/>
            </p:cNvSpPr>
            <p:nvPr/>
          </p:nvSpPr>
          <p:spPr bwMode="auto">
            <a:xfrm>
              <a:off x="6807200" y="2867025"/>
              <a:ext cx="42863" cy="28575"/>
            </a:xfrm>
            <a:custGeom>
              <a:avLst/>
              <a:gdLst>
                <a:gd name="T0" fmla="*/ 40720 w 20"/>
                <a:gd name="T1" fmla="*/ 0 h 17"/>
                <a:gd name="T2" fmla="*/ 38577 w 20"/>
                <a:gd name="T3" fmla="*/ 3362 h 17"/>
                <a:gd name="T4" fmla="*/ 36434 w 20"/>
                <a:gd name="T5" fmla="*/ 6724 h 17"/>
                <a:gd name="T6" fmla="*/ 34290 w 20"/>
                <a:gd name="T7" fmla="*/ 10085 h 17"/>
                <a:gd name="T8" fmla="*/ 34290 w 20"/>
                <a:gd name="T9" fmla="*/ 15128 h 17"/>
                <a:gd name="T10" fmla="*/ 32147 w 20"/>
                <a:gd name="T11" fmla="*/ 20171 h 17"/>
                <a:gd name="T12" fmla="*/ 30004 w 20"/>
                <a:gd name="T13" fmla="*/ 21851 h 17"/>
                <a:gd name="T14" fmla="*/ 25718 w 20"/>
                <a:gd name="T15" fmla="*/ 25213 h 17"/>
                <a:gd name="T16" fmla="*/ 21432 w 20"/>
                <a:gd name="T17" fmla="*/ 26894 h 17"/>
                <a:gd name="T18" fmla="*/ 15002 w 20"/>
                <a:gd name="T19" fmla="*/ 25213 h 17"/>
                <a:gd name="T20" fmla="*/ 8573 w 20"/>
                <a:gd name="T21" fmla="*/ 25213 h 17"/>
                <a:gd name="T22" fmla="*/ 4286 w 20"/>
                <a:gd name="T23" fmla="*/ 21851 h 17"/>
                <a:gd name="T24" fmla="*/ 0 w 20"/>
                <a:gd name="T25" fmla="*/ 18490 h 17"/>
                <a:gd name="T26" fmla="*/ 0 w 20"/>
                <a:gd name="T27" fmla="*/ 13447 h 17"/>
                <a:gd name="T28" fmla="*/ 6429 w 20"/>
                <a:gd name="T29" fmla="*/ 10085 h 17"/>
                <a:gd name="T30" fmla="*/ 10716 w 20"/>
                <a:gd name="T31" fmla="*/ 6724 h 17"/>
                <a:gd name="T32" fmla="*/ 17145 w 20"/>
                <a:gd name="T33" fmla="*/ 8404 h 17"/>
                <a:gd name="T34" fmla="*/ 21432 w 20"/>
                <a:gd name="T35" fmla="*/ 10085 h 17"/>
                <a:gd name="T36" fmla="*/ 23575 w 20"/>
                <a:gd name="T37" fmla="*/ 10085 h 17"/>
                <a:gd name="T38" fmla="*/ 25718 w 20"/>
                <a:gd name="T39" fmla="*/ 10085 h 17"/>
                <a:gd name="T40" fmla="*/ 27861 w 20"/>
                <a:gd name="T41" fmla="*/ 10085 h 17"/>
                <a:gd name="T42" fmla="*/ 30004 w 20"/>
                <a:gd name="T43" fmla="*/ 6724 h 17"/>
                <a:gd name="T44" fmla="*/ 34290 w 20"/>
                <a:gd name="T45" fmla="*/ 5043 h 17"/>
                <a:gd name="T46" fmla="*/ 36434 w 20"/>
                <a:gd name="T47" fmla="*/ 1681 h 17"/>
                <a:gd name="T48" fmla="*/ 40720 w 20"/>
                <a:gd name="T49" fmla="*/ 0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17"/>
                <a:gd name="T77" fmla="*/ 20 w 20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17">
                  <a:moveTo>
                    <a:pt x="19" y="0"/>
                  </a:moveTo>
                  <a:lnTo>
                    <a:pt x="18" y="2"/>
                  </a:lnTo>
                  <a:lnTo>
                    <a:pt x="17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5" y="12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0" y="16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5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16" y="3"/>
                  </a:lnTo>
                  <a:lnTo>
                    <a:pt x="17" y="1"/>
                  </a:lnTo>
                  <a:lnTo>
                    <a:pt x="19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3" name="Freeform 939"/>
            <p:cNvSpPr>
              <a:spLocks/>
            </p:cNvSpPr>
            <p:nvPr/>
          </p:nvSpPr>
          <p:spPr bwMode="auto">
            <a:xfrm>
              <a:off x="6807200" y="2867025"/>
              <a:ext cx="50800" cy="28575"/>
            </a:xfrm>
            <a:custGeom>
              <a:avLst/>
              <a:gdLst>
                <a:gd name="T0" fmla="*/ 48683 w 24"/>
                <a:gd name="T1" fmla="*/ 0 h 17"/>
                <a:gd name="T2" fmla="*/ 44450 w 24"/>
                <a:gd name="T3" fmla="*/ 3362 h 17"/>
                <a:gd name="T4" fmla="*/ 42333 w 24"/>
                <a:gd name="T5" fmla="*/ 6724 h 17"/>
                <a:gd name="T6" fmla="*/ 40217 w 24"/>
                <a:gd name="T7" fmla="*/ 10085 h 17"/>
                <a:gd name="T8" fmla="*/ 40217 w 24"/>
                <a:gd name="T9" fmla="*/ 15128 h 17"/>
                <a:gd name="T10" fmla="*/ 38100 w 24"/>
                <a:gd name="T11" fmla="*/ 18490 h 17"/>
                <a:gd name="T12" fmla="*/ 35983 w 24"/>
                <a:gd name="T13" fmla="*/ 21851 h 17"/>
                <a:gd name="T14" fmla="*/ 31750 w 24"/>
                <a:gd name="T15" fmla="*/ 25213 h 17"/>
                <a:gd name="T16" fmla="*/ 25400 w 24"/>
                <a:gd name="T17" fmla="*/ 26894 h 17"/>
                <a:gd name="T18" fmla="*/ 16933 w 24"/>
                <a:gd name="T19" fmla="*/ 25213 h 17"/>
                <a:gd name="T20" fmla="*/ 10583 w 24"/>
                <a:gd name="T21" fmla="*/ 23532 h 17"/>
                <a:gd name="T22" fmla="*/ 4233 w 24"/>
                <a:gd name="T23" fmla="*/ 21851 h 17"/>
                <a:gd name="T24" fmla="*/ 0 w 24"/>
                <a:gd name="T25" fmla="*/ 16809 h 17"/>
                <a:gd name="T26" fmla="*/ 0 w 24"/>
                <a:gd name="T27" fmla="*/ 11766 h 17"/>
                <a:gd name="T28" fmla="*/ 6350 w 24"/>
                <a:gd name="T29" fmla="*/ 10085 h 17"/>
                <a:gd name="T30" fmla="*/ 12700 w 24"/>
                <a:gd name="T31" fmla="*/ 6724 h 17"/>
                <a:gd name="T32" fmla="*/ 21167 w 24"/>
                <a:gd name="T33" fmla="*/ 8404 h 17"/>
                <a:gd name="T34" fmla="*/ 23283 w 24"/>
                <a:gd name="T35" fmla="*/ 10085 h 17"/>
                <a:gd name="T36" fmla="*/ 27517 w 24"/>
                <a:gd name="T37" fmla="*/ 10085 h 17"/>
                <a:gd name="T38" fmla="*/ 29633 w 24"/>
                <a:gd name="T39" fmla="*/ 10085 h 17"/>
                <a:gd name="T40" fmla="*/ 31750 w 24"/>
                <a:gd name="T41" fmla="*/ 10085 h 17"/>
                <a:gd name="T42" fmla="*/ 35983 w 24"/>
                <a:gd name="T43" fmla="*/ 5043 h 17"/>
                <a:gd name="T44" fmla="*/ 40217 w 24"/>
                <a:gd name="T45" fmla="*/ 3362 h 17"/>
                <a:gd name="T46" fmla="*/ 42333 w 24"/>
                <a:gd name="T47" fmla="*/ 0 h 17"/>
                <a:gd name="T48" fmla="*/ 48683 w 24"/>
                <a:gd name="T49" fmla="*/ 0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17"/>
                <a:gd name="T77" fmla="*/ 24 w 24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17">
                  <a:moveTo>
                    <a:pt x="23" y="0"/>
                  </a:moveTo>
                  <a:lnTo>
                    <a:pt x="21" y="2"/>
                  </a:lnTo>
                  <a:lnTo>
                    <a:pt x="20" y="4"/>
                  </a:lnTo>
                  <a:lnTo>
                    <a:pt x="19" y="6"/>
                  </a:lnTo>
                  <a:lnTo>
                    <a:pt x="19" y="9"/>
                  </a:lnTo>
                  <a:lnTo>
                    <a:pt x="18" y="11"/>
                  </a:lnTo>
                  <a:lnTo>
                    <a:pt x="17" y="13"/>
                  </a:lnTo>
                  <a:lnTo>
                    <a:pt x="15" y="15"/>
                  </a:lnTo>
                  <a:lnTo>
                    <a:pt x="12" y="16"/>
                  </a:lnTo>
                  <a:lnTo>
                    <a:pt x="8" y="15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6"/>
                  </a:lnTo>
                  <a:lnTo>
                    <a:pt x="6" y="4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0" y="0"/>
                  </a:lnTo>
                  <a:lnTo>
                    <a:pt x="23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4" name="Freeform 940"/>
            <p:cNvSpPr>
              <a:spLocks/>
            </p:cNvSpPr>
            <p:nvPr/>
          </p:nvSpPr>
          <p:spPr bwMode="auto">
            <a:xfrm>
              <a:off x="6621463" y="2871788"/>
              <a:ext cx="46037" cy="31750"/>
            </a:xfrm>
            <a:custGeom>
              <a:avLst/>
              <a:gdLst>
                <a:gd name="T0" fmla="*/ 43845 w 21"/>
                <a:gd name="T1" fmla="*/ 18676 h 17"/>
                <a:gd name="T2" fmla="*/ 41653 w 21"/>
                <a:gd name="T3" fmla="*/ 29882 h 17"/>
                <a:gd name="T4" fmla="*/ 37268 w 21"/>
                <a:gd name="T5" fmla="*/ 29882 h 17"/>
                <a:gd name="T6" fmla="*/ 30691 w 21"/>
                <a:gd name="T7" fmla="*/ 29882 h 17"/>
                <a:gd name="T8" fmla="*/ 28499 w 21"/>
                <a:gd name="T9" fmla="*/ 29882 h 17"/>
                <a:gd name="T10" fmla="*/ 21922 w 21"/>
                <a:gd name="T11" fmla="*/ 24279 h 17"/>
                <a:gd name="T12" fmla="*/ 17538 w 21"/>
                <a:gd name="T13" fmla="*/ 18676 h 17"/>
                <a:gd name="T14" fmla="*/ 13153 w 21"/>
                <a:gd name="T15" fmla="*/ 18676 h 17"/>
                <a:gd name="T16" fmla="*/ 6577 w 21"/>
                <a:gd name="T17" fmla="*/ 18676 h 17"/>
                <a:gd name="T18" fmla="*/ 2192 w 21"/>
                <a:gd name="T19" fmla="*/ 14941 h 17"/>
                <a:gd name="T20" fmla="*/ 2192 w 21"/>
                <a:gd name="T21" fmla="*/ 14941 h 17"/>
                <a:gd name="T22" fmla="*/ 2192 w 21"/>
                <a:gd name="T23" fmla="*/ 9338 h 17"/>
                <a:gd name="T24" fmla="*/ 0 w 21"/>
                <a:gd name="T25" fmla="*/ 9338 h 17"/>
                <a:gd name="T26" fmla="*/ 0 w 21"/>
                <a:gd name="T27" fmla="*/ 3735 h 17"/>
                <a:gd name="T28" fmla="*/ 4384 w 21"/>
                <a:gd name="T29" fmla="*/ 3735 h 17"/>
                <a:gd name="T30" fmla="*/ 10961 w 21"/>
                <a:gd name="T31" fmla="*/ 0 h 17"/>
                <a:gd name="T32" fmla="*/ 17538 w 21"/>
                <a:gd name="T33" fmla="*/ 0 h 17"/>
                <a:gd name="T34" fmla="*/ 24115 w 21"/>
                <a:gd name="T35" fmla="*/ 0 h 17"/>
                <a:gd name="T36" fmla="*/ 28499 w 21"/>
                <a:gd name="T37" fmla="*/ 3735 h 17"/>
                <a:gd name="T38" fmla="*/ 32884 w 21"/>
                <a:gd name="T39" fmla="*/ 3735 h 17"/>
                <a:gd name="T40" fmla="*/ 37268 w 21"/>
                <a:gd name="T41" fmla="*/ 9338 h 17"/>
                <a:gd name="T42" fmla="*/ 43845 w 21"/>
                <a:gd name="T43" fmla="*/ 18676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"/>
                <a:gd name="T67" fmla="*/ 0 h 17"/>
                <a:gd name="T68" fmla="*/ 21 w 21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" h="17">
                  <a:moveTo>
                    <a:pt x="20" y="10"/>
                  </a:moveTo>
                  <a:lnTo>
                    <a:pt x="19" y="16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0" y="13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1" y="8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20" y="1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5" name="Freeform 941"/>
            <p:cNvSpPr>
              <a:spLocks/>
            </p:cNvSpPr>
            <p:nvPr/>
          </p:nvSpPr>
          <p:spPr bwMode="auto">
            <a:xfrm>
              <a:off x="6621463" y="2871788"/>
              <a:ext cx="55562" cy="31750"/>
            </a:xfrm>
            <a:custGeom>
              <a:avLst/>
              <a:gdLst>
                <a:gd name="T0" fmla="*/ 53425 w 26"/>
                <a:gd name="T1" fmla="*/ 16809 h 17"/>
                <a:gd name="T2" fmla="*/ 49151 w 26"/>
                <a:gd name="T3" fmla="*/ 26147 h 17"/>
                <a:gd name="T4" fmla="*/ 44877 w 26"/>
                <a:gd name="T5" fmla="*/ 29882 h 17"/>
                <a:gd name="T6" fmla="*/ 38466 w 26"/>
                <a:gd name="T7" fmla="*/ 29882 h 17"/>
                <a:gd name="T8" fmla="*/ 34192 w 26"/>
                <a:gd name="T9" fmla="*/ 26147 h 17"/>
                <a:gd name="T10" fmla="*/ 25644 w 26"/>
                <a:gd name="T11" fmla="*/ 24279 h 17"/>
                <a:gd name="T12" fmla="*/ 21370 w 26"/>
                <a:gd name="T13" fmla="*/ 22412 h 17"/>
                <a:gd name="T14" fmla="*/ 14959 w 26"/>
                <a:gd name="T15" fmla="*/ 18676 h 17"/>
                <a:gd name="T16" fmla="*/ 8548 w 26"/>
                <a:gd name="T17" fmla="*/ 16809 h 17"/>
                <a:gd name="T18" fmla="*/ 4274 w 26"/>
                <a:gd name="T19" fmla="*/ 14941 h 17"/>
                <a:gd name="T20" fmla="*/ 4274 w 26"/>
                <a:gd name="T21" fmla="*/ 14941 h 17"/>
                <a:gd name="T22" fmla="*/ 2137 w 26"/>
                <a:gd name="T23" fmla="*/ 11206 h 17"/>
                <a:gd name="T24" fmla="*/ 0 w 26"/>
                <a:gd name="T25" fmla="*/ 9338 h 17"/>
                <a:gd name="T26" fmla="*/ 0 w 26"/>
                <a:gd name="T27" fmla="*/ 3735 h 17"/>
                <a:gd name="T28" fmla="*/ 6411 w 26"/>
                <a:gd name="T29" fmla="*/ 3735 h 17"/>
                <a:gd name="T30" fmla="*/ 14959 w 26"/>
                <a:gd name="T31" fmla="*/ 1868 h 17"/>
                <a:gd name="T32" fmla="*/ 21370 w 26"/>
                <a:gd name="T33" fmla="*/ 0 h 17"/>
                <a:gd name="T34" fmla="*/ 27781 w 26"/>
                <a:gd name="T35" fmla="*/ 1868 h 17"/>
                <a:gd name="T36" fmla="*/ 34192 w 26"/>
                <a:gd name="T37" fmla="*/ 3735 h 17"/>
                <a:gd name="T38" fmla="*/ 40603 w 26"/>
                <a:gd name="T39" fmla="*/ 3735 h 17"/>
                <a:gd name="T40" fmla="*/ 44877 w 26"/>
                <a:gd name="T41" fmla="*/ 11206 h 17"/>
                <a:gd name="T42" fmla="*/ 53425 w 26"/>
                <a:gd name="T43" fmla="*/ 16809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17"/>
                <a:gd name="T68" fmla="*/ 26 w 26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17">
                  <a:moveTo>
                    <a:pt x="25" y="9"/>
                  </a:moveTo>
                  <a:lnTo>
                    <a:pt x="23" y="14"/>
                  </a:lnTo>
                  <a:lnTo>
                    <a:pt x="21" y="16"/>
                  </a:lnTo>
                  <a:lnTo>
                    <a:pt x="18" y="16"/>
                  </a:lnTo>
                  <a:lnTo>
                    <a:pt x="16" y="14"/>
                  </a:lnTo>
                  <a:lnTo>
                    <a:pt x="12" y="13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4" y="9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5" y="9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6" name="Freeform 942"/>
            <p:cNvSpPr>
              <a:spLocks/>
            </p:cNvSpPr>
            <p:nvPr/>
          </p:nvSpPr>
          <p:spPr bwMode="auto">
            <a:xfrm>
              <a:off x="6872288" y="3230563"/>
              <a:ext cx="34925" cy="0"/>
            </a:xfrm>
            <a:custGeom>
              <a:avLst/>
              <a:gdLst>
                <a:gd name="T0" fmla="*/ 32871 w 17"/>
                <a:gd name="T1" fmla="*/ 0 h 1"/>
                <a:gd name="T2" fmla="*/ 0 w 17"/>
                <a:gd name="T3" fmla="*/ 0 h 1"/>
                <a:gd name="T4" fmla="*/ 32871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D6D6D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7" name="Freeform 943"/>
            <p:cNvSpPr>
              <a:spLocks/>
            </p:cNvSpPr>
            <p:nvPr/>
          </p:nvSpPr>
          <p:spPr bwMode="auto">
            <a:xfrm>
              <a:off x="6877050" y="2941638"/>
              <a:ext cx="34925" cy="31750"/>
            </a:xfrm>
            <a:custGeom>
              <a:avLst/>
              <a:gdLst>
                <a:gd name="T0" fmla="*/ 10272 w 17"/>
                <a:gd name="T1" fmla="*/ 29882 h 17"/>
                <a:gd name="T2" fmla="*/ 0 w 17"/>
                <a:gd name="T3" fmla="*/ 29882 h 17"/>
                <a:gd name="T4" fmla="*/ 0 w 17"/>
                <a:gd name="T5" fmla="*/ 22412 h 17"/>
                <a:gd name="T6" fmla="*/ 0 w 17"/>
                <a:gd name="T7" fmla="*/ 14941 h 17"/>
                <a:gd name="T8" fmla="*/ 32871 w 17"/>
                <a:gd name="T9" fmla="*/ 0 h 17"/>
                <a:gd name="T10" fmla="*/ 32871 w 17"/>
                <a:gd name="T11" fmla="*/ 7471 h 17"/>
                <a:gd name="T12" fmla="*/ 32871 w 17"/>
                <a:gd name="T13" fmla="*/ 14941 h 17"/>
                <a:gd name="T14" fmla="*/ 32871 w 17"/>
                <a:gd name="T15" fmla="*/ 22412 h 17"/>
                <a:gd name="T16" fmla="*/ 10272 w 17"/>
                <a:gd name="T17" fmla="*/ 29882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5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5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8" name="Freeform 944"/>
            <p:cNvSpPr>
              <a:spLocks/>
            </p:cNvSpPr>
            <p:nvPr/>
          </p:nvSpPr>
          <p:spPr bwMode="auto">
            <a:xfrm>
              <a:off x="8002588" y="3082925"/>
              <a:ext cx="34925" cy="31750"/>
            </a:xfrm>
            <a:custGeom>
              <a:avLst/>
              <a:gdLst>
                <a:gd name="T0" fmla="*/ 0 w 17"/>
                <a:gd name="T1" fmla="*/ 29882 h 17"/>
                <a:gd name="T2" fmla="*/ 32871 w 17"/>
                <a:gd name="T3" fmla="*/ 0 h 17"/>
                <a:gd name="T4" fmla="*/ 0 w 17"/>
                <a:gd name="T5" fmla="*/ 0 h 17"/>
                <a:gd name="T6" fmla="*/ 0 w 17"/>
                <a:gd name="T7" fmla="*/ 2988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9" name="Freeform 945"/>
            <p:cNvSpPr>
              <a:spLocks/>
            </p:cNvSpPr>
            <p:nvPr/>
          </p:nvSpPr>
          <p:spPr bwMode="auto">
            <a:xfrm>
              <a:off x="8007350" y="3082925"/>
              <a:ext cx="36513" cy="31750"/>
            </a:xfrm>
            <a:custGeom>
              <a:avLst/>
              <a:gdLst>
                <a:gd name="T0" fmla="*/ 34365 w 17"/>
                <a:gd name="T1" fmla="*/ 29882 h 17"/>
                <a:gd name="T2" fmla="*/ 0 w 17"/>
                <a:gd name="T3" fmla="*/ 0 h 17"/>
                <a:gd name="T4" fmla="*/ 34365 w 17"/>
                <a:gd name="T5" fmla="*/ 3735 h 17"/>
                <a:gd name="T6" fmla="*/ 34365 w 17"/>
                <a:gd name="T7" fmla="*/ 11206 h 17"/>
                <a:gd name="T8" fmla="*/ 34365 w 17"/>
                <a:gd name="T9" fmla="*/ 20544 h 17"/>
                <a:gd name="T10" fmla="*/ 34365 w 17"/>
                <a:gd name="T11" fmla="*/ 2988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11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0" name="Freeform 946"/>
            <p:cNvSpPr>
              <a:spLocks/>
            </p:cNvSpPr>
            <p:nvPr/>
          </p:nvSpPr>
          <p:spPr bwMode="auto">
            <a:xfrm>
              <a:off x="8266113" y="3251200"/>
              <a:ext cx="36512" cy="31750"/>
            </a:xfrm>
            <a:custGeom>
              <a:avLst/>
              <a:gdLst>
                <a:gd name="T0" fmla="*/ 34364 w 17"/>
                <a:gd name="T1" fmla="*/ 29882 h 17"/>
                <a:gd name="T2" fmla="*/ 21478 w 17"/>
                <a:gd name="T3" fmla="*/ 29882 h 17"/>
                <a:gd name="T4" fmla="*/ 10739 w 17"/>
                <a:gd name="T5" fmla="*/ 22412 h 17"/>
                <a:gd name="T6" fmla="*/ 0 w 17"/>
                <a:gd name="T7" fmla="*/ 7471 h 17"/>
                <a:gd name="T8" fmla="*/ 0 w 17"/>
                <a:gd name="T9" fmla="*/ 0 h 17"/>
                <a:gd name="T10" fmla="*/ 34364 w 17"/>
                <a:gd name="T11" fmla="*/ 2988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10" y="16"/>
                  </a:lnTo>
                  <a:lnTo>
                    <a:pt x="5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1" name="Freeform 947"/>
            <p:cNvSpPr>
              <a:spLocks/>
            </p:cNvSpPr>
            <p:nvPr/>
          </p:nvSpPr>
          <p:spPr bwMode="auto">
            <a:xfrm>
              <a:off x="8266113" y="3251200"/>
              <a:ext cx="36512" cy="31750"/>
            </a:xfrm>
            <a:custGeom>
              <a:avLst/>
              <a:gdLst>
                <a:gd name="T0" fmla="*/ 34364 w 17"/>
                <a:gd name="T1" fmla="*/ 29882 h 17"/>
                <a:gd name="T2" fmla="*/ 19330 w 17"/>
                <a:gd name="T3" fmla="*/ 26147 h 17"/>
                <a:gd name="T4" fmla="*/ 10739 w 17"/>
                <a:gd name="T5" fmla="*/ 16809 h 17"/>
                <a:gd name="T6" fmla="*/ 2148 w 17"/>
                <a:gd name="T7" fmla="*/ 11206 h 17"/>
                <a:gd name="T8" fmla="*/ 0 w 17"/>
                <a:gd name="T9" fmla="*/ 0 h 17"/>
                <a:gd name="T10" fmla="*/ 34364 w 17"/>
                <a:gd name="T11" fmla="*/ 2988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9" y="14"/>
                  </a:lnTo>
                  <a:lnTo>
                    <a:pt x="5" y="9"/>
                  </a:lnTo>
                  <a:lnTo>
                    <a:pt x="1" y="6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2" name="Freeform 948"/>
            <p:cNvSpPr>
              <a:spLocks/>
            </p:cNvSpPr>
            <p:nvPr/>
          </p:nvSpPr>
          <p:spPr bwMode="auto">
            <a:xfrm>
              <a:off x="7243763" y="3259138"/>
              <a:ext cx="34925" cy="28575"/>
            </a:xfrm>
            <a:custGeom>
              <a:avLst/>
              <a:gdLst>
                <a:gd name="T0" fmla="*/ 32871 w 17"/>
                <a:gd name="T1" fmla="*/ 5043 h 17"/>
                <a:gd name="T2" fmla="*/ 32871 w 17"/>
                <a:gd name="T3" fmla="*/ 10085 h 17"/>
                <a:gd name="T4" fmla="*/ 28762 w 17"/>
                <a:gd name="T5" fmla="*/ 15128 h 17"/>
                <a:gd name="T6" fmla="*/ 24653 w 17"/>
                <a:gd name="T7" fmla="*/ 20171 h 17"/>
                <a:gd name="T8" fmla="*/ 16435 w 17"/>
                <a:gd name="T9" fmla="*/ 26894 h 17"/>
                <a:gd name="T10" fmla="*/ 10272 w 17"/>
                <a:gd name="T11" fmla="*/ 26894 h 17"/>
                <a:gd name="T12" fmla="*/ 6163 w 17"/>
                <a:gd name="T13" fmla="*/ 26894 h 17"/>
                <a:gd name="T14" fmla="*/ 2054 w 17"/>
                <a:gd name="T15" fmla="*/ 20171 h 17"/>
                <a:gd name="T16" fmla="*/ 0 w 17"/>
                <a:gd name="T17" fmla="*/ 15128 h 17"/>
                <a:gd name="T18" fmla="*/ 0 w 17"/>
                <a:gd name="T19" fmla="*/ 10085 h 17"/>
                <a:gd name="T20" fmla="*/ 2054 w 17"/>
                <a:gd name="T21" fmla="*/ 5043 h 17"/>
                <a:gd name="T22" fmla="*/ 6163 w 17"/>
                <a:gd name="T23" fmla="*/ 0 h 17"/>
                <a:gd name="T24" fmla="*/ 10272 w 17"/>
                <a:gd name="T25" fmla="*/ 0 h 17"/>
                <a:gd name="T26" fmla="*/ 16435 w 17"/>
                <a:gd name="T27" fmla="*/ 0 h 17"/>
                <a:gd name="T28" fmla="*/ 24653 w 17"/>
                <a:gd name="T29" fmla="*/ 0 h 17"/>
                <a:gd name="T30" fmla="*/ 28762 w 17"/>
                <a:gd name="T31" fmla="*/ 0 h 17"/>
                <a:gd name="T32" fmla="*/ 32871 w 17"/>
                <a:gd name="T33" fmla="*/ 5043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3"/>
                  </a:moveTo>
                  <a:lnTo>
                    <a:pt x="16" y="6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3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3" name="Freeform 949"/>
            <p:cNvSpPr>
              <a:spLocks/>
            </p:cNvSpPr>
            <p:nvPr/>
          </p:nvSpPr>
          <p:spPr bwMode="auto">
            <a:xfrm>
              <a:off x="7243763" y="3259138"/>
              <a:ext cx="34925" cy="28575"/>
            </a:xfrm>
            <a:custGeom>
              <a:avLst/>
              <a:gdLst>
                <a:gd name="T0" fmla="*/ 32871 w 17"/>
                <a:gd name="T1" fmla="*/ 5043 h 17"/>
                <a:gd name="T2" fmla="*/ 32871 w 17"/>
                <a:gd name="T3" fmla="*/ 10085 h 17"/>
                <a:gd name="T4" fmla="*/ 26707 w 17"/>
                <a:gd name="T5" fmla="*/ 13447 h 17"/>
                <a:gd name="T6" fmla="*/ 22599 w 17"/>
                <a:gd name="T7" fmla="*/ 20171 h 17"/>
                <a:gd name="T8" fmla="*/ 16435 w 17"/>
                <a:gd name="T9" fmla="*/ 26894 h 17"/>
                <a:gd name="T10" fmla="*/ 10272 w 17"/>
                <a:gd name="T11" fmla="*/ 26894 h 17"/>
                <a:gd name="T12" fmla="*/ 6163 w 17"/>
                <a:gd name="T13" fmla="*/ 23532 h 17"/>
                <a:gd name="T14" fmla="*/ 2054 w 17"/>
                <a:gd name="T15" fmla="*/ 20171 h 17"/>
                <a:gd name="T16" fmla="*/ 0 w 17"/>
                <a:gd name="T17" fmla="*/ 13447 h 17"/>
                <a:gd name="T18" fmla="*/ 0 w 17"/>
                <a:gd name="T19" fmla="*/ 10085 h 17"/>
                <a:gd name="T20" fmla="*/ 2054 w 17"/>
                <a:gd name="T21" fmla="*/ 5043 h 17"/>
                <a:gd name="T22" fmla="*/ 6163 w 17"/>
                <a:gd name="T23" fmla="*/ 0 h 17"/>
                <a:gd name="T24" fmla="*/ 10272 w 17"/>
                <a:gd name="T25" fmla="*/ 0 h 17"/>
                <a:gd name="T26" fmla="*/ 16435 w 17"/>
                <a:gd name="T27" fmla="*/ 0 h 17"/>
                <a:gd name="T28" fmla="*/ 22599 w 17"/>
                <a:gd name="T29" fmla="*/ 0 h 17"/>
                <a:gd name="T30" fmla="*/ 28762 w 17"/>
                <a:gd name="T31" fmla="*/ 0 h 17"/>
                <a:gd name="T32" fmla="*/ 32871 w 17"/>
                <a:gd name="T33" fmla="*/ 5043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3"/>
                  </a:moveTo>
                  <a:lnTo>
                    <a:pt x="16" y="6"/>
                  </a:lnTo>
                  <a:lnTo>
                    <a:pt x="13" y="8"/>
                  </a:lnTo>
                  <a:lnTo>
                    <a:pt x="11" y="12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4" name="Freeform 950"/>
            <p:cNvSpPr>
              <a:spLocks/>
            </p:cNvSpPr>
            <p:nvPr/>
          </p:nvSpPr>
          <p:spPr bwMode="auto">
            <a:xfrm>
              <a:off x="8145463" y="3543300"/>
              <a:ext cx="1587" cy="31750"/>
            </a:xfrm>
            <a:custGeom>
              <a:avLst/>
              <a:gdLst>
                <a:gd name="T0" fmla="*/ 0 w 1"/>
                <a:gd name="T1" fmla="*/ 29882 h 17"/>
                <a:gd name="T2" fmla="*/ 0 w 1"/>
                <a:gd name="T3" fmla="*/ 0 h 17"/>
                <a:gd name="T4" fmla="*/ 0 w 1"/>
                <a:gd name="T5" fmla="*/ 29882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5" name="Freeform 951"/>
            <p:cNvSpPr>
              <a:spLocks/>
            </p:cNvSpPr>
            <p:nvPr/>
          </p:nvSpPr>
          <p:spPr bwMode="auto">
            <a:xfrm>
              <a:off x="8150225" y="3254375"/>
              <a:ext cx="34925" cy="31750"/>
            </a:xfrm>
            <a:custGeom>
              <a:avLst/>
              <a:gdLst>
                <a:gd name="T0" fmla="*/ 24653 w 17"/>
                <a:gd name="T1" fmla="*/ 29882 h 17"/>
                <a:gd name="T2" fmla="*/ 12326 w 17"/>
                <a:gd name="T3" fmla="*/ 29882 h 17"/>
                <a:gd name="T4" fmla="*/ 6163 w 17"/>
                <a:gd name="T5" fmla="*/ 20544 h 17"/>
                <a:gd name="T6" fmla="*/ 0 w 17"/>
                <a:gd name="T7" fmla="*/ 11206 h 17"/>
                <a:gd name="T8" fmla="*/ 0 w 17"/>
                <a:gd name="T9" fmla="*/ 3735 h 17"/>
                <a:gd name="T10" fmla="*/ 18490 w 17"/>
                <a:gd name="T11" fmla="*/ 0 h 17"/>
                <a:gd name="T12" fmla="*/ 18490 w 17"/>
                <a:gd name="T13" fmla="*/ 7471 h 17"/>
                <a:gd name="T14" fmla="*/ 32871 w 17"/>
                <a:gd name="T15" fmla="*/ 16809 h 17"/>
                <a:gd name="T16" fmla="*/ 32871 w 17"/>
                <a:gd name="T17" fmla="*/ 24279 h 17"/>
                <a:gd name="T18" fmla="*/ 24653 w 17"/>
                <a:gd name="T19" fmla="*/ 29882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2" y="16"/>
                  </a:moveTo>
                  <a:lnTo>
                    <a:pt x="6" y="16"/>
                  </a:lnTo>
                  <a:lnTo>
                    <a:pt x="3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9" y="0"/>
                  </a:lnTo>
                  <a:lnTo>
                    <a:pt x="9" y="4"/>
                  </a:lnTo>
                  <a:lnTo>
                    <a:pt x="16" y="9"/>
                  </a:lnTo>
                  <a:lnTo>
                    <a:pt x="16" y="13"/>
                  </a:lnTo>
                  <a:lnTo>
                    <a:pt x="12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6" name="Freeform 952"/>
            <p:cNvSpPr>
              <a:spLocks/>
            </p:cNvSpPr>
            <p:nvPr/>
          </p:nvSpPr>
          <p:spPr bwMode="auto">
            <a:xfrm>
              <a:off x="8156575" y="3559175"/>
              <a:ext cx="36513" cy="0"/>
            </a:xfrm>
            <a:custGeom>
              <a:avLst/>
              <a:gdLst>
                <a:gd name="T0" fmla="*/ 0 w 17"/>
                <a:gd name="T1" fmla="*/ 0 h 1"/>
                <a:gd name="T2" fmla="*/ 34365 w 17"/>
                <a:gd name="T3" fmla="*/ 0 h 1"/>
                <a:gd name="T4" fmla="*/ 0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7" name="Freeform 953"/>
            <p:cNvSpPr>
              <a:spLocks/>
            </p:cNvSpPr>
            <p:nvPr/>
          </p:nvSpPr>
          <p:spPr bwMode="auto">
            <a:xfrm>
              <a:off x="8158163" y="3270250"/>
              <a:ext cx="36512" cy="31750"/>
            </a:xfrm>
            <a:custGeom>
              <a:avLst/>
              <a:gdLst>
                <a:gd name="T0" fmla="*/ 34364 w 17"/>
                <a:gd name="T1" fmla="*/ 22412 h 17"/>
                <a:gd name="T2" fmla="*/ 10739 w 17"/>
                <a:gd name="T3" fmla="*/ 29882 h 17"/>
                <a:gd name="T4" fmla="*/ 10739 w 17"/>
                <a:gd name="T5" fmla="*/ 22412 h 17"/>
                <a:gd name="T6" fmla="*/ 0 w 17"/>
                <a:gd name="T7" fmla="*/ 14941 h 17"/>
                <a:gd name="T8" fmla="*/ 0 w 17"/>
                <a:gd name="T9" fmla="*/ 0 h 17"/>
                <a:gd name="T10" fmla="*/ 10739 w 17"/>
                <a:gd name="T11" fmla="*/ 0 h 17"/>
                <a:gd name="T12" fmla="*/ 34364 w 17"/>
                <a:gd name="T13" fmla="*/ 0 h 17"/>
                <a:gd name="T14" fmla="*/ 34364 w 17"/>
                <a:gd name="T15" fmla="*/ 14941 h 17"/>
                <a:gd name="T16" fmla="*/ 34364 w 17"/>
                <a:gd name="T17" fmla="*/ 22412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2"/>
                  </a:moveTo>
                  <a:lnTo>
                    <a:pt x="5" y="16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0"/>
                  </a:lnTo>
                  <a:lnTo>
                    <a:pt x="5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8" name="Freeform 954"/>
            <p:cNvSpPr>
              <a:spLocks/>
            </p:cNvSpPr>
            <p:nvPr/>
          </p:nvSpPr>
          <p:spPr bwMode="auto">
            <a:xfrm>
              <a:off x="8158163" y="3571875"/>
              <a:ext cx="1587" cy="31750"/>
            </a:xfrm>
            <a:custGeom>
              <a:avLst/>
              <a:gdLst>
                <a:gd name="T0" fmla="*/ 0 w 1"/>
                <a:gd name="T1" fmla="*/ 29882 h 17"/>
                <a:gd name="T2" fmla="*/ 0 w 1"/>
                <a:gd name="T3" fmla="*/ 18676 h 17"/>
                <a:gd name="T4" fmla="*/ 0 w 1"/>
                <a:gd name="T5" fmla="*/ 9338 h 17"/>
                <a:gd name="T6" fmla="*/ 0 w 1"/>
                <a:gd name="T7" fmla="*/ 0 h 17"/>
                <a:gd name="T8" fmla="*/ 0 w 1"/>
                <a:gd name="T9" fmla="*/ 9338 h 17"/>
                <a:gd name="T10" fmla="*/ 0 w 1"/>
                <a:gd name="T11" fmla="*/ 18676 h 17"/>
                <a:gd name="T12" fmla="*/ 0 w 1"/>
                <a:gd name="T13" fmla="*/ 29882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16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9" name="Freeform 955"/>
            <p:cNvSpPr>
              <a:spLocks/>
            </p:cNvSpPr>
            <p:nvPr/>
          </p:nvSpPr>
          <p:spPr bwMode="auto">
            <a:xfrm>
              <a:off x="8158163" y="3282950"/>
              <a:ext cx="36512" cy="31750"/>
            </a:xfrm>
            <a:custGeom>
              <a:avLst/>
              <a:gdLst>
                <a:gd name="T0" fmla="*/ 0 w 17"/>
                <a:gd name="T1" fmla="*/ 29882 h 17"/>
                <a:gd name="T2" fmla="*/ 0 w 17"/>
                <a:gd name="T3" fmla="*/ 18676 h 17"/>
                <a:gd name="T4" fmla="*/ 6443 w 17"/>
                <a:gd name="T5" fmla="*/ 14941 h 17"/>
                <a:gd name="T6" fmla="*/ 19330 w 17"/>
                <a:gd name="T7" fmla="*/ 3735 h 17"/>
                <a:gd name="T8" fmla="*/ 25773 w 17"/>
                <a:gd name="T9" fmla="*/ 0 h 17"/>
                <a:gd name="T10" fmla="*/ 34364 w 17"/>
                <a:gd name="T11" fmla="*/ 9338 h 17"/>
                <a:gd name="T12" fmla="*/ 19330 w 17"/>
                <a:gd name="T13" fmla="*/ 14941 h 17"/>
                <a:gd name="T14" fmla="*/ 12887 w 17"/>
                <a:gd name="T15" fmla="*/ 24279 h 17"/>
                <a:gd name="T16" fmla="*/ 0 w 17"/>
                <a:gd name="T17" fmla="*/ 29882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0" y="16"/>
                  </a:moveTo>
                  <a:lnTo>
                    <a:pt x="0" y="10"/>
                  </a:lnTo>
                  <a:lnTo>
                    <a:pt x="3" y="8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6" y="5"/>
                  </a:lnTo>
                  <a:lnTo>
                    <a:pt x="9" y="8"/>
                  </a:lnTo>
                  <a:lnTo>
                    <a:pt x="6" y="13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0" name="Freeform 956"/>
            <p:cNvSpPr>
              <a:spLocks/>
            </p:cNvSpPr>
            <p:nvPr/>
          </p:nvSpPr>
          <p:spPr bwMode="auto">
            <a:xfrm>
              <a:off x="8154988" y="3584575"/>
              <a:ext cx="1587" cy="31750"/>
            </a:xfrm>
            <a:custGeom>
              <a:avLst/>
              <a:gdLst>
                <a:gd name="T0" fmla="*/ 0 w 1"/>
                <a:gd name="T1" fmla="*/ 29882 h 17"/>
                <a:gd name="T2" fmla="*/ 0 w 1"/>
                <a:gd name="T3" fmla="*/ 14941 h 17"/>
                <a:gd name="T4" fmla="*/ 0 w 1"/>
                <a:gd name="T5" fmla="*/ 0 h 17"/>
                <a:gd name="T6" fmla="*/ 0 w 1"/>
                <a:gd name="T7" fmla="*/ 2988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7"/>
                <a:gd name="T14" fmla="*/ 1 w 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1" name="Freeform 957"/>
            <p:cNvSpPr>
              <a:spLocks/>
            </p:cNvSpPr>
            <p:nvPr/>
          </p:nvSpPr>
          <p:spPr bwMode="auto">
            <a:xfrm>
              <a:off x="8156575" y="3303588"/>
              <a:ext cx="36513" cy="31750"/>
            </a:xfrm>
            <a:custGeom>
              <a:avLst/>
              <a:gdLst>
                <a:gd name="T0" fmla="*/ 34365 w 17"/>
                <a:gd name="T1" fmla="*/ 0 h 17"/>
                <a:gd name="T2" fmla="*/ 25774 w 17"/>
                <a:gd name="T3" fmla="*/ 9338 h 17"/>
                <a:gd name="T4" fmla="*/ 17183 w 17"/>
                <a:gd name="T5" fmla="*/ 18676 h 17"/>
                <a:gd name="T6" fmla="*/ 17183 w 17"/>
                <a:gd name="T7" fmla="*/ 29882 h 17"/>
                <a:gd name="T8" fmla="*/ 0 w 17"/>
                <a:gd name="T9" fmla="*/ 29882 h 17"/>
                <a:gd name="T10" fmla="*/ 0 w 17"/>
                <a:gd name="T11" fmla="*/ 9338 h 17"/>
                <a:gd name="T12" fmla="*/ 17183 w 17"/>
                <a:gd name="T13" fmla="*/ 0 h 17"/>
                <a:gd name="T14" fmla="*/ 34365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0"/>
                  </a:moveTo>
                  <a:lnTo>
                    <a:pt x="12" y="5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5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2" name="Freeform 958"/>
            <p:cNvSpPr>
              <a:spLocks/>
            </p:cNvSpPr>
            <p:nvPr/>
          </p:nvSpPr>
          <p:spPr bwMode="auto">
            <a:xfrm>
              <a:off x="7789863" y="3311525"/>
              <a:ext cx="49212" cy="57150"/>
            </a:xfrm>
            <a:custGeom>
              <a:avLst/>
              <a:gdLst>
                <a:gd name="T0" fmla="*/ 44933 w 23"/>
                <a:gd name="T1" fmla="*/ 23966 h 31"/>
                <a:gd name="T2" fmla="*/ 44933 w 23"/>
                <a:gd name="T3" fmla="*/ 27653 h 31"/>
                <a:gd name="T4" fmla="*/ 47072 w 23"/>
                <a:gd name="T5" fmla="*/ 31340 h 31"/>
                <a:gd name="T6" fmla="*/ 44933 w 23"/>
                <a:gd name="T7" fmla="*/ 36871 h 31"/>
                <a:gd name="T8" fmla="*/ 44933 w 23"/>
                <a:gd name="T9" fmla="*/ 40558 h 31"/>
                <a:gd name="T10" fmla="*/ 40653 w 23"/>
                <a:gd name="T11" fmla="*/ 44245 h 31"/>
                <a:gd name="T12" fmla="*/ 36374 w 23"/>
                <a:gd name="T13" fmla="*/ 46089 h 31"/>
                <a:gd name="T14" fmla="*/ 34234 w 23"/>
                <a:gd name="T15" fmla="*/ 49776 h 31"/>
                <a:gd name="T16" fmla="*/ 32095 w 23"/>
                <a:gd name="T17" fmla="*/ 49776 h 31"/>
                <a:gd name="T18" fmla="*/ 27815 w 23"/>
                <a:gd name="T19" fmla="*/ 53463 h 31"/>
                <a:gd name="T20" fmla="*/ 23536 w 23"/>
                <a:gd name="T21" fmla="*/ 53463 h 31"/>
                <a:gd name="T22" fmla="*/ 19257 w 23"/>
                <a:gd name="T23" fmla="*/ 53463 h 31"/>
                <a:gd name="T24" fmla="*/ 14978 w 23"/>
                <a:gd name="T25" fmla="*/ 55306 h 31"/>
                <a:gd name="T26" fmla="*/ 10698 w 23"/>
                <a:gd name="T27" fmla="*/ 53463 h 31"/>
                <a:gd name="T28" fmla="*/ 6419 w 23"/>
                <a:gd name="T29" fmla="*/ 51619 h 31"/>
                <a:gd name="T30" fmla="*/ 4279 w 23"/>
                <a:gd name="T31" fmla="*/ 49776 h 31"/>
                <a:gd name="T32" fmla="*/ 2140 w 23"/>
                <a:gd name="T33" fmla="*/ 46089 h 31"/>
                <a:gd name="T34" fmla="*/ 0 w 23"/>
                <a:gd name="T35" fmla="*/ 42402 h 31"/>
                <a:gd name="T36" fmla="*/ 0 w 23"/>
                <a:gd name="T37" fmla="*/ 38715 h 31"/>
                <a:gd name="T38" fmla="*/ 2140 w 23"/>
                <a:gd name="T39" fmla="*/ 35027 h 31"/>
                <a:gd name="T40" fmla="*/ 2140 w 23"/>
                <a:gd name="T41" fmla="*/ 31340 h 31"/>
                <a:gd name="T42" fmla="*/ 4279 w 23"/>
                <a:gd name="T43" fmla="*/ 27653 h 31"/>
                <a:gd name="T44" fmla="*/ 6419 w 23"/>
                <a:gd name="T45" fmla="*/ 25810 h 31"/>
                <a:gd name="T46" fmla="*/ 4279 w 23"/>
                <a:gd name="T47" fmla="*/ 22123 h 31"/>
                <a:gd name="T48" fmla="*/ 2140 w 23"/>
                <a:gd name="T49" fmla="*/ 18435 h 31"/>
                <a:gd name="T50" fmla="*/ 0 w 23"/>
                <a:gd name="T51" fmla="*/ 14748 h 31"/>
                <a:gd name="T52" fmla="*/ 0 w 23"/>
                <a:gd name="T53" fmla="*/ 9218 h 31"/>
                <a:gd name="T54" fmla="*/ 0 w 23"/>
                <a:gd name="T55" fmla="*/ 5531 h 31"/>
                <a:gd name="T56" fmla="*/ 2140 w 23"/>
                <a:gd name="T57" fmla="*/ 1844 h 31"/>
                <a:gd name="T58" fmla="*/ 2140 w 23"/>
                <a:gd name="T59" fmla="*/ 0 h 31"/>
                <a:gd name="T60" fmla="*/ 6419 w 23"/>
                <a:gd name="T61" fmla="*/ 0 h 31"/>
                <a:gd name="T62" fmla="*/ 10698 w 23"/>
                <a:gd name="T63" fmla="*/ 0 h 31"/>
                <a:gd name="T64" fmla="*/ 14978 w 23"/>
                <a:gd name="T65" fmla="*/ 1844 h 31"/>
                <a:gd name="T66" fmla="*/ 44933 w 23"/>
                <a:gd name="T67" fmla="*/ 23966 h 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"/>
                <a:gd name="T103" fmla="*/ 0 h 31"/>
                <a:gd name="T104" fmla="*/ 23 w 23"/>
                <a:gd name="T105" fmla="*/ 31 h 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" h="31">
                  <a:moveTo>
                    <a:pt x="21" y="13"/>
                  </a:moveTo>
                  <a:lnTo>
                    <a:pt x="21" y="15"/>
                  </a:lnTo>
                  <a:lnTo>
                    <a:pt x="22" y="17"/>
                  </a:lnTo>
                  <a:lnTo>
                    <a:pt x="21" y="20"/>
                  </a:lnTo>
                  <a:lnTo>
                    <a:pt x="21" y="22"/>
                  </a:lnTo>
                  <a:lnTo>
                    <a:pt x="19" y="24"/>
                  </a:lnTo>
                  <a:lnTo>
                    <a:pt x="17" y="25"/>
                  </a:lnTo>
                  <a:lnTo>
                    <a:pt x="16" y="27"/>
                  </a:lnTo>
                  <a:lnTo>
                    <a:pt x="15" y="27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9" y="29"/>
                  </a:lnTo>
                  <a:lnTo>
                    <a:pt x="7" y="30"/>
                  </a:lnTo>
                  <a:lnTo>
                    <a:pt x="5" y="29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21" y="13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3" name="Freeform 959"/>
            <p:cNvSpPr>
              <a:spLocks/>
            </p:cNvSpPr>
            <p:nvPr/>
          </p:nvSpPr>
          <p:spPr bwMode="auto">
            <a:xfrm>
              <a:off x="7789863" y="3311525"/>
              <a:ext cx="55562" cy="65088"/>
            </a:xfrm>
            <a:custGeom>
              <a:avLst/>
              <a:gdLst>
                <a:gd name="T0" fmla="*/ 49151 w 26"/>
                <a:gd name="T1" fmla="*/ 27120 h 36"/>
                <a:gd name="T2" fmla="*/ 51288 w 26"/>
                <a:gd name="T3" fmla="*/ 32544 h 36"/>
                <a:gd name="T4" fmla="*/ 53425 w 26"/>
                <a:gd name="T5" fmla="*/ 37968 h 36"/>
                <a:gd name="T6" fmla="*/ 51288 w 26"/>
                <a:gd name="T7" fmla="*/ 41584 h 36"/>
                <a:gd name="T8" fmla="*/ 49151 w 26"/>
                <a:gd name="T9" fmla="*/ 47008 h 36"/>
                <a:gd name="T10" fmla="*/ 47014 w 26"/>
                <a:gd name="T11" fmla="*/ 48816 h 36"/>
                <a:gd name="T12" fmla="*/ 42740 w 26"/>
                <a:gd name="T13" fmla="*/ 52432 h 36"/>
                <a:gd name="T14" fmla="*/ 38466 w 26"/>
                <a:gd name="T15" fmla="*/ 56048 h 36"/>
                <a:gd name="T16" fmla="*/ 34192 w 26"/>
                <a:gd name="T17" fmla="*/ 57856 h 36"/>
                <a:gd name="T18" fmla="*/ 32055 w 26"/>
                <a:gd name="T19" fmla="*/ 59664 h 36"/>
                <a:gd name="T20" fmla="*/ 27781 w 26"/>
                <a:gd name="T21" fmla="*/ 61472 h 36"/>
                <a:gd name="T22" fmla="*/ 23507 w 26"/>
                <a:gd name="T23" fmla="*/ 61472 h 36"/>
                <a:gd name="T24" fmla="*/ 17096 w 26"/>
                <a:gd name="T25" fmla="*/ 63280 h 36"/>
                <a:gd name="T26" fmla="*/ 12822 w 26"/>
                <a:gd name="T27" fmla="*/ 61472 h 36"/>
                <a:gd name="T28" fmla="*/ 8548 w 26"/>
                <a:gd name="T29" fmla="*/ 57856 h 36"/>
                <a:gd name="T30" fmla="*/ 6411 w 26"/>
                <a:gd name="T31" fmla="*/ 56048 h 36"/>
                <a:gd name="T32" fmla="*/ 2137 w 26"/>
                <a:gd name="T33" fmla="*/ 52432 h 36"/>
                <a:gd name="T34" fmla="*/ 0 w 26"/>
                <a:gd name="T35" fmla="*/ 48816 h 36"/>
                <a:gd name="T36" fmla="*/ 0 w 26"/>
                <a:gd name="T37" fmla="*/ 45200 h 36"/>
                <a:gd name="T38" fmla="*/ 2137 w 26"/>
                <a:gd name="T39" fmla="*/ 41584 h 36"/>
                <a:gd name="T40" fmla="*/ 2137 w 26"/>
                <a:gd name="T41" fmla="*/ 37968 h 36"/>
                <a:gd name="T42" fmla="*/ 6411 w 26"/>
                <a:gd name="T43" fmla="*/ 32544 h 36"/>
                <a:gd name="T44" fmla="*/ 6411 w 26"/>
                <a:gd name="T45" fmla="*/ 28928 h 36"/>
                <a:gd name="T46" fmla="*/ 6411 w 26"/>
                <a:gd name="T47" fmla="*/ 25312 h 36"/>
                <a:gd name="T48" fmla="*/ 2137 w 26"/>
                <a:gd name="T49" fmla="*/ 21696 h 36"/>
                <a:gd name="T50" fmla="*/ 0 w 26"/>
                <a:gd name="T51" fmla="*/ 18080 h 36"/>
                <a:gd name="T52" fmla="*/ 0 w 26"/>
                <a:gd name="T53" fmla="*/ 12656 h 36"/>
                <a:gd name="T54" fmla="*/ 0 w 26"/>
                <a:gd name="T55" fmla="*/ 7232 h 36"/>
                <a:gd name="T56" fmla="*/ 2137 w 26"/>
                <a:gd name="T57" fmla="*/ 3616 h 36"/>
                <a:gd name="T58" fmla="*/ 4274 w 26"/>
                <a:gd name="T59" fmla="*/ 0 h 36"/>
                <a:gd name="T60" fmla="*/ 6411 w 26"/>
                <a:gd name="T61" fmla="*/ 0 h 36"/>
                <a:gd name="T62" fmla="*/ 12822 w 26"/>
                <a:gd name="T63" fmla="*/ 0 h 36"/>
                <a:gd name="T64" fmla="*/ 17096 w 26"/>
                <a:gd name="T65" fmla="*/ 1808 h 36"/>
                <a:gd name="T66" fmla="*/ 49151 w 26"/>
                <a:gd name="T67" fmla="*/ 27120 h 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"/>
                <a:gd name="T103" fmla="*/ 0 h 36"/>
                <a:gd name="T104" fmla="*/ 26 w 26"/>
                <a:gd name="T105" fmla="*/ 36 h 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" h="36">
                  <a:moveTo>
                    <a:pt x="23" y="15"/>
                  </a:moveTo>
                  <a:lnTo>
                    <a:pt x="24" y="18"/>
                  </a:lnTo>
                  <a:lnTo>
                    <a:pt x="25" y="21"/>
                  </a:lnTo>
                  <a:lnTo>
                    <a:pt x="24" y="23"/>
                  </a:lnTo>
                  <a:lnTo>
                    <a:pt x="23" y="26"/>
                  </a:lnTo>
                  <a:lnTo>
                    <a:pt x="22" y="27"/>
                  </a:lnTo>
                  <a:lnTo>
                    <a:pt x="20" y="29"/>
                  </a:lnTo>
                  <a:lnTo>
                    <a:pt x="18" y="31"/>
                  </a:lnTo>
                  <a:lnTo>
                    <a:pt x="16" y="32"/>
                  </a:lnTo>
                  <a:lnTo>
                    <a:pt x="15" y="33"/>
                  </a:lnTo>
                  <a:lnTo>
                    <a:pt x="13" y="34"/>
                  </a:lnTo>
                  <a:lnTo>
                    <a:pt x="11" y="34"/>
                  </a:lnTo>
                  <a:lnTo>
                    <a:pt x="8" y="35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23" y="1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4" name="Freeform 960"/>
            <p:cNvSpPr>
              <a:spLocks/>
            </p:cNvSpPr>
            <p:nvPr/>
          </p:nvSpPr>
          <p:spPr bwMode="auto">
            <a:xfrm>
              <a:off x="8150225" y="3319463"/>
              <a:ext cx="34925" cy="31750"/>
            </a:xfrm>
            <a:custGeom>
              <a:avLst/>
              <a:gdLst>
                <a:gd name="T0" fmla="*/ 0 w 17"/>
                <a:gd name="T1" fmla="*/ 29882 h 17"/>
                <a:gd name="T2" fmla="*/ 0 w 17"/>
                <a:gd name="T3" fmla="*/ 0 h 17"/>
                <a:gd name="T4" fmla="*/ 32871 w 17"/>
                <a:gd name="T5" fmla="*/ 0 h 17"/>
                <a:gd name="T6" fmla="*/ 32871 w 17"/>
                <a:gd name="T7" fmla="*/ 29882 h 17"/>
                <a:gd name="T8" fmla="*/ 0 w 17"/>
                <a:gd name="T9" fmla="*/ 2988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5" name="Freeform 961"/>
            <p:cNvSpPr>
              <a:spLocks/>
            </p:cNvSpPr>
            <p:nvPr/>
          </p:nvSpPr>
          <p:spPr bwMode="auto">
            <a:xfrm>
              <a:off x="8154988" y="3319463"/>
              <a:ext cx="34925" cy="31750"/>
            </a:xfrm>
            <a:custGeom>
              <a:avLst/>
              <a:gdLst>
                <a:gd name="T0" fmla="*/ 32871 w 17"/>
                <a:gd name="T1" fmla="*/ 0 h 17"/>
                <a:gd name="T2" fmla="*/ 32871 w 17"/>
                <a:gd name="T3" fmla="*/ 9338 h 17"/>
                <a:gd name="T4" fmla="*/ 32871 w 17"/>
                <a:gd name="T5" fmla="*/ 18676 h 17"/>
                <a:gd name="T6" fmla="*/ 16435 w 17"/>
                <a:gd name="T7" fmla="*/ 29882 h 17"/>
                <a:gd name="T8" fmla="*/ 0 w 17"/>
                <a:gd name="T9" fmla="*/ 18676 h 17"/>
                <a:gd name="T10" fmla="*/ 0 w 17"/>
                <a:gd name="T11" fmla="*/ 9338 h 17"/>
                <a:gd name="T12" fmla="*/ 8218 w 17"/>
                <a:gd name="T13" fmla="*/ 0 h 17"/>
                <a:gd name="T14" fmla="*/ 32871 w 17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6" y="0"/>
                  </a:moveTo>
                  <a:lnTo>
                    <a:pt x="16" y="5"/>
                  </a:lnTo>
                  <a:lnTo>
                    <a:pt x="16" y="10"/>
                  </a:lnTo>
                  <a:lnTo>
                    <a:pt x="8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4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6" name="Freeform 962"/>
            <p:cNvSpPr>
              <a:spLocks/>
            </p:cNvSpPr>
            <p:nvPr/>
          </p:nvSpPr>
          <p:spPr bwMode="auto">
            <a:xfrm>
              <a:off x="8101013" y="3376613"/>
              <a:ext cx="222250" cy="187325"/>
            </a:xfrm>
            <a:custGeom>
              <a:avLst/>
              <a:gdLst>
                <a:gd name="T0" fmla="*/ 55033 w 105"/>
                <a:gd name="T1" fmla="*/ 18187 h 103"/>
                <a:gd name="T2" fmla="*/ 65617 w 105"/>
                <a:gd name="T3" fmla="*/ 23643 h 103"/>
                <a:gd name="T4" fmla="*/ 78317 w 105"/>
                <a:gd name="T5" fmla="*/ 25462 h 103"/>
                <a:gd name="T6" fmla="*/ 86783 w 105"/>
                <a:gd name="T7" fmla="*/ 32736 h 103"/>
                <a:gd name="T8" fmla="*/ 95250 w 105"/>
                <a:gd name="T9" fmla="*/ 40011 h 103"/>
                <a:gd name="T10" fmla="*/ 105833 w 105"/>
                <a:gd name="T11" fmla="*/ 45467 h 103"/>
                <a:gd name="T12" fmla="*/ 116417 w 105"/>
                <a:gd name="T13" fmla="*/ 56379 h 103"/>
                <a:gd name="T14" fmla="*/ 139700 w 105"/>
                <a:gd name="T15" fmla="*/ 67292 h 103"/>
                <a:gd name="T16" fmla="*/ 158750 w 105"/>
                <a:gd name="T17" fmla="*/ 76385 h 103"/>
                <a:gd name="T18" fmla="*/ 171450 w 105"/>
                <a:gd name="T19" fmla="*/ 89116 h 103"/>
                <a:gd name="T20" fmla="*/ 171450 w 105"/>
                <a:gd name="T21" fmla="*/ 101847 h 103"/>
                <a:gd name="T22" fmla="*/ 177800 w 105"/>
                <a:gd name="T23" fmla="*/ 109121 h 103"/>
                <a:gd name="T24" fmla="*/ 186267 w 105"/>
                <a:gd name="T25" fmla="*/ 116396 h 103"/>
                <a:gd name="T26" fmla="*/ 192617 w 105"/>
                <a:gd name="T27" fmla="*/ 121852 h 103"/>
                <a:gd name="T28" fmla="*/ 198967 w 105"/>
                <a:gd name="T29" fmla="*/ 130946 h 103"/>
                <a:gd name="T30" fmla="*/ 205317 w 105"/>
                <a:gd name="T31" fmla="*/ 136402 h 103"/>
                <a:gd name="T32" fmla="*/ 215900 w 105"/>
                <a:gd name="T33" fmla="*/ 143676 h 103"/>
                <a:gd name="T34" fmla="*/ 220133 w 105"/>
                <a:gd name="T35" fmla="*/ 152770 h 103"/>
                <a:gd name="T36" fmla="*/ 215900 w 105"/>
                <a:gd name="T37" fmla="*/ 163682 h 103"/>
                <a:gd name="T38" fmla="*/ 215900 w 105"/>
                <a:gd name="T39" fmla="*/ 174594 h 103"/>
                <a:gd name="T40" fmla="*/ 213783 w 105"/>
                <a:gd name="T41" fmla="*/ 181869 h 103"/>
                <a:gd name="T42" fmla="*/ 205317 w 105"/>
                <a:gd name="T43" fmla="*/ 185506 h 103"/>
                <a:gd name="T44" fmla="*/ 196850 w 105"/>
                <a:gd name="T45" fmla="*/ 185506 h 103"/>
                <a:gd name="T46" fmla="*/ 186267 w 105"/>
                <a:gd name="T47" fmla="*/ 183688 h 103"/>
                <a:gd name="T48" fmla="*/ 173567 w 105"/>
                <a:gd name="T49" fmla="*/ 178232 h 103"/>
                <a:gd name="T50" fmla="*/ 160867 w 105"/>
                <a:gd name="T51" fmla="*/ 170957 h 103"/>
                <a:gd name="T52" fmla="*/ 150283 w 105"/>
                <a:gd name="T53" fmla="*/ 161863 h 103"/>
                <a:gd name="T54" fmla="*/ 139700 w 105"/>
                <a:gd name="T55" fmla="*/ 152770 h 103"/>
                <a:gd name="T56" fmla="*/ 127000 w 105"/>
                <a:gd name="T57" fmla="*/ 145495 h 103"/>
                <a:gd name="T58" fmla="*/ 122767 w 105"/>
                <a:gd name="T59" fmla="*/ 136402 h 103"/>
                <a:gd name="T60" fmla="*/ 118533 w 105"/>
                <a:gd name="T61" fmla="*/ 125490 h 103"/>
                <a:gd name="T62" fmla="*/ 114300 w 105"/>
                <a:gd name="T63" fmla="*/ 116396 h 103"/>
                <a:gd name="T64" fmla="*/ 105833 w 105"/>
                <a:gd name="T65" fmla="*/ 105484 h 103"/>
                <a:gd name="T66" fmla="*/ 97367 w 105"/>
                <a:gd name="T67" fmla="*/ 98209 h 103"/>
                <a:gd name="T68" fmla="*/ 91017 w 105"/>
                <a:gd name="T69" fmla="*/ 89116 h 103"/>
                <a:gd name="T70" fmla="*/ 88900 w 105"/>
                <a:gd name="T71" fmla="*/ 80022 h 103"/>
                <a:gd name="T72" fmla="*/ 76200 w 105"/>
                <a:gd name="T73" fmla="*/ 70929 h 103"/>
                <a:gd name="T74" fmla="*/ 63500 w 105"/>
                <a:gd name="T75" fmla="*/ 61835 h 103"/>
                <a:gd name="T76" fmla="*/ 52917 w 105"/>
                <a:gd name="T77" fmla="*/ 52742 h 103"/>
                <a:gd name="T78" fmla="*/ 46567 w 105"/>
                <a:gd name="T79" fmla="*/ 54561 h 103"/>
                <a:gd name="T80" fmla="*/ 44450 w 105"/>
                <a:gd name="T81" fmla="*/ 52742 h 103"/>
                <a:gd name="T82" fmla="*/ 48683 w 105"/>
                <a:gd name="T83" fmla="*/ 52742 h 103"/>
                <a:gd name="T84" fmla="*/ 50800 w 105"/>
                <a:gd name="T85" fmla="*/ 52742 h 103"/>
                <a:gd name="T86" fmla="*/ 50800 w 105"/>
                <a:gd name="T87" fmla="*/ 49105 h 103"/>
                <a:gd name="T88" fmla="*/ 44450 w 105"/>
                <a:gd name="T89" fmla="*/ 43649 h 103"/>
                <a:gd name="T90" fmla="*/ 40217 w 105"/>
                <a:gd name="T91" fmla="*/ 38192 h 103"/>
                <a:gd name="T92" fmla="*/ 35983 w 105"/>
                <a:gd name="T93" fmla="*/ 30918 h 103"/>
                <a:gd name="T94" fmla="*/ 29633 w 105"/>
                <a:gd name="T95" fmla="*/ 25462 h 103"/>
                <a:gd name="T96" fmla="*/ 21167 w 105"/>
                <a:gd name="T97" fmla="*/ 23643 h 103"/>
                <a:gd name="T98" fmla="*/ 10583 w 105"/>
                <a:gd name="T99" fmla="*/ 21824 h 103"/>
                <a:gd name="T100" fmla="*/ 2117 w 105"/>
                <a:gd name="T101" fmla="*/ 18187 h 103"/>
                <a:gd name="T102" fmla="*/ 0 w 105"/>
                <a:gd name="T103" fmla="*/ 9093 h 103"/>
                <a:gd name="T104" fmla="*/ 4233 w 105"/>
                <a:gd name="T105" fmla="*/ 3637 h 103"/>
                <a:gd name="T106" fmla="*/ 16933 w 105"/>
                <a:gd name="T107" fmla="*/ 0 h 103"/>
                <a:gd name="T108" fmla="*/ 25400 w 105"/>
                <a:gd name="T109" fmla="*/ 3637 h 103"/>
                <a:gd name="T110" fmla="*/ 33867 w 105"/>
                <a:gd name="T111" fmla="*/ 10912 h 103"/>
                <a:gd name="T112" fmla="*/ 44450 w 105"/>
                <a:gd name="T113" fmla="*/ 14550 h 10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5"/>
                <a:gd name="T172" fmla="*/ 0 h 103"/>
                <a:gd name="T173" fmla="*/ 105 w 105"/>
                <a:gd name="T174" fmla="*/ 103 h 10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5" h="103">
                  <a:moveTo>
                    <a:pt x="24" y="8"/>
                  </a:moveTo>
                  <a:lnTo>
                    <a:pt x="26" y="10"/>
                  </a:lnTo>
                  <a:lnTo>
                    <a:pt x="28" y="11"/>
                  </a:lnTo>
                  <a:lnTo>
                    <a:pt x="31" y="13"/>
                  </a:lnTo>
                  <a:lnTo>
                    <a:pt x="33" y="14"/>
                  </a:lnTo>
                  <a:lnTo>
                    <a:pt x="37" y="14"/>
                  </a:lnTo>
                  <a:lnTo>
                    <a:pt x="38" y="16"/>
                  </a:lnTo>
                  <a:lnTo>
                    <a:pt x="41" y="18"/>
                  </a:lnTo>
                  <a:lnTo>
                    <a:pt x="42" y="21"/>
                  </a:lnTo>
                  <a:lnTo>
                    <a:pt x="45" y="22"/>
                  </a:lnTo>
                  <a:lnTo>
                    <a:pt x="49" y="24"/>
                  </a:lnTo>
                  <a:lnTo>
                    <a:pt x="50" y="25"/>
                  </a:lnTo>
                  <a:lnTo>
                    <a:pt x="52" y="29"/>
                  </a:lnTo>
                  <a:lnTo>
                    <a:pt x="55" y="31"/>
                  </a:lnTo>
                  <a:lnTo>
                    <a:pt x="60" y="33"/>
                  </a:lnTo>
                  <a:lnTo>
                    <a:pt x="66" y="37"/>
                  </a:lnTo>
                  <a:lnTo>
                    <a:pt x="71" y="39"/>
                  </a:lnTo>
                  <a:lnTo>
                    <a:pt x="75" y="42"/>
                  </a:lnTo>
                  <a:lnTo>
                    <a:pt x="78" y="45"/>
                  </a:lnTo>
                  <a:lnTo>
                    <a:pt x="81" y="49"/>
                  </a:lnTo>
                  <a:lnTo>
                    <a:pt x="81" y="54"/>
                  </a:lnTo>
                  <a:lnTo>
                    <a:pt x="81" y="56"/>
                  </a:lnTo>
                  <a:lnTo>
                    <a:pt x="82" y="58"/>
                  </a:lnTo>
                  <a:lnTo>
                    <a:pt x="84" y="60"/>
                  </a:lnTo>
                  <a:lnTo>
                    <a:pt x="84" y="63"/>
                  </a:lnTo>
                  <a:lnTo>
                    <a:pt x="88" y="64"/>
                  </a:lnTo>
                  <a:lnTo>
                    <a:pt x="90" y="65"/>
                  </a:lnTo>
                  <a:lnTo>
                    <a:pt x="91" y="67"/>
                  </a:lnTo>
                  <a:lnTo>
                    <a:pt x="92" y="69"/>
                  </a:lnTo>
                  <a:lnTo>
                    <a:pt x="94" y="72"/>
                  </a:lnTo>
                  <a:lnTo>
                    <a:pt x="95" y="73"/>
                  </a:lnTo>
                  <a:lnTo>
                    <a:pt x="97" y="75"/>
                  </a:lnTo>
                  <a:lnTo>
                    <a:pt x="101" y="76"/>
                  </a:lnTo>
                  <a:lnTo>
                    <a:pt x="102" y="79"/>
                  </a:lnTo>
                  <a:lnTo>
                    <a:pt x="104" y="81"/>
                  </a:lnTo>
                  <a:lnTo>
                    <a:pt x="104" y="84"/>
                  </a:lnTo>
                  <a:lnTo>
                    <a:pt x="102" y="88"/>
                  </a:lnTo>
                  <a:lnTo>
                    <a:pt x="102" y="90"/>
                  </a:lnTo>
                  <a:lnTo>
                    <a:pt x="102" y="92"/>
                  </a:lnTo>
                  <a:lnTo>
                    <a:pt x="102" y="96"/>
                  </a:lnTo>
                  <a:lnTo>
                    <a:pt x="104" y="99"/>
                  </a:lnTo>
                  <a:lnTo>
                    <a:pt x="101" y="100"/>
                  </a:lnTo>
                  <a:lnTo>
                    <a:pt x="100" y="100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93" y="102"/>
                  </a:lnTo>
                  <a:lnTo>
                    <a:pt x="90" y="102"/>
                  </a:lnTo>
                  <a:lnTo>
                    <a:pt x="88" y="101"/>
                  </a:lnTo>
                  <a:lnTo>
                    <a:pt x="86" y="100"/>
                  </a:lnTo>
                  <a:lnTo>
                    <a:pt x="82" y="98"/>
                  </a:lnTo>
                  <a:lnTo>
                    <a:pt x="79" y="96"/>
                  </a:lnTo>
                  <a:lnTo>
                    <a:pt x="76" y="94"/>
                  </a:lnTo>
                  <a:lnTo>
                    <a:pt x="74" y="92"/>
                  </a:lnTo>
                  <a:lnTo>
                    <a:pt x="71" y="89"/>
                  </a:lnTo>
                  <a:lnTo>
                    <a:pt x="69" y="86"/>
                  </a:lnTo>
                  <a:lnTo>
                    <a:pt x="66" y="84"/>
                  </a:lnTo>
                  <a:lnTo>
                    <a:pt x="63" y="81"/>
                  </a:lnTo>
                  <a:lnTo>
                    <a:pt x="60" y="80"/>
                  </a:lnTo>
                  <a:lnTo>
                    <a:pt x="59" y="77"/>
                  </a:lnTo>
                  <a:lnTo>
                    <a:pt x="58" y="75"/>
                  </a:lnTo>
                  <a:lnTo>
                    <a:pt x="57" y="72"/>
                  </a:lnTo>
                  <a:lnTo>
                    <a:pt x="56" y="69"/>
                  </a:lnTo>
                  <a:lnTo>
                    <a:pt x="55" y="67"/>
                  </a:lnTo>
                  <a:lnTo>
                    <a:pt x="54" y="64"/>
                  </a:lnTo>
                  <a:lnTo>
                    <a:pt x="51" y="61"/>
                  </a:lnTo>
                  <a:lnTo>
                    <a:pt x="50" y="58"/>
                  </a:lnTo>
                  <a:lnTo>
                    <a:pt x="49" y="56"/>
                  </a:lnTo>
                  <a:lnTo>
                    <a:pt x="46" y="54"/>
                  </a:lnTo>
                  <a:lnTo>
                    <a:pt x="43" y="52"/>
                  </a:lnTo>
                  <a:lnTo>
                    <a:pt x="43" y="49"/>
                  </a:lnTo>
                  <a:lnTo>
                    <a:pt x="43" y="46"/>
                  </a:lnTo>
                  <a:lnTo>
                    <a:pt x="42" y="44"/>
                  </a:lnTo>
                  <a:lnTo>
                    <a:pt x="38" y="41"/>
                  </a:lnTo>
                  <a:lnTo>
                    <a:pt x="36" y="39"/>
                  </a:lnTo>
                  <a:lnTo>
                    <a:pt x="33" y="37"/>
                  </a:lnTo>
                  <a:lnTo>
                    <a:pt x="30" y="34"/>
                  </a:lnTo>
                  <a:lnTo>
                    <a:pt x="28" y="31"/>
                  </a:lnTo>
                  <a:lnTo>
                    <a:pt x="25" y="29"/>
                  </a:lnTo>
                  <a:lnTo>
                    <a:pt x="23" y="31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4" y="27"/>
                  </a:lnTo>
                  <a:lnTo>
                    <a:pt x="23" y="25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19" y="21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6" y="16"/>
                  </a:lnTo>
                  <a:lnTo>
                    <a:pt x="14" y="14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1" y="8"/>
                  </a:lnTo>
                  <a:lnTo>
                    <a:pt x="24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7" name="Freeform 963"/>
            <p:cNvSpPr>
              <a:spLocks/>
            </p:cNvSpPr>
            <p:nvPr/>
          </p:nvSpPr>
          <p:spPr bwMode="auto">
            <a:xfrm>
              <a:off x="8101013" y="3376613"/>
              <a:ext cx="230187" cy="190500"/>
            </a:xfrm>
            <a:custGeom>
              <a:avLst/>
              <a:gdLst>
                <a:gd name="T0" fmla="*/ 57019 w 109"/>
                <a:gd name="T1" fmla="*/ 18143 h 105"/>
                <a:gd name="T2" fmla="*/ 67578 w 109"/>
                <a:gd name="T3" fmla="*/ 23586 h 105"/>
                <a:gd name="T4" fmla="*/ 80249 w 109"/>
                <a:gd name="T5" fmla="*/ 27214 h 105"/>
                <a:gd name="T6" fmla="*/ 88696 w 109"/>
                <a:gd name="T7" fmla="*/ 32657 h 105"/>
                <a:gd name="T8" fmla="*/ 99255 w 109"/>
                <a:gd name="T9" fmla="*/ 39914 h 105"/>
                <a:gd name="T10" fmla="*/ 111926 w 109"/>
                <a:gd name="T11" fmla="*/ 47171 h 105"/>
                <a:gd name="T12" fmla="*/ 120373 w 109"/>
                <a:gd name="T13" fmla="*/ 58057 h 105"/>
                <a:gd name="T14" fmla="*/ 143603 w 109"/>
                <a:gd name="T15" fmla="*/ 67129 h 105"/>
                <a:gd name="T16" fmla="*/ 164721 w 109"/>
                <a:gd name="T17" fmla="*/ 78014 h 105"/>
                <a:gd name="T18" fmla="*/ 177392 w 109"/>
                <a:gd name="T19" fmla="*/ 88900 h 105"/>
                <a:gd name="T20" fmla="*/ 177392 w 109"/>
                <a:gd name="T21" fmla="*/ 103414 h 105"/>
                <a:gd name="T22" fmla="*/ 183727 w 109"/>
                <a:gd name="T23" fmla="*/ 112486 h 105"/>
                <a:gd name="T24" fmla="*/ 192174 w 109"/>
                <a:gd name="T25" fmla="*/ 117929 h 105"/>
                <a:gd name="T26" fmla="*/ 200622 w 109"/>
                <a:gd name="T27" fmla="*/ 123371 h 105"/>
                <a:gd name="T28" fmla="*/ 204845 w 109"/>
                <a:gd name="T29" fmla="*/ 132443 h 105"/>
                <a:gd name="T30" fmla="*/ 213293 w 109"/>
                <a:gd name="T31" fmla="*/ 139700 h 105"/>
                <a:gd name="T32" fmla="*/ 223852 w 109"/>
                <a:gd name="T33" fmla="*/ 146957 h 105"/>
                <a:gd name="T34" fmla="*/ 228075 w 109"/>
                <a:gd name="T35" fmla="*/ 156029 h 105"/>
                <a:gd name="T36" fmla="*/ 223852 w 109"/>
                <a:gd name="T37" fmla="*/ 166914 h 105"/>
                <a:gd name="T38" fmla="*/ 223852 w 109"/>
                <a:gd name="T39" fmla="*/ 175986 h 105"/>
                <a:gd name="T40" fmla="*/ 221740 w 109"/>
                <a:gd name="T41" fmla="*/ 185057 h 105"/>
                <a:gd name="T42" fmla="*/ 213293 w 109"/>
                <a:gd name="T43" fmla="*/ 188686 h 105"/>
                <a:gd name="T44" fmla="*/ 202734 w 109"/>
                <a:gd name="T45" fmla="*/ 188686 h 105"/>
                <a:gd name="T46" fmla="*/ 192174 w 109"/>
                <a:gd name="T47" fmla="*/ 186871 h 105"/>
                <a:gd name="T48" fmla="*/ 179504 w 109"/>
                <a:gd name="T49" fmla="*/ 181429 h 105"/>
                <a:gd name="T50" fmla="*/ 166833 w 109"/>
                <a:gd name="T51" fmla="*/ 174171 h 105"/>
                <a:gd name="T52" fmla="*/ 156274 w 109"/>
                <a:gd name="T53" fmla="*/ 165100 h 105"/>
                <a:gd name="T54" fmla="*/ 145715 w 109"/>
                <a:gd name="T55" fmla="*/ 156029 h 105"/>
                <a:gd name="T56" fmla="*/ 133044 w 109"/>
                <a:gd name="T57" fmla="*/ 148771 h 105"/>
                <a:gd name="T58" fmla="*/ 126708 w 109"/>
                <a:gd name="T59" fmla="*/ 137886 h 105"/>
                <a:gd name="T60" fmla="*/ 124597 w 109"/>
                <a:gd name="T61" fmla="*/ 127000 h 105"/>
                <a:gd name="T62" fmla="*/ 116149 w 109"/>
                <a:gd name="T63" fmla="*/ 117929 h 105"/>
                <a:gd name="T64" fmla="*/ 111926 w 109"/>
                <a:gd name="T65" fmla="*/ 107043 h 105"/>
                <a:gd name="T66" fmla="*/ 99255 w 109"/>
                <a:gd name="T67" fmla="*/ 99786 h 105"/>
                <a:gd name="T68" fmla="*/ 95031 w 109"/>
                <a:gd name="T69" fmla="*/ 90714 h 105"/>
                <a:gd name="T70" fmla="*/ 90808 w 109"/>
                <a:gd name="T71" fmla="*/ 81643 h 105"/>
                <a:gd name="T72" fmla="*/ 78137 w 109"/>
                <a:gd name="T73" fmla="*/ 72571 h 105"/>
                <a:gd name="T74" fmla="*/ 65466 w 109"/>
                <a:gd name="T75" fmla="*/ 63500 h 105"/>
                <a:gd name="T76" fmla="*/ 52795 w 109"/>
                <a:gd name="T77" fmla="*/ 52614 h 105"/>
                <a:gd name="T78" fmla="*/ 48572 w 109"/>
                <a:gd name="T79" fmla="*/ 54429 h 105"/>
                <a:gd name="T80" fmla="*/ 46460 w 109"/>
                <a:gd name="T81" fmla="*/ 54429 h 105"/>
                <a:gd name="T82" fmla="*/ 48572 w 109"/>
                <a:gd name="T83" fmla="*/ 52614 h 105"/>
                <a:gd name="T84" fmla="*/ 52795 w 109"/>
                <a:gd name="T85" fmla="*/ 52614 h 105"/>
                <a:gd name="T86" fmla="*/ 52795 w 109"/>
                <a:gd name="T87" fmla="*/ 50800 h 105"/>
                <a:gd name="T88" fmla="*/ 46460 w 109"/>
                <a:gd name="T89" fmla="*/ 43543 h 105"/>
                <a:gd name="T90" fmla="*/ 42236 w 109"/>
                <a:gd name="T91" fmla="*/ 38100 h 105"/>
                <a:gd name="T92" fmla="*/ 38013 w 109"/>
                <a:gd name="T93" fmla="*/ 32657 h 105"/>
                <a:gd name="T94" fmla="*/ 31677 w 109"/>
                <a:gd name="T95" fmla="*/ 27214 h 105"/>
                <a:gd name="T96" fmla="*/ 21118 w 109"/>
                <a:gd name="T97" fmla="*/ 23586 h 105"/>
                <a:gd name="T98" fmla="*/ 10559 w 109"/>
                <a:gd name="T99" fmla="*/ 21771 h 105"/>
                <a:gd name="T100" fmla="*/ 2112 w 109"/>
                <a:gd name="T101" fmla="*/ 18143 h 105"/>
                <a:gd name="T102" fmla="*/ 0 w 109"/>
                <a:gd name="T103" fmla="*/ 9071 h 105"/>
                <a:gd name="T104" fmla="*/ 4224 w 109"/>
                <a:gd name="T105" fmla="*/ 3629 h 105"/>
                <a:gd name="T106" fmla="*/ 16894 w 109"/>
                <a:gd name="T107" fmla="*/ 0 h 105"/>
                <a:gd name="T108" fmla="*/ 25342 w 109"/>
                <a:gd name="T109" fmla="*/ 3629 h 105"/>
                <a:gd name="T110" fmla="*/ 35901 w 109"/>
                <a:gd name="T111" fmla="*/ 10886 h 105"/>
                <a:gd name="T112" fmla="*/ 44348 w 109"/>
                <a:gd name="T113" fmla="*/ 14514 h 1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"/>
                <a:gd name="T172" fmla="*/ 0 h 105"/>
                <a:gd name="T173" fmla="*/ 109 w 109"/>
                <a:gd name="T174" fmla="*/ 105 h 1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" h="105">
                  <a:moveTo>
                    <a:pt x="25" y="8"/>
                  </a:moveTo>
                  <a:lnTo>
                    <a:pt x="27" y="10"/>
                  </a:lnTo>
                  <a:lnTo>
                    <a:pt x="29" y="12"/>
                  </a:lnTo>
                  <a:lnTo>
                    <a:pt x="32" y="13"/>
                  </a:lnTo>
                  <a:lnTo>
                    <a:pt x="34" y="14"/>
                  </a:lnTo>
                  <a:lnTo>
                    <a:pt x="38" y="15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4" y="21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3" y="26"/>
                  </a:lnTo>
                  <a:lnTo>
                    <a:pt x="54" y="29"/>
                  </a:lnTo>
                  <a:lnTo>
                    <a:pt x="57" y="32"/>
                  </a:lnTo>
                  <a:lnTo>
                    <a:pt x="62" y="35"/>
                  </a:lnTo>
                  <a:lnTo>
                    <a:pt x="68" y="37"/>
                  </a:lnTo>
                  <a:lnTo>
                    <a:pt x="73" y="40"/>
                  </a:lnTo>
                  <a:lnTo>
                    <a:pt x="78" y="43"/>
                  </a:lnTo>
                  <a:lnTo>
                    <a:pt x="81" y="45"/>
                  </a:lnTo>
                  <a:lnTo>
                    <a:pt x="84" y="49"/>
                  </a:lnTo>
                  <a:lnTo>
                    <a:pt x="84" y="55"/>
                  </a:lnTo>
                  <a:lnTo>
                    <a:pt x="84" y="57"/>
                  </a:lnTo>
                  <a:lnTo>
                    <a:pt x="85" y="59"/>
                  </a:lnTo>
                  <a:lnTo>
                    <a:pt x="87" y="62"/>
                  </a:lnTo>
                  <a:lnTo>
                    <a:pt x="87" y="64"/>
                  </a:lnTo>
                  <a:lnTo>
                    <a:pt x="91" y="65"/>
                  </a:lnTo>
                  <a:lnTo>
                    <a:pt x="94" y="66"/>
                  </a:lnTo>
                  <a:lnTo>
                    <a:pt x="95" y="68"/>
                  </a:lnTo>
                  <a:lnTo>
                    <a:pt x="96" y="70"/>
                  </a:lnTo>
                  <a:lnTo>
                    <a:pt x="97" y="73"/>
                  </a:lnTo>
                  <a:lnTo>
                    <a:pt x="99" y="75"/>
                  </a:lnTo>
                  <a:lnTo>
                    <a:pt x="101" y="77"/>
                  </a:lnTo>
                  <a:lnTo>
                    <a:pt x="104" y="78"/>
                  </a:lnTo>
                  <a:lnTo>
                    <a:pt x="106" y="81"/>
                  </a:lnTo>
                  <a:lnTo>
                    <a:pt x="108" y="83"/>
                  </a:lnTo>
                  <a:lnTo>
                    <a:pt x="108" y="86"/>
                  </a:lnTo>
                  <a:lnTo>
                    <a:pt x="106" y="89"/>
                  </a:lnTo>
                  <a:lnTo>
                    <a:pt x="106" y="92"/>
                  </a:lnTo>
                  <a:lnTo>
                    <a:pt x="106" y="94"/>
                  </a:lnTo>
                  <a:lnTo>
                    <a:pt x="106" y="97"/>
                  </a:lnTo>
                  <a:lnTo>
                    <a:pt x="108" y="101"/>
                  </a:lnTo>
                  <a:lnTo>
                    <a:pt x="105" y="102"/>
                  </a:lnTo>
                  <a:lnTo>
                    <a:pt x="104" y="102"/>
                  </a:lnTo>
                  <a:lnTo>
                    <a:pt x="101" y="104"/>
                  </a:lnTo>
                  <a:lnTo>
                    <a:pt x="99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1" y="103"/>
                  </a:lnTo>
                  <a:lnTo>
                    <a:pt x="89" y="102"/>
                  </a:lnTo>
                  <a:lnTo>
                    <a:pt x="85" y="100"/>
                  </a:lnTo>
                  <a:lnTo>
                    <a:pt x="82" y="98"/>
                  </a:lnTo>
                  <a:lnTo>
                    <a:pt x="79" y="96"/>
                  </a:lnTo>
                  <a:lnTo>
                    <a:pt x="77" y="93"/>
                  </a:lnTo>
                  <a:lnTo>
                    <a:pt x="74" y="91"/>
                  </a:lnTo>
                  <a:lnTo>
                    <a:pt x="72" y="88"/>
                  </a:lnTo>
                  <a:lnTo>
                    <a:pt x="69" y="86"/>
                  </a:lnTo>
                  <a:lnTo>
                    <a:pt x="66" y="83"/>
                  </a:lnTo>
                  <a:lnTo>
                    <a:pt x="63" y="82"/>
                  </a:lnTo>
                  <a:lnTo>
                    <a:pt x="61" y="78"/>
                  </a:lnTo>
                  <a:lnTo>
                    <a:pt x="60" y="76"/>
                  </a:lnTo>
                  <a:lnTo>
                    <a:pt x="59" y="73"/>
                  </a:lnTo>
                  <a:lnTo>
                    <a:pt x="59" y="70"/>
                  </a:lnTo>
                  <a:lnTo>
                    <a:pt x="57" y="68"/>
                  </a:lnTo>
                  <a:lnTo>
                    <a:pt x="55" y="65"/>
                  </a:lnTo>
                  <a:lnTo>
                    <a:pt x="53" y="63"/>
                  </a:lnTo>
                  <a:lnTo>
                    <a:pt x="53" y="59"/>
                  </a:lnTo>
                  <a:lnTo>
                    <a:pt x="51" y="57"/>
                  </a:lnTo>
                  <a:lnTo>
                    <a:pt x="47" y="55"/>
                  </a:lnTo>
                  <a:lnTo>
                    <a:pt x="44" y="54"/>
                  </a:lnTo>
                  <a:lnTo>
                    <a:pt x="45" y="50"/>
                  </a:lnTo>
                  <a:lnTo>
                    <a:pt x="44" y="47"/>
                  </a:lnTo>
                  <a:lnTo>
                    <a:pt x="43" y="45"/>
                  </a:lnTo>
                  <a:lnTo>
                    <a:pt x="40" y="42"/>
                  </a:lnTo>
                  <a:lnTo>
                    <a:pt x="37" y="40"/>
                  </a:lnTo>
                  <a:lnTo>
                    <a:pt x="34" y="37"/>
                  </a:lnTo>
                  <a:lnTo>
                    <a:pt x="31" y="35"/>
                  </a:lnTo>
                  <a:lnTo>
                    <a:pt x="29" y="32"/>
                  </a:lnTo>
                  <a:lnTo>
                    <a:pt x="25" y="29"/>
                  </a:lnTo>
                  <a:lnTo>
                    <a:pt x="23" y="32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23" y="26"/>
                  </a:lnTo>
                  <a:lnTo>
                    <a:pt x="22" y="24"/>
                  </a:lnTo>
                  <a:lnTo>
                    <a:pt x="21" y="23"/>
                  </a:lnTo>
                  <a:lnTo>
                    <a:pt x="20" y="21"/>
                  </a:lnTo>
                  <a:lnTo>
                    <a:pt x="19" y="20"/>
                  </a:lnTo>
                  <a:lnTo>
                    <a:pt x="18" y="18"/>
                  </a:lnTo>
                  <a:lnTo>
                    <a:pt x="17" y="16"/>
                  </a:lnTo>
                  <a:lnTo>
                    <a:pt x="15" y="15"/>
                  </a:lnTo>
                  <a:lnTo>
                    <a:pt x="12" y="14"/>
                  </a:lnTo>
                  <a:lnTo>
                    <a:pt x="10" y="13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7" y="6"/>
                  </a:lnTo>
                  <a:lnTo>
                    <a:pt x="19" y="7"/>
                  </a:lnTo>
                  <a:lnTo>
                    <a:pt x="21" y="8"/>
                  </a:lnTo>
                  <a:lnTo>
                    <a:pt x="25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8" name="Freeform 964"/>
            <p:cNvSpPr>
              <a:spLocks/>
            </p:cNvSpPr>
            <p:nvPr/>
          </p:nvSpPr>
          <p:spPr bwMode="auto">
            <a:xfrm>
              <a:off x="8105775" y="3381375"/>
              <a:ext cx="34925" cy="30163"/>
            </a:xfrm>
            <a:custGeom>
              <a:avLst/>
              <a:gdLst>
                <a:gd name="T0" fmla="*/ 32871 w 17"/>
                <a:gd name="T1" fmla="*/ 28389 h 17"/>
                <a:gd name="T2" fmla="*/ 26707 w 17"/>
                <a:gd name="T3" fmla="*/ 24840 h 17"/>
                <a:gd name="T4" fmla="*/ 20544 w 17"/>
                <a:gd name="T5" fmla="*/ 24840 h 17"/>
                <a:gd name="T6" fmla="*/ 16435 w 17"/>
                <a:gd name="T7" fmla="*/ 21292 h 17"/>
                <a:gd name="T8" fmla="*/ 12326 w 17"/>
                <a:gd name="T9" fmla="*/ 17743 h 17"/>
                <a:gd name="T10" fmla="*/ 8218 w 17"/>
                <a:gd name="T11" fmla="*/ 14194 h 17"/>
                <a:gd name="T12" fmla="*/ 6163 w 17"/>
                <a:gd name="T13" fmla="*/ 7097 h 17"/>
                <a:gd name="T14" fmla="*/ 4109 w 17"/>
                <a:gd name="T15" fmla="*/ 3549 h 17"/>
                <a:gd name="T16" fmla="*/ 0 w 17"/>
                <a:gd name="T17" fmla="*/ 0 h 17"/>
                <a:gd name="T18" fmla="*/ 6163 w 17"/>
                <a:gd name="T19" fmla="*/ 3549 h 17"/>
                <a:gd name="T20" fmla="*/ 10272 w 17"/>
                <a:gd name="T21" fmla="*/ 3549 h 17"/>
                <a:gd name="T22" fmla="*/ 14381 w 17"/>
                <a:gd name="T23" fmla="*/ 7097 h 17"/>
                <a:gd name="T24" fmla="*/ 18490 w 17"/>
                <a:gd name="T25" fmla="*/ 10646 h 17"/>
                <a:gd name="T26" fmla="*/ 20544 w 17"/>
                <a:gd name="T27" fmla="*/ 14194 h 17"/>
                <a:gd name="T28" fmla="*/ 24653 w 17"/>
                <a:gd name="T29" fmla="*/ 17743 h 17"/>
                <a:gd name="T30" fmla="*/ 28762 w 17"/>
                <a:gd name="T31" fmla="*/ 21292 h 17"/>
                <a:gd name="T32" fmla="*/ 32871 w 17"/>
                <a:gd name="T33" fmla="*/ 28389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6"/>
                  </a:moveTo>
                  <a:lnTo>
                    <a:pt x="13" y="14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4" y="8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9" name="Freeform 965"/>
            <p:cNvSpPr>
              <a:spLocks/>
            </p:cNvSpPr>
            <p:nvPr/>
          </p:nvSpPr>
          <p:spPr bwMode="auto">
            <a:xfrm>
              <a:off x="8105775" y="3381375"/>
              <a:ext cx="34925" cy="30163"/>
            </a:xfrm>
            <a:custGeom>
              <a:avLst/>
              <a:gdLst>
                <a:gd name="T0" fmla="*/ 32871 w 17"/>
                <a:gd name="T1" fmla="*/ 28389 h 17"/>
                <a:gd name="T2" fmla="*/ 24653 w 17"/>
                <a:gd name="T3" fmla="*/ 24840 h 17"/>
                <a:gd name="T4" fmla="*/ 20544 w 17"/>
                <a:gd name="T5" fmla="*/ 23066 h 17"/>
                <a:gd name="T6" fmla="*/ 14381 w 17"/>
                <a:gd name="T7" fmla="*/ 19517 h 17"/>
                <a:gd name="T8" fmla="*/ 10272 w 17"/>
                <a:gd name="T9" fmla="*/ 15969 h 17"/>
                <a:gd name="T10" fmla="*/ 6163 w 17"/>
                <a:gd name="T11" fmla="*/ 14194 h 17"/>
                <a:gd name="T12" fmla="*/ 6163 w 17"/>
                <a:gd name="T13" fmla="*/ 7097 h 17"/>
                <a:gd name="T14" fmla="*/ 4109 w 17"/>
                <a:gd name="T15" fmla="*/ 3549 h 17"/>
                <a:gd name="T16" fmla="*/ 0 w 17"/>
                <a:gd name="T17" fmla="*/ 0 h 17"/>
                <a:gd name="T18" fmla="*/ 6163 w 17"/>
                <a:gd name="T19" fmla="*/ 1774 h 17"/>
                <a:gd name="T20" fmla="*/ 8218 w 17"/>
                <a:gd name="T21" fmla="*/ 3549 h 17"/>
                <a:gd name="T22" fmla="*/ 12326 w 17"/>
                <a:gd name="T23" fmla="*/ 7097 h 17"/>
                <a:gd name="T24" fmla="*/ 18490 w 17"/>
                <a:gd name="T25" fmla="*/ 8871 h 17"/>
                <a:gd name="T26" fmla="*/ 20544 w 17"/>
                <a:gd name="T27" fmla="*/ 14194 h 17"/>
                <a:gd name="T28" fmla="*/ 24653 w 17"/>
                <a:gd name="T29" fmla="*/ 17743 h 17"/>
                <a:gd name="T30" fmla="*/ 26707 w 17"/>
                <a:gd name="T31" fmla="*/ 21292 h 17"/>
                <a:gd name="T32" fmla="*/ 32871 w 17"/>
                <a:gd name="T33" fmla="*/ 28389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16" y="16"/>
                  </a:moveTo>
                  <a:lnTo>
                    <a:pt x="12" y="14"/>
                  </a:lnTo>
                  <a:lnTo>
                    <a:pt x="10" y="13"/>
                  </a:lnTo>
                  <a:lnTo>
                    <a:pt x="7" y="11"/>
                  </a:lnTo>
                  <a:lnTo>
                    <a:pt x="5" y="9"/>
                  </a:lnTo>
                  <a:lnTo>
                    <a:pt x="3" y="8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6" y="4"/>
                  </a:lnTo>
                  <a:lnTo>
                    <a:pt x="9" y="5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3" y="12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30" name="Freeform 966"/>
            <p:cNvSpPr>
              <a:spLocks/>
            </p:cNvSpPr>
            <p:nvPr/>
          </p:nvSpPr>
          <p:spPr bwMode="auto">
            <a:xfrm>
              <a:off x="8139113" y="3684588"/>
              <a:ext cx="36512" cy="0"/>
            </a:xfrm>
            <a:custGeom>
              <a:avLst/>
              <a:gdLst>
                <a:gd name="T0" fmla="*/ 34364 w 17"/>
                <a:gd name="T1" fmla="*/ 0 h 1"/>
                <a:gd name="T2" fmla="*/ 0 w 17"/>
                <a:gd name="T3" fmla="*/ 0 h 1"/>
                <a:gd name="T4" fmla="*/ 17182 w 17"/>
                <a:gd name="T5" fmla="*/ 0 h 1"/>
                <a:gd name="T6" fmla="*/ 34364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16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31" name="Freeform 967"/>
            <p:cNvSpPr>
              <a:spLocks/>
            </p:cNvSpPr>
            <p:nvPr/>
          </p:nvSpPr>
          <p:spPr bwMode="auto">
            <a:xfrm>
              <a:off x="8139113" y="3395663"/>
              <a:ext cx="36512" cy="28575"/>
            </a:xfrm>
            <a:custGeom>
              <a:avLst/>
              <a:gdLst>
                <a:gd name="T0" fmla="*/ 34364 w 17"/>
                <a:gd name="T1" fmla="*/ 10085 h 17"/>
                <a:gd name="T2" fmla="*/ 25773 w 17"/>
                <a:gd name="T3" fmla="*/ 26894 h 17"/>
                <a:gd name="T4" fmla="*/ 0 w 17"/>
                <a:gd name="T5" fmla="*/ 5043 h 17"/>
                <a:gd name="T6" fmla="*/ 12887 w 17"/>
                <a:gd name="T7" fmla="*/ 5043 h 17"/>
                <a:gd name="T8" fmla="*/ 21478 w 17"/>
                <a:gd name="T9" fmla="*/ 0 h 17"/>
                <a:gd name="T10" fmla="*/ 25773 w 17"/>
                <a:gd name="T11" fmla="*/ 5043 h 17"/>
                <a:gd name="T12" fmla="*/ 34364 w 17"/>
                <a:gd name="T13" fmla="*/ 10085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6"/>
                  </a:moveTo>
                  <a:lnTo>
                    <a:pt x="12" y="16"/>
                  </a:lnTo>
                  <a:lnTo>
                    <a:pt x="0" y="3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6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32" name="Freeform 968"/>
            <p:cNvSpPr>
              <a:spLocks/>
            </p:cNvSpPr>
            <p:nvPr/>
          </p:nvSpPr>
          <p:spPr bwMode="auto">
            <a:xfrm>
              <a:off x="8369300" y="3400425"/>
              <a:ext cx="38100" cy="28575"/>
            </a:xfrm>
            <a:custGeom>
              <a:avLst/>
              <a:gdLst>
                <a:gd name="T0" fmla="*/ 35859 w 17"/>
                <a:gd name="T1" fmla="*/ 8404 h 17"/>
                <a:gd name="T2" fmla="*/ 35859 w 17"/>
                <a:gd name="T3" fmla="*/ 16809 h 17"/>
                <a:gd name="T4" fmla="*/ 29135 w 17"/>
                <a:gd name="T5" fmla="*/ 16809 h 17"/>
                <a:gd name="T6" fmla="*/ 24653 w 17"/>
                <a:gd name="T7" fmla="*/ 26894 h 17"/>
                <a:gd name="T8" fmla="*/ 20171 w 17"/>
                <a:gd name="T9" fmla="*/ 26894 h 17"/>
                <a:gd name="T10" fmla="*/ 13447 w 17"/>
                <a:gd name="T11" fmla="*/ 26894 h 17"/>
                <a:gd name="T12" fmla="*/ 8965 w 17"/>
                <a:gd name="T13" fmla="*/ 26894 h 17"/>
                <a:gd name="T14" fmla="*/ 4482 w 17"/>
                <a:gd name="T15" fmla="*/ 16809 h 17"/>
                <a:gd name="T16" fmla="*/ 0 w 17"/>
                <a:gd name="T17" fmla="*/ 16809 h 17"/>
                <a:gd name="T18" fmla="*/ 4482 w 17"/>
                <a:gd name="T19" fmla="*/ 0 h 17"/>
                <a:gd name="T20" fmla="*/ 8965 w 17"/>
                <a:gd name="T21" fmla="*/ 0 h 17"/>
                <a:gd name="T22" fmla="*/ 20171 w 17"/>
                <a:gd name="T23" fmla="*/ 0 h 17"/>
                <a:gd name="T24" fmla="*/ 29135 w 17"/>
                <a:gd name="T25" fmla="*/ 8404 h 17"/>
                <a:gd name="T26" fmla="*/ 35859 w 17"/>
                <a:gd name="T27" fmla="*/ 8404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5"/>
                  </a:moveTo>
                  <a:lnTo>
                    <a:pt x="16" y="10"/>
                  </a:lnTo>
                  <a:lnTo>
                    <a:pt x="13" y="10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3" y="5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33" name="Freeform 969"/>
            <p:cNvSpPr>
              <a:spLocks/>
            </p:cNvSpPr>
            <p:nvPr/>
          </p:nvSpPr>
          <p:spPr bwMode="auto">
            <a:xfrm>
              <a:off x="8369300" y="3400425"/>
              <a:ext cx="38100" cy="28575"/>
            </a:xfrm>
            <a:custGeom>
              <a:avLst/>
              <a:gdLst>
                <a:gd name="T0" fmla="*/ 35859 w 17"/>
                <a:gd name="T1" fmla="*/ 10085 h 17"/>
                <a:gd name="T2" fmla="*/ 35859 w 17"/>
                <a:gd name="T3" fmla="*/ 16809 h 17"/>
                <a:gd name="T4" fmla="*/ 29135 w 17"/>
                <a:gd name="T5" fmla="*/ 20171 h 17"/>
                <a:gd name="T6" fmla="*/ 22412 w 17"/>
                <a:gd name="T7" fmla="*/ 23532 h 17"/>
                <a:gd name="T8" fmla="*/ 17929 w 17"/>
                <a:gd name="T9" fmla="*/ 26894 h 17"/>
                <a:gd name="T10" fmla="*/ 13447 w 17"/>
                <a:gd name="T11" fmla="*/ 23532 h 17"/>
                <a:gd name="T12" fmla="*/ 11206 w 17"/>
                <a:gd name="T13" fmla="*/ 23532 h 17"/>
                <a:gd name="T14" fmla="*/ 4482 w 17"/>
                <a:gd name="T15" fmla="*/ 20171 h 17"/>
                <a:gd name="T16" fmla="*/ 0 w 17"/>
                <a:gd name="T17" fmla="*/ 16809 h 17"/>
                <a:gd name="T18" fmla="*/ 2241 w 17"/>
                <a:gd name="T19" fmla="*/ 0 h 17"/>
                <a:gd name="T20" fmla="*/ 11206 w 17"/>
                <a:gd name="T21" fmla="*/ 3362 h 17"/>
                <a:gd name="T22" fmla="*/ 17929 w 17"/>
                <a:gd name="T23" fmla="*/ 3362 h 17"/>
                <a:gd name="T24" fmla="*/ 29135 w 17"/>
                <a:gd name="T25" fmla="*/ 6724 h 17"/>
                <a:gd name="T26" fmla="*/ 35859 w 17"/>
                <a:gd name="T27" fmla="*/ 10085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6"/>
                  </a:moveTo>
                  <a:lnTo>
                    <a:pt x="16" y="10"/>
                  </a:lnTo>
                  <a:lnTo>
                    <a:pt x="13" y="12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1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13" y="4"/>
                  </a:lnTo>
                  <a:lnTo>
                    <a:pt x="16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34" name="Freeform 970"/>
            <p:cNvSpPr>
              <a:spLocks/>
            </p:cNvSpPr>
            <p:nvPr/>
          </p:nvSpPr>
          <p:spPr bwMode="auto">
            <a:xfrm>
              <a:off x="8316913" y="3709988"/>
              <a:ext cx="1587" cy="31750"/>
            </a:xfrm>
            <a:custGeom>
              <a:avLst/>
              <a:gdLst>
                <a:gd name="T0" fmla="*/ 0 w 1"/>
                <a:gd name="T1" fmla="*/ 14941 h 17"/>
                <a:gd name="T2" fmla="*/ 0 w 1"/>
                <a:gd name="T3" fmla="*/ 0 h 17"/>
                <a:gd name="T4" fmla="*/ 0 w 1"/>
                <a:gd name="T5" fmla="*/ 29882 h 17"/>
                <a:gd name="T6" fmla="*/ 0 w 1"/>
                <a:gd name="T7" fmla="*/ 1494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7"/>
                <a:gd name="T14" fmla="*/ 1 w 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7">
                  <a:moveTo>
                    <a:pt x="0" y="8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35" name="Freeform 971"/>
            <p:cNvSpPr>
              <a:spLocks/>
            </p:cNvSpPr>
            <p:nvPr/>
          </p:nvSpPr>
          <p:spPr bwMode="auto">
            <a:xfrm>
              <a:off x="8316913" y="3425825"/>
              <a:ext cx="36512" cy="31750"/>
            </a:xfrm>
            <a:custGeom>
              <a:avLst/>
              <a:gdLst>
                <a:gd name="T0" fmla="*/ 34364 w 17"/>
                <a:gd name="T1" fmla="*/ 29882 h 17"/>
                <a:gd name="T2" fmla="*/ 25773 w 17"/>
                <a:gd name="T3" fmla="*/ 29882 h 17"/>
                <a:gd name="T4" fmla="*/ 0 w 17"/>
                <a:gd name="T5" fmla="*/ 0 h 17"/>
                <a:gd name="T6" fmla="*/ 12887 w 17"/>
                <a:gd name="T7" fmla="*/ 0 h 17"/>
                <a:gd name="T8" fmla="*/ 25773 w 17"/>
                <a:gd name="T9" fmla="*/ 0 h 17"/>
                <a:gd name="T10" fmla="*/ 34364 w 17"/>
                <a:gd name="T11" fmla="*/ 0 h 17"/>
                <a:gd name="T12" fmla="*/ 34364 w 17"/>
                <a:gd name="T13" fmla="*/ 29882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12" y="1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36" name="Freeform 972"/>
            <p:cNvSpPr>
              <a:spLocks/>
            </p:cNvSpPr>
            <p:nvPr/>
          </p:nvSpPr>
          <p:spPr bwMode="auto">
            <a:xfrm>
              <a:off x="8118475" y="3425825"/>
              <a:ext cx="36513" cy="31750"/>
            </a:xfrm>
            <a:custGeom>
              <a:avLst/>
              <a:gdLst>
                <a:gd name="T0" fmla="*/ 34365 w 17"/>
                <a:gd name="T1" fmla="*/ 29882 h 17"/>
                <a:gd name="T2" fmla="*/ 27922 w 17"/>
                <a:gd name="T3" fmla="*/ 29882 h 17"/>
                <a:gd name="T4" fmla="*/ 17183 w 17"/>
                <a:gd name="T5" fmla="*/ 29882 h 17"/>
                <a:gd name="T6" fmla="*/ 10739 w 17"/>
                <a:gd name="T7" fmla="*/ 29882 h 17"/>
                <a:gd name="T8" fmla="*/ 0 w 17"/>
                <a:gd name="T9" fmla="*/ 0 h 17"/>
                <a:gd name="T10" fmla="*/ 10739 w 17"/>
                <a:gd name="T11" fmla="*/ 0 h 17"/>
                <a:gd name="T12" fmla="*/ 17183 w 17"/>
                <a:gd name="T13" fmla="*/ 0 h 17"/>
                <a:gd name="T14" fmla="*/ 27922 w 17"/>
                <a:gd name="T15" fmla="*/ 29882 h 17"/>
                <a:gd name="T16" fmla="*/ 34365 w 17"/>
                <a:gd name="T17" fmla="*/ 29882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6"/>
                  </a:moveTo>
                  <a:lnTo>
                    <a:pt x="13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0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16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37" name="Freeform 973"/>
            <p:cNvSpPr>
              <a:spLocks/>
            </p:cNvSpPr>
            <p:nvPr/>
          </p:nvSpPr>
          <p:spPr bwMode="auto">
            <a:xfrm>
              <a:off x="8118475" y="3425825"/>
              <a:ext cx="36513" cy="31750"/>
            </a:xfrm>
            <a:custGeom>
              <a:avLst/>
              <a:gdLst>
                <a:gd name="T0" fmla="*/ 34365 w 17"/>
                <a:gd name="T1" fmla="*/ 20544 h 17"/>
                <a:gd name="T2" fmla="*/ 23626 w 17"/>
                <a:gd name="T3" fmla="*/ 29882 h 17"/>
                <a:gd name="T4" fmla="*/ 17183 w 17"/>
                <a:gd name="T5" fmla="*/ 20544 h 17"/>
                <a:gd name="T6" fmla="*/ 8591 w 17"/>
                <a:gd name="T7" fmla="*/ 16809 h 17"/>
                <a:gd name="T8" fmla="*/ 0 w 17"/>
                <a:gd name="T9" fmla="*/ 11206 h 17"/>
                <a:gd name="T10" fmla="*/ 0 w 17"/>
                <a:gd name="T11" fmla="*/ 0 h 17"/>
                <a:gd name="T12" fmla="*/ 8591 w 17"/>
                <a:gd name="T13" fmla="*/ 3735 h 17"/>
                <a:gd name="T14" fmla="*/ 17183 w 17"/>
                <a:gd name="T15" fmla="*/ 11206 h 17"/>
                <a:gd name="T16" fmla="*/ 23626 w 17"/>
                <a:gd name="T17" fmla="*/ 16809 h 17"/>
                <a:gd name="T18" fmla="*/ 34365 w 17"/>
                <a:gd name="T19" fmla="*/ 2054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1"/>
                  </a:moveTo>
                  <a:lnTo>
                    <a:pt x="11" y="16"/>
                  </a:lnTo>
                  <a:lnTo>
                    <a:pt x="8" y="11"/>
                  </a:lnTo>
                  <a:lnTo>
                    <a:pt x="4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" y="2"/>
                  </a:lnTo>
                  <a:lnTo>
                    <a:pt x="8" y="6"/>
                  </a:lnTo>
                  <a:lnTo>
                    <a:pt x="11" y="9"/>
                  </a:lnTo>
                  <a:lnTo>
                    <a:pt x="16" y="11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38" name="Freeform 974"/>
            <p:cNvSpPr>
              <a:spLocks/>
            </p:cNvSpPr>
            <p:nvPr/>
          </p:nvSpPr>
          <p:spPr bwMode="auto">
            <a:xfrm>
              <a:off x="8150225" y="3449638"/>
              <a:ext cx="34925" cy="31750"/>
            </a:xfrm>
            <a:custGeom>
              <a:avLst/>
              <a:gdLst>
                <a:gd name="T0" fmla="*/ 32871 w 17"/>
                <a:gd name="T1" fmla="*/ 9338 h 17"/>
                <a:gd name="T2" fmla="*/ 32871 w 17"/>
                <a:gd name="T3" fmla="*/ 14941 h 17"/>
                <a:gd name="T4" fmla="*/ 32871 w 17"/>
                <a:gd name="T5" fmla="*/ 18676 h 17"/>
                <a:gd name="T6" fmla="*/ 32871 w 17"/>
                <a:gd name="T7" fmla="*/ 24279 h 17"/>
                <a:gd name="T8" fmla="*/ 26707 w 17"/>
                <a:gd name="T9" fmla="*/ 29882 h 17"/>
                <a:gd name="T10" fmla="*/ 16435 w 17"/>
                <a:gd name="T11" fmla="*/ 29882 h 17"/>
                <a:gd name="T12" fmla="*/ 10272 w 17"/>
                <a:gd name="T13" fmla="*/ 24279 h 17"/>
                <a:gd name="T14" fmla="*/ 4109 w 17"/>
                <a:gd name="T15" fmla="*/ 18676 h 17"/>
                <a:gd name="T16" fmla="*/ 0 w 17"/>
                <a:gd name="T17" fmla="*/ 14941 h 17"/>
                <a:gd name="T18" fmla="*/ 4109 w 17"/>
                <a:gd name="T19" fmla="*/ 3735 h 17"/>
                <a:gd name="T20" fmla="*/ 10272 w 17"/>
                <a:gd name="T21" fmla="*/ 3735 h 17"/>
                <a:gd name="T22" fmla="*/ 20544 w 17"/>
                <a:gd name="T23" fmla="*/ 0 h 17"/>
                <a:gd name="T24" fmla="*/ 32871 w 17"/>
                <a:gd name="T25" fmla="*/ 9338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5"/>
                  </a:moveTo>
                  <a:lnTo>
                    <a:pt x="16" y="8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2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6" y="5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39" name="Freeform 975"/>
            <p:cNvSpPr>
              <a:spLocks/>
            </p:cNvSpPr>
            <p:nvPr/>
          </p:nvSpPr>
          <p:spPr bwMode="auto">
            <a:xfrm>
              <a:off x="8150225" y="3449638"/>
              <a:ext cx="34925" cy="31750"/>
            </a:xfrm>
            <a:custGeom>
              <a:avLst/>
              <a:gdLst>
                <a:gd name="T0" fmla="*/ 28762 w 17"/>
                <a:gd name="T1" fmla="*/ 7471 h 17"/>
                <a:gd name="T2" fmla="*/ 28762 w 17"/>
                <a:gd name="T3" fmla="*/ 11206 h 17"/>
                <a:gd name="T4" fmla="*/ 32871 w 17"/>
                <a:gd name="T5" fmla="*/ 18676 h 17"/>
                <a:gd name="T6" fmla="*/ 28762 w 17"/>
                <a:gd name="T7" fmla="*/ 24279 h 17"/>
                <a:gd name="T8" fmla="*/ 26707 w 17"/>
                <a:gd name="T9" fmla="*/ 29882 h 17"/>
                <a:gd name="T10" fmla="*/ 16435 w 17"/>
                <a:gd name="T11" fmla="*/ 29882 h 17"/>
                <a:gd name="T12" fmla="*/ 12326 w 17"/>
                <a:gd name="T13" fmla="*/ 24279 h 17"/>
                <a:gd name="T14" fmla="*/ 4109 w 17"/>
                <a:gd name="T15" fmla="*/ 16809 h 17"/>
                <a:gd name="T16" fmla="*/ 0 w 17"/>
                <a:gd name="T17" fmla="*/ 11206 h 17"/>
                <a:gd name="T18" fmla="*/ 4109 w 17"/>
                <a:gd name="T19" fmla="*/ 3735 h 17"/>
                <a:gd name="T20" fmla="*/ 12326 w 17"/>
                <a:gd name="T21" fmla="*/ 1868 h 17"/>
                <a:gd name="T22" fmla="*/ 20544 w 17"/>
                <a:gd name="T23" fmla="*/ 0 h 17"/>
                <a:gd name="T24" fmla="*/ 28762 w 17"/>
                <a:gd name="T25" fmla="*/ 747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4" y="4"/>
                  </a:moveTo>
                  <a:lnTo>
                    <a:pt x="14" y="6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6" y="13"/>
                  </a:lnTo>
                  <a:lnTo>
                    <a:pt x="2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40" name="Freeform 976"/>
            <p:cNvSpPr>
              <a:spLocks/>
            </p:cNvSpPr>
            <p:nvPr/>
          </p:nvSpPr>
          <p:spPr bwMode="auto">
            <a:xfrm>
              <a:off x="8296275" y="3741738"/>
              <a:ext cx="1588" cy="28575"/>
            </a:xfrm>
            <a:custGeom>
              <a:avLst/>
              <a:gdLst>
                <a:gd name="T0" fmla="*/ 0 w 1"/>
                <a:gd name="T1" fmla="*/ 26894 h 17"/>
                <a:gd name="T2" fmla="*/ 0 w 1"/>
                <a:gd name="T3" fmla="*/ 0 h 17"/>
                <a:gd name="T4" fmla="*/ 0 w 1"/>
                <a:gd name="T5" fmla="*/ 26894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41" name="Freeform 977"/>
            <p:cNvSpPr>
              <a:spLocks/>
            </p:cNvSpPr>
            <p:nvPr/>
          </p:nvSpPr>
          <p:spPr bwMode="auto">
            <a:xfrm>
              <a:off x="8296275" y="3452813"/>
              <a:ext cx="34925" cy="30162"/>
            </a:xfrm>
            <a:custGeom>
              <a:avLst/>
              <a:gdLst>
                <a:gd name="T0" fmla="*/ 32871 w 17"/>
                <a:gd name="T1" fmla="*/ 7097 h 17"/>
                <a:gd name="T2" fmla="*/ 32871 w 17"/>
                <a:gd name="T3" fmla="*/ 21291 h 17"/>
                <a:gd name="T4" fmla="*/ 24653 w 17"/>
                <a:gd name="T5" fmla="*/ 28388 h 17"/>
                <a:gd name="T6" fmla="*/ 18490 w 17"/>
                <a:gd name="T7" fmla="*/ 28388 h 17"/>
                <a:gd name="T8" fmla="*/ 0 w 17"/>
                <a:gd name="T9" fmla="*/ 28388 h 17"/>
                <a:gd name="T10" fmla="*/ 0 w 17"/>
                <a:gd name="T11" fmla="*/ 0 h 17"/>
                <a:gd name="T12" fmla="*/ 32871 w 17"/>
                <a:gd name="T13" fmla="*/ 709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4"/>
                  </a:moveTo>
                  <a:lnTo>
                    <a:pt x="16" y="12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42" name="Freeform 978"/>
            <p:cNvSpPr>
              <a:spLocks/>
            </p:cNvSpPr>
            <p:nvPr/>
          </p:nvSpPr>
          <p:spPr bwMode="auto">
            <a:xfrm>
              <a:off x="8177213" y="3749675"/>
              <a:ext cx="1587" cy="30163"/>
            </a:xfrm>
            <a:custGeom>
              <a:avLst/>
              <a:gdLst>
                <a:gd name="T0" fmla="*/ 0 w 1"/>
                <a:gd name="T1" fmla="*/ 28389 h 17"/>
                <a:gd name="T2" fmla="*/ 0 w 1"/>
                <a:gd name="T3" fmla="*/ 14194 h 17"/>
                <a:gd name="T4" fmla="*/ 0 w 1"/>
                <a:gd name="T5" fmla="*/ 0 h 17"/>
                <a:gd name="T6" fmla="*/ 0 w 1"/>
                <a:gd name="T7" fmla="*/ 14194 h 17"/>
                <a:gd name="T8" fmla="*/ 0 w 1"/>
                <a:gd name="T9" fmla="*/ 2838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43" name="Freeform 979"/>
            <p:cNvSpPr>
              <a:spLocks/>
            </p:cNvSpPr>
            <p:nvPr/>
          </p:nvSpPr>
          <p:spPr bwMode="auto">
            <a:xfrm>
              <a:off x="8177213" y="3460750"/>
              <a:ext cx="36512" cy="30163"/>
            </a:xfrm>
            <a:custGeom>
              <a:avLst/>
              <a:gdLst>
                <a:gd name="T0" fmla="*/ 19330 w 17"/>
                <a:gd name="T1" fmla="*/ 28389 h 17"/>
                <a:gd name="T2" fmla="*/ 12887 w 17"/>
                <a:gd name="T3" fmla="*/ 19517 h 17"/>
                <a:gd name="T4" fmla="*/ 0 w 17"/>
                <a:gd name="T5" fmla="*/ 15969 h 17"/>
                <a:gd name="T6" fmla="*/ 0 w 17"/>
                <a:gd name="T7" fmla="*/ 10646 h 17"/>
                <a:gd name="T8" fmla="*/ 0 w 17"/>
                <a:gd name="T9" fmla="*/ 0 h 17"/>
                <a:gd name="T10" fmla="*/ 6443 w 17"/>
                <a:gd name="T11" fmla="*/ 7097 h 17"/>
                <a:gd name="T12" fmla="*/ 25773 w 17"/>
                <a:gd name="T13" fmla="*/ 15969 h 17"/>
                <a:gd name="T14" fmla="*/ 34364 w 17"/>
                <a:gd name="T15" fmla="*/ 19517 h 17"/>
                <a:gd name="T16" fmla="*/ 19330 w 17"/>
                <a:gd name="T17" fmla="*/ 28389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9" y="16"/>
                  </a:moveTo>
                  <a:lnTo>
                    <a:pt x="6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3" y="4"/>
                  </a:lnTo>
                  <a:lnTo>
                    <a:pt x="12" y="9"/>
                  </a:lnTo>
                  <a:lnTo>
                    <a:pt x="16" y="11"/>
                  </a:lnTo>
                  <a:lnTo>
                    <a:pt x="9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44" name="Freeform 980"/>
            <p:cNvSpPr>
              <a:spLocks/>
            </p:cNvSpPr>
            <p:nvPr/>
          </p:nvSpPr>
          <p:spPr bwMode="auto">
            <a:xfrm>
              <a:off x="8170863" y="3470275"/>
              <a:ext cx="36512" cy="28575"/>
            </a:xfrm>
            <a:custGeom>
              <a:avLst/>
              <a:gdLst>
                <a:gd name="T0" fmla="*/ 34364 w 17"/>
                <a:gd name="T1" fmla="*/ 0 h 17"/>
                <a:gd name="T2" fmla="*/ 17182 w 17"/>
                <a:gd name="T3" fmla="*/ 0 h 17"/>
                <a:gd name="T4" fmla="*/ 17182 w 17"/>
                <a:gd name="T5" fmla="*/ 13447 h 17"/>
                <a:gd name="T6" fmla="*/ 34364 w 17"/>
                <a:gd name="T7" fmla="*/ 13447 h 17"/>
                <a:gd name="T8" fmla="*/ 34364 w 17"/>
                <a:gd name="T9" fmla="*/ 26894 h 17"/>
                <a:gd name="T10" fmla="*/ 17182 w 17"/>
                <a:gd name="T11" fmla="*/ 26894 h 17"/>
                <a:gd name="T12" fmla="*/ 0 w 17"/>
                <a:gd name="T13" fmla="*/ 26894 h 17"/>
                <a:gd name="T14" fmla="*/ 0 w 17"/>
                <a:gd name="T15" fmla="*/ 13447 h 17"/>
                <a:gd name="T16" fmla="*/ 0 w 17"/>
                <a:gd name="T17" fmla="*/ 0 h 17"/>
                <a:gd name="T18" fmla="*/ 17182 w 17"/>
                <a:gd name="T19" fmla="*/ 0 h 17"/>
                <a:gd name="T20" fmla="*/ 34364 w 17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45" name="Freeform 981"/>
            <p:cNvSpPr>
              <a:spLocks/>
            </p:cNvSpPr>
            <p:nvPr/>
          </p:nvSpPr>
          <p:spPr bwMode="auto">
            <a:xfrm>
              <a:off x="8170863" y="3470275"/>
              <a:ext cx="36512" cy="28575"/>
            </a:xfrm>
            <a:custGeom>
              <a:avLst/>
              <a:gdLst>
                <a:gd name="T0" fmla="*/ 23625 w 17"/>
                <a:gd name="T1" fmla="*/ 0 h 17"/>
                <a:gd name="T2" fmla="*/ 19330 w 17"/>
                <a:gd name="T3" fmla="*/ 3362 h 17"/>
                <a:gd name="T4" fmla="*/ 19330 w 17"/>
                <a:gd name="T5" fmla="*/ 6724 h 17"/>
                <a:gd name="T6" fmla="*/ 19330 w 17"/>
                <a:gd name="T7" fmla="*/ 10085 h 17"/>
                <a:gd name="T8" fmla="*/ 19330 w 17"/>
                <a:gd name="T9" fmla="*/ 13447 h 17"/>
                <a:gd name="T10" fmla="*/ 34364 w 17"/>
                <a:gd name="T11" fmla="*/ 13447 h 17"/>
                <a:gd name="T12" fmla="*/ 27921 w 17"/>
                <a:gd name="T13" fmla="*/ 26894 h 17"/>
                <a:gd name="T14" fmla="*/ 19330 w 17"/>
                <a:gd name="T15" fmla="*/ 26894 h 17"/>
                <a:gd name="T16" fmla="*/ 12887 w 17"/>
                <a:gd name="T17" fmla="*/ 23532 h 17"/>
                <a:gd name="T18" fmla="*/ 4296 w 17"/>
                <a:gd name="T19" fmla="*/ 23532 h 17"/>
                <a:gd name="T20" fmla="*/ 4296 w 17"/>
                <a:gd name="T21" fmla="*/ 16809 h 17"/>
                <a:gd name="T22" fmla="*/ 0 w 17"/>
                <a:gd name="T23" fmla="*/ 10085 h 17"/>
                <a:gd name="T24" fmla="*/ 4296 w 17"/>
                <a:gd name="T25" fmla="*/ 3362 h 17"/>
                <a:gd name="T26" fmla="*/ 12887 w 17"/>
                <a:gd name="T27" fmla="*/ 0 h 17"/>
                <a:gd name="T28" fmla="*/ 23625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1" y="0"/>
                  </a:moveTo>
                  <a:lnTo>
                    <a:pt x="9" y="2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16" y="8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1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46" name="Freeform 982"/>
            <p:cNvSpPr>
              <a:spLocks/>
            </p:cNvSpPr>
            <p:nvPr/>
          </p:nvSpPr>
          <p:spPr bwMode="auto">
            <a:xfrm>
              <a:off x="8297863" y="3470275"/>
              <a:ext cx="36512" cy="28575"/>
            </a:xfrm>
            <a:custGeom>
              <a:avLst/>
              <a:gdLst>
                <a:gd name="T0" fmla="*/ 34364 w 17"/>
                <a:gd name="T1" fmla="*/ 26894 h 17"/>
                <a:gd name="T2" fmla="*/ 21478 w 17"/>
                <a:gd name="T3" fmla="*/ 26894 h 17"/>
                <a:gd name="T4" fmla="*/ 10739 w 17"/>
                <a:gd name="T5" fmla="*/ 26894 h 17"/>
                <a:gd name="T6" fmla="*/ 10739 w 17"/>
                <a:gd name="T7" fmla="*/ 13447 h 17"/>
                <a:gd name="T8" fmla="*/ 0 w 17"/>
                <a:gd name="T9" fmla="*/ 13447 h 17"/>
                <a:gd name="T10" fmla="*/ 10739 w 17"/>
                <a:gd name="T11" fmla="*/ 0 h 17"/>
                <a:gd name="T12" fmla="*/ 21478 w 17"/>
                <a:gd name="T13" fmla="*/ 0 h 17"/>
                <a:gd name="T14" fmla="*/ 34364 w 17"/>
                <a:gd name="T15" fmla="*/ 13447 h 17"/>
                <a:gd name="T16" fmla="*/ 34364 w 17"/>
                <a:gd name="T17" fmla="*/ 26894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6"/>
                  </a:moveTo>
                  <a:lnTo>
                    <a:pt x="10" y="16"/>
                  </a:lnTo>
                  <a:lnTo>
                    <a:pt x="5" y="16"/>
                  </a:lnTo>
                  <a:lnTo>
                    <a:pt x="5" y="8"/>
                  </a:lnTo>
                  <a:lnTo>
                    <a:pt x="0" y="8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8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47" name="Freeform 983"/>
            <p:cNvSpPr>
              <a:spLocks/>
            </p:cNvSpPr>
            <p:nvPr/>
          </p:nvSpPr>
          <p:spPr bwMode="auto">
            <a:xfrm>
              <a:off x="8297863" y="3470275"/>
              <a:ext cx="36512" cy="28575"/>
            </a:xfrm>
            <a:custGeom>
              <a:avLst/>
              <a:gdLst>
                <a:gd name="T0" fmla="*/ 30069 w 17"/>
                <a:gd name="T1" fmla="*/ 26894 h 17"/>
                <a:gd name="T2" fmla="*/ 21478 w 17"/>
                <a:gd name="T3" fmla="*/ 26894 h 17"/>
                <a:gd name="T4" fmla="*/ 12887 w 17"/>
                <a:gd name="T5" fmla="*/ 18490 h 17"/>
                <a:gd name="T6" fmla="*/ 8591 w 17"/>
                <a:gd name="T7" fmla="*/ 15128 h 17"/>
                <a:gd name="T8" fmla="*/ 0 w 17"/>
                <a:gd name="T9" fmla="*/ 15128 h 17"/>
                <a:gd name="T10" fmla="*/ 8591 w 17"/>
                <a:gd name="T11" fmla="*/ 0 h 17"/>
                <a:gd name="T12" fmla="*/ 21478 w 17"/>
                <a:gd name="T13" fmla="*/ 3362 h 17"/>
                <a:gd name="T14" fmla="*/ 30069 w 17"/>
                <a:gd name="T15" fmla="*/ 10085 h 17"/>
                <a:gd name="T16" fmla="*/ 34364 w 17"/>
                <a:gd name="T17" fmla="*/ 15128 h 17"/>
                <a:gd name="T18" fmla="*/ 30069 w 17"/>
                <a:gd name="T19" fmla="*/ 2689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4" y="16"/>
                  </a:moveTo>
                  <a:lnTo>
                    <a:pt x="10" y="16"/>
                  </a:lnTo>
                  <a:lnTo>
                    <a:pt x="6" y="11"/>
                  </a:lnTo>
                  <a:lnTo>
                    <a:pt x="4" y="9"/>
                  </a:lnTo>
                  <a:lnTo>
                    <a:pt x="0" y="9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4" y="6"/>
                  </a:lnTo>
                  <a:lnTo>
                    <a:pt x="16" y="9"/>
                  </a:lnTo>
                  <a:lnTo>
                    <a:pt x="14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48" name="Freeform 984"/>
            <p:cNvSpPr>
              <a:spLocks/>
            </p:cNvSpPr>
            <p:nvPr/>
          </p:nvSpPr>
          <p:spPr bwMode="auto">
            <a:xfrm>
              <a:off x="8293100" y="3478213"/>
              <a:ext cx="38100" cy="31750"/>
            </a:xfrm>
            <a:custGeom>
              <a:avLst/>
              <a:gdLst>
                <a:gd name="T0" fmla="*/ 35859 w 17"/>
                <a:gd name="T1" fmla="*/ 29882 h 17"/>
                <a:gd name="T2" fmla="*/ 17929 w 17"/>
                <a:gd name="T3" fmla="*/ 0 h 17"/>
                <a:gd name="T4" fmla="*/ 0 w 17"/>
                <a:gd name="T5" fmla="*/ 0 h 17"/>
                <a:gd name="T6" fmla="*/ 17929 w 17"/>
                <a:gd name="T7" fmla="*/ 29882 h 17"/>
                <a:gd name="T8" fmla="*/ 35859 w 17"/>
                <a:gd name="T9" fmla="*/ 2988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49" name="Freeform 985"/>
            <p:cNvSpPr>
              <a:spLocks/>
            </p:cNvSpPr>
            <p:nvPr/>
          </p:nvSpPr>
          <p:spPr bwMode="auto">
            <a:xfrm>
              <a:off x="8293100" y="3481388"/>
              <a:ext cx="38100" cy="30162"/>
            </a:xfrm>
            <a:custGeom>
              <a:avLst/>
              <a:gdLst>
                <a:gd name="T0" fmla="*/ 35859 w 17"/>
                <a:gd name="T1" fmla="*/ 0 h 17"/>
                <a:gd name="T2" fmla="*/ 29135 w 17"/>
                <a:gd name="T3" fmla="*/ 17742 h 17"/>
                <a:gd name="T4" fmla="*/ 20171 w 17"/>
                <a:gd name="T5" fmla="*/ 28388 h 17"/>
                <a:gd name="T6" fmla="*/ 8965 w 17"/>
                <a:gd name="T7" fmla="*/ 28388 h 17"/>
                <a:gd name="T8" fmla="*/ 0 w 17"/>
                <a:gd name="T9" fmla="*/ 28388 h 17"/>
                <a:gd name="T10" fmla="*/ 8965 w 17"/>
                <a:gd name="T11" fmla="*/ 17742 h 17"/>
                <a:gd name="T12" fmla="*/ 20171 w 17"/>
                <a:gd name="T13" fmla="*/ 0 h 17"/>
                <a:gd name="T14" fmla="*/ 24653 w 17"/>
                <a:gd name="T15" fmla="*/ 0 h 17"/>
                <a:gd name="T16" fmla="*/ 35859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13" y="10"/>
                  </a:lnTo>
                  <a:lnTo>
                    <a:pt x="9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0" name="Freeform 986"/>
            <p:cNvSpPr>
              <a:spLocks/>
            </p:cNvSpPr>
            <p:nvPr/>
          </p:nvSpPr>
          <p:spPr bwMode="auto">
            <a:xfrm>
              <a:off x="8174038" y="3486150"/>
              <a:ext cx="34925" cy="31750"/>
            </a:xfrm>
            <a:custGeom>
              <a:avLst/>
              <a:gdLst>
                <a:gd name="T0" fmla="*/ 28762 w 17"/>
                <a:gd name="T1" fmla="*/ 20544 h 17"/>
                <a:gd name="T2" fmla="*/ 32871 w 17"/>
                <a:gd name="T3" fmla="*/ 24279 h 17"/>
                <a:gd name="T4" fmla="*/ 32871 w 17"/>
                <a:gd name="T5" fmla="*/ 29882 h 17"/>
                <a:gd name="T6" fmla="*/ 18490 w 17"/>
                <a:gd name="T7" fmla="*/ 29882 h 17"/>
                <a:gd name="T8" fmla="*/ 12326 w 17"/>
                <a:gd name="T9" fmla="*/ 20544 h 17"/>
                <a:gd name="T10" fmla="*/ 6163 w 17"/>
                <a:gd name="T11" fmla="*/ 11206 h 17"/>
                <a:gd name="T12" fmla="*/ 0 w 17"/>
                <a:gd name="T13" fmla="*/ 3735 h 17"/>
                <a:gd name="T14" fmla="*/ 6163 w 17"/>
                <a:gd name="T15" fmla="*/ 0 h 17"/>
                <a:gd name="T16" fmla="*/ 12326 w 17"/>
                <a:gd name="T17" fmla="*/ 0 h 17"/>
                <a:gd name="T18" fmla="*/ 18490 w 17"/>
                <a:gd name="T19" fmla="*/ 3735 h 17"/>
                <a:gd name="T20" fmla="*/ 28762 w 17"/>
                <a:gd name="T21" fmla="*/ 7471 h 17"/>
                <a:gd name="T22" fmla="*/ 28762 w 17"/>
                <a:gd name="T23" fmla="*/ 20544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4" y="11"/>
                  </a:moveTo>
                  <a:lnTo>
                    <a:pt x="16" y="13"/>
                  </a:lnTo>
                  <a:lnTo>
                    <a:pt x="16" y="16"/>
                  </a:lnTo>
                  <a:lnTo>
                    <a:pt x="9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4" y="11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1" name="Freeform 987"/>
            <p:cNvSpPr>
              <a:spLocks/>
            </p:cNvSpPr>
            <p:nvPr/>
          </p:nvSpPr>
          <p:spPr bwMode="auto">
            <a:xfrm>
              <a:off x="8174038" y="3486150"/>
              <a:ext cx="34925" cy="31750"/>
            </a:xfrm>
            <a:custGeom>
              <a:avLst/>
              <a:gdLst>
                <a:gd name="T0" fmla="*/ 28762 w 17"/>
                <a:gd name="T1" fmla="*/ 18676 h 17"/>
                <a:gd name="T2" fmla="*/ 30816 w 17"/>
                <a:gd name="T3" fmla="*/ 22412 h 17"/>
                <a:gd name="T4" fmla="*/ 32871 w 17"/>
                <a:gd name="T5" fmla="*/ 24279 h 17"/>
                <a:gd name="T6" fmla="*/ 32871 w 17"/>
                <a:gd name="T7" fmla="*/ 26147 h 17"/>
                <a:gd name="T8" fmla="*/ 32871 w 17"/>
                <a:gd name="T9" fmla="*/ 29882 h 17"/>
                <a:gd name="T10" fmla="*/ 20544 w 17"/>
                <a:gd name="T11" fmla="*/ 29882 h 17"/>
                <a:gd name="T12" fmla="*/ 12326 w 17"/>
                <a:gd name="T13" fmla="*/ 22412 h 17"/>
                <a:gd name="T14" fmla="*/ 6163 w 17"/>
                <a:gd name="T15" fmla="*/ 11206 h 17"/>
                <a:gd name="T16" fmla="*/ 0 w 17"/>
                <a:gd name="T17" fmla="*/ 3735 h 17"/>
                <a:gd name="T18" fmla="*/ 6163 w 17"/>
                <a:gd name="T19" fmla="*/ 0 h 17"/>
                <a:gd name="T20" fmla="*/ 14381 w 17"/>
                <a:gd name="T21" fmla="*/ 1868 h 17"/>
                <a:gd name="T22" fmla="*/ 20544 w 17"/>
                <a:gd name="T23" fmla="*/ 3735 h 17"/>
                <a:gd name="T24" fmla="*/ 28762 w 17"/>
                <a:gd name="T25" fmla="*/ 7471 h 17"/>
                <a:gd name="T26" fmla="*/ 28762 w 17"/>
                <a:gd name="T27" fmla="*/ 1867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4" y="10"/>
                  </a:moveTo>
                  <a:lnTo>
                    <a:pt x="15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6" y="12"/>
                  </a:lnTo>
                  <a:lnTo>
                    <a:pt x="3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1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14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2" name="Freeform 988"/>
            <p:cNvSpPr>
              <a:spLocks/>
            </p:cNvSpPr>
            <p:nvPr/>
          </p:nvSpPr>
          <p:spPr bwMode="auto">
            <a:xfrm>
              <a:off x="8312150" y="3494088"/>
              <a:ext cx="34925" cy="28575"/>
            </a:xfrm>
            <a:custGeom>
              <a:avLst/>
              <a:gdLst>
                <a:gd name="T0" fmla="*/ 18490 w 17"/>
                <a:gd name="T1" fmla="*/ 3362 h 17"/>
                <a:gd name="T2" fmla="*/ 20544 w 17"/>
                <a:gd name="T3" fmla="*/ 6724 h 17"/>
                <a:gd name="T4" fmla="*/ 24653 w 17"/>
                <a:gd name="T5" fmla="*/ 10085 h 17"/>
                <a:gd name="T6" fmla="*/ 26707 w 17"/>
                <a:gd name="T7" fmla="*/ 11766 h 17"/>
                <a:gd name="T8" fmla="*/ 30816 w 17"/>
                <a:gd name="T9" fmla="*/ 15128 h 17"/>
                <a:gd name="T10" fmla="*/ 30816 w 17"/>
                <a:gd name="T11" fmla="*/ 18490 h 17"/>
                <a:gd name="T12" fmla="*/ 32871 w 17"/>
                <a:gd name="T13" fmla="*/ 21851 h 17"/>
                <a:gd name="T14" fmla="*/ 32871 w 17"/>
                <a:gd name="T15" fmla="*/ 23532 h 17"/>
                <a:gd name="T16" fmla="*/ 32871 w 17"/>
                <a:gd name="T17" fmla="*/ 26894 h 17"/>
                <a:gd name="T18" fmla="*/ 26707 w 17"/>
                <a:gd name="T19" fmla="*/ 21851 h 17"/>
                <a:gd name="T20" fmla="*/ 24653 w 17"/>
                <a:gd name="T21" fmla="*/ 21851 h 17"/>
                <a:gd name="T22" fmla="*/ 22599 w 17"/>
                <a:gd name="T23" fmla="*/ 21851 h 17"/>
                <a:gd name="T24" fmla="*/ 20544 w 17"/>
                <a:gd name="T25" fmla="*/ 21851 h 17"/>
                <a:gd name="T26" fmla="*/ 18490 w 17"/>
                <a:gd name="T27" fmla="*/ 21851 h 17"/>
                <a:gd name="T28" fmla="*/ 0 w 17"/>
                <a:gd name="T29" fmla="*/ 0 h 17"/>
                <a:gd name="T30" fmla="*/ 6163 w 17"/>
                <a:gd name="T31" fmla="*/ 0 h 17"/>
                <a:gd name="T32" fmla="*/ 10272 w 17"/>
                <a:gd name="T33" fmla="*/ 0 h 17"/>
                <a:gd name="T34" fmla="*/ 12326 w 17"/>
                <a:gd name="T35" fmla="*/ 3362 h 17"/>
                <a:gd name="T36" fmla="*/ 18490 w 17"/>
                <a:gd name="T37" fmla="*/ 3362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9" y="2"/>
                  </a:moveTo>
                  <a:lnTo>
                    <a:pt x="10" y="4"/>
                  </a:lnTo>
                  <a:lnTo>
                    <a:pt x="12" y="6"/>
                  </a:lnTo>
                  <a:lnTo>
                    <a:pt x="13" y="7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9" y="2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3" name="Freeform 989"/>
            <p:cNvSpPr>
              <a:spLocks/>
            </p:cNvSpPr>
            <p:nvPr/>
          </p:nvSpPr>
          <p:spPr bwMode="auto">
            <a:xfrm>
              <a:off x="8312150" y="3494088"/>
              <a:ext cx="34925" cy="28575"/>
            </a:xfrm>
            <a:custGeom>
              <a:avLst/>
              <a:gdLst>
                <a:gd name="T0" fmla="*/ 16435 w 17"/>
                <a:gd name="T1" fmla="*/ 3362 h 17"/>
                <a:gd name="T2" fmla="*/ 20544 w 17"/>
                <a:gd name="T3" fmla="*/ 6724 h 17"/>
                <a:gd name="T4" fmla="*/ 22599 w 17"/>
                <a:gd name="T5" fmla="*/ 10085 h 17"/>
                <a:gd name="T6" fmla="*/ 26707 w 17"/>
                <a:gd name="T7" fmla="*/ 11766 h 17"/>
                <a:gd name="T8" fmla="*/ 28762 w 17"/>
                <a:gd name="T9" fmla="*/ 15128 h 17"/>
                <a:gd name="T10" fmla="*/ 30816 w 17"/>
                <a:gd name="T11" fmla="*/ 18490 h 17"/>
                <a:gd name="T12" fmla="*/ 32871 w 17"/>
                <a:gd name="T13" fmla="*/ 21851 h 17"/>
                <a:gd name="T14" fmla="*/ 32871 w 17"/>
                <a:gd name="T15" fmla="*/ 23532 h 17"/>
                <a:gd name="T16" fmla="*/ 32871 w 17"/>
                <a:gd name="T17" fmla="*/ 26894 h 17"/>
                <a:gd name="T18" fmla="*/ 24653 w 17"/>
                <a:gd name="T19" fmla="*/ 21851 h 17"/>
                <a:gd name="T20" fmla="*/ 22599 w 17"/>
                <a:gd name="T21" fmla="*/ 21851 h 17"/>
                <a:gd name="T22" fmla="*/ 22599 w 17"/>
                <a:gd name="T23" fmla="*/ 21851 h 17"/>
                <a:gd name="T24" fmla="*/ 18490 w 17"/>
                <a:gd name="T25" fmla="*/ 21851 h 17"/>
                <a:gd name="T26" fmla="*/ 16435 w 17"/>
                <a:gd name="T27" fmla="*/ 21851 h 17"/>
                <a:gd name="T28" fmla="*/ 0 w 17"/>
                <a:gd name="T29" fmla="*/ 0 h 17"/>
                <a:gd name="T30" fmla="*/ 6163 w 17"/>
                <a:gd name="T31" fmla="*/ 0 h 17"/>
                <a:gd name="T32" fmla="*/ 10272 w 17"/>
                <a:gd name="T33" fmla="*/ 1681 h 17"/>
                <a:gd name="T34" fmla="*/ 12326 w 17"/>
                <a:gd name="T35" fmla="*/ 3362 h 17"/>
                <a:gd name="T36" fmla="*/ 16435 w 17"/>
                <a:gd name="T37" fmla="*/ 3362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8" y="2"/>
                  </a:moveTo>
                  <a:lnTo>
                    <a:pt x="10" y="4"/>
                  </a:lnTo>
                  <a:lnTo>
                    <a:pt x="11" y="6"/>
                  </a:lnTo>
                  <a:lnTo>
                    <a:pt x="13" y="7"/>
                  </a:lnTo>
                  <a:lnTo>
                    <a:pt x="14" y="9"/>
                  </a:lnTo>
                  <a:lnTo>
                    <a:pt x="15" y="11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8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4" name="Freeform 990"/>
            <p:cNvSpPr>
              <a:spLocks/>
            </p:cNvSpPr>
            <p:nvPr/>
          </p:nvSpPr>
          <p:spPr bwMode="auto">
            <a:xfrm>
              <a:off x="8204200" y="3505200"/>
              <a:ext cx="36513" cy="30163"/>
            </a:xfrm>
            <a:custGeom>
              <a:avLst/>
              <a:gdLst>
                <a:gd name="T0" fmla="*/ 34365 w 17"/>
                <a:gd name="T1" fmla="*/ 17743 h 17"/>
                <a:gd name="T2" fmla="*/ 34365 w 17"/>
                <a:gd name="T3" fmla="*/ 28389 h 17"/>
                <a:gd name="T4" fmla="*/ 0 w 17"/>
                <a:gd name="T5" fmla="*/ 28389 h 17"/>
                <a:gd name="T6" fmla="*/ 0 w 17"/>
                <a:gd name="T7" fmla="*/ 17743 h 17"/>
                <a:gd name="T8" fmla="*/ 0 w 17"/>
                <a:gd name="T9" fmla="*/ 8871 h 17"/>
                <a:gd name="T10" fmla="*/ 0 w 17"/>
                <a:gd name="T11" fmla="*/ 0 h 17"/>
                <a:gd name="T12" fmla="*/ 34365 w 17"/>
                <a:gd name="T13" fmla="*/ 0 h 17"/>
                <a:gd name="T14" fmla="*/ 34365 w 17"/>
                <a:gd name="T15" fmla="*/ 8871 h 17"/>
                <a:gd name="T16" fmla="*/ 34365 w 17"/>
                <a:gd name="T17" fmla="*/ 17743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5" name="Freeform 991"/>
            <p:cNvSpPr>
              <a:spLocks/>
            </p:cNvSpPr>
            <p:nvPr/>
          </p:nvSpPr>
          <p:spPr bwMode="auto">
            <a:xfrm>
              <a:off x="8204200" y="3505200"/>
              <a:ext cx="36513" cy="30163"/>
            </a:xfrm>
            <a:custGeom>
              <a:avLst/>
              <a:gdLst>
                <a:gd name="T0" fmla="*/ 34365 w 17"/>
                <a:gd name="T1" fmla="*/ 21292 h 17"/>
                <a:gd name="T2" fmla="*/ 27922 w 17"/>
                <a:gd name="T3" fmla="*/ 21292 h 17"/>
                <a:gd name="T4" fmla="*/ 21478 w 17"/>
                <a:gd name="T5" fmla="*/ 24840 h 17"/>
                <a:gd name="T6" fmla="*/ 17183 w 17"/>
                <a:gd name="T7" fmla="*/ 28389 h 17"/>
                <a:gd name="T8" fmla="*/ 0 w 17"/>
                <a:gd name="T9" fmla="*/ 17743 h 17"/>
                <a:gd name="T10" fmla="*/ 0 w 17"/>
                <a:gd name="T11" fmla="*/ 12420 h 17"/>
                <a:gd name="T12" fmla="*/ 0 w 17"/>
                <a:gd name="T13" fmla="*/ 5323 h 17"/>
                <a:gd name="T14" fmla="*/ 4296 w 17"/>
                <a:gd name="T15" fmla="*/ 0 h 17"/>
                <a:gd name="T16" fmla="*/ 17183 w 17"/>
                <a:gd name="T17" fmla="*/ 1774 h 17"/>
                <a:gd name="T18" fmla="*/ 21478 w 17"/>
                <a:gd name="T19" fmla="*/ 5323 h 17"/>
                <a:gd name="T20" fmla="*/ 21478 w 17"/>
                <a:gd name="T21" fmla="*/ 14194 h 17"/>
                <a:gd name="T22" fmla="*/ 34365 w 17"/>
                <a:gd name="T23" fmla="*/ 21292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12"/>
                  </a:moveTo>
                  <a:lnTo>
                    <a:pt x="13" y="12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8"/>
                  </a:lnTo>
                  <a:lnTo>
                    <a:pt x="16" y="1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6" name="Freeform 992"/>
            <p:cNvSpPr>
              <a:spLocks/>
            </p:cNvSpPr>
            <p:nvPr/>
          </p:nvSpPr>
          <p:spPr bwMode="auto">
            <a:xfrm>
              <a:off x="8356600" y="3519488"/>
              <a:ext cx="36513" cy="31750"/>
            </a:xfrm>
            <a:custGeom>
              <a:avLst/>
              <a:gdLst>
                <a:gd name="T0" fmla="*/ 34365 w 17"/>
                <a:gd name="T1" fmla="*/ 18676 h 17"/>
                <a:gd name="T2" fmla="*/ 34365 w 17"/>
                <a:gd name="T3" fmla="*/ 29882 h 17"/>
                <a:gd name="T4" fmla="*/ 30070 w 17"/>
                <a:gd name="T5" fmla="*/ 29882 h 17"/>
                <a:gd name="T6" fmla="*/ 25774 w 17"/>
                <a:gd name="T7" fmla="*/ 29882 h 17"/>
                <a:gd name="T8" fmla="*/ 21478 w 17"/>
                <a:gd name="T9" fmla="*/ 18676 h 17"/>
                <a:gd name="T10" fmla="*/ 19330 w 17"/>
                <a:gd name="T11" fmla="*/ 29882 h 17"/>
                <a:gd name="T12" fmla="*/ 12887 w 17"/>
                <a:gd name="T13" fmla="*/ 29882 h 17"/>
                <a:gd name="T14" fmla="*/ 8591 w 17"/>
                <a:gd name="T15" fmla="*/ 29882 h 17"/>
                <a:gd name="T16" fmla="*/ 0 w 17"/>
                <a:gd name="T17" fmla="*/ 9338 h 17"/>
                <a:gd name="T18" fmla="*/ 8591 w 17"/>
                <a:gd name="T19" fmla="*/ 0 h 17"/>
                <a:gd name="T20" fmla="*/ 19330 w 17"/>
                <a:gd name="T21" fmla="*/ 0 h 17"/>
                <a:gd name="T22" fmla="*/ 30070 w 17"/>
                <a:gd name="T23" fmla="*/ 9338 h 17"/>
                <a:gd name="T24" fmla="*/ 34365 w 17"/>
                <a:gd name="T25" fmla="*/ 1867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0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0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0" y="5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5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7" name="Freeform 993"/>
            <p:cNvSpPr>
              <a:spLocks/>
            </p:cNvSpPr>
            <p:nvPr/>
          </p:nvSpPr>
          <p:spPr bwMode="auto">
            <a:xfrm>
              <a:off x="8356600" y="3519488"/>
              <a:ext cx="36513" cy="31750"/>
            </a:xfrm>
            <a:custGeom>
              <a:avLst/>
              <a:gdLst>
                <a:gd name="T0" fmla="*/ 34365 w 17"/>
                <a:gd name="T1" fmla="*/ 18676 h 17"/>
                <a:gd name="T2" fmla="*/ 34365 w 17"/>
                <a:gd name="T3" fmla="*/ 29882 h 17"/>
                <a:gd name="T4" fmla="*/ 30070 w 17"/>
                <a:gd name="T5" fmla="*/ 29882 h 17"/>
                <a:gd name="T6" fmla="*/ 25774 w 17"/>
                <a:gd name="T7" fmla="*/ 26147 h 17"/>
                <a:gd name="T8" fmla="*/ 23626 w 17"/>
                <a:gd name="T9" fmla="*/ 26147 h 17"/>
                <a:gd name="T10" fmla="*/ 21478 w 17"/>
                <a:gd name="T11" fmla="*/ 18676 h 17"/>
                <a:gd name="T12" fmla="*/ 17183 w 17"/>
                <a:gd name="T13" fmla="*/ 26147 h 17"/>
                <a:gd name="T14" fmla="*/ 15035 w 17"/>
                <a:gd name="T15" fmla="*/ 29882 h 17"/>
                <a:gd name="T16" fmla="*/ 8591 w 17"/>
                <a:gd name="T17" fmla="*/ 26147 h 17"/>
                <a:gd name="T18" fmla="*/ 6443 w 17"/>
                <a:gd name="T19" fmla="*/ 26147 h 17"/>
                <a:gd name="T20" fmla="*/ 0 w 17"/>
                <a:gd name="T21" fmla="*/ 9338 h 17"/>
                <a:gd name="T22" fmla="*/ 8591 w 17"/>
                <a:gd name="T23" fmla="*/ 1868 h 17"/>
                <a:gd name="T24" fmla="*/ 17183 w 17"/>
                <a:gd name="T25" fmla="*/ 0 h 17"/>
                <a:gd name="T26" fmla="*/ 30070 w 17"/>
                <a:gd name="T27" fmla="*/ 5603 h 17"/>
                <a:gd name="T28" fmla="*/ 34365 w 17"/>
                <a:gd name="T29" fmla="*/ 1867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7"/>
                <a:gd name="T47" fmla="*/ 17 w 17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7">
                  <a:moveTo>
                    <a:pt x="16" y="10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7" y="16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0" y="5"/>
                  </a:lnTo>
                  <a:lnTo>
                    <a:pt x="4" y="1"/>
                  </a:lnTo>
                  <a:lnTo>
                    <a:pt x="8" y="0"/>
                  </a:lnTo>
                  <a:lnTo>
                    <a:pt x="14" y="3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8" name="Freeform 994"/>
            <p:cNvSpPr>
              <a:spLocks/>
            </p:cNvSpPr>
            <p:nvPr/>
          </p:nvSpPr>
          <p:spPr bwMode="auto">
            <a:xfrm>
              <a:off x="8208963" y="3519488"/>
              <a:ext cx="36512" cy="31750"/>
            </a:xfrm>
            <a:custGeom>
              <a:avLst/>
              <a:gdLst>
                <a:gd name="T0" fmla="*/ 4296 w 17"/>
                <a:gd name="T1" fmla="*/ 0 h 17"/>
                <a:gd name="T2" fmla="*/ 4296 w 17"/>
                <a:gd name="T3" fmla="*/ 1868 h 17"/>
                <a:gd name="T4" fmla="*/ 4296 w 17"/>
                <a:gd name="T5" fmla="*/ 5603 h 17"/>
                <a:gd name="T6" fmla="*/ 2148 w 17"/>
                <a:gd name="T7" fmla="*/ 5603 h 17"/>
                <a:gd name="T8" fmla="*/ 4296 w 17"/>
                <a:gd name="T9" fmla="*/ 5603 h 17"/>
                <a:gd name="T10" fmla="*/ 8591 w 17"/>
                <a:gd name="T11" fmla="*/ 7471 h 17"/>
                <a:gd name="T12" fmla="*/ 8591 w 17"/>
                <a:gd name="T13" fmla="*/ 11206 h 17"/>
                <a:gd name="T14" fmla="*/ 8591 w 17"/>
                <a:gd name="T15" fmla="*/ 16809 h 17"/>
                <a:gd name="T16" fmla="*/ 34364 w 17"/>
                <a:gd name="T17" fmla="*/ 26147 h 17"/>
                <a:gd name="T18" fmla="*/ 30069 w 17"/>
                <a:gd name="T19" fmla="*/ 29882 h 17"/>
                <a:gd name="T20" fmla="*/ 23625 w 17"/>
                <a:gd name="T21" fmla="*/ 29882 h 17"/>
                <a:gd name="T22" fmla="*/ 17182 w 17"/>
                <a:gd name="T23" fmla="*/ 29882 h 17"/>
                <a:gd name="T24" fmla="*/ 15034 w 17"/>
                <a:gd name="T25" fmla="*/ 29882 h 17"/>
                <a:gd name="T26" fmla="*/ 15034 w 17"/>
                <a:gd name="T27" fmla="*/ 20544 h 17"/>
                <a:gd name="T28" fmla="*/ 8591 w 17"/>
                <a:gd name="T29" fmla="*/ 11206 h 17"/>
                <a:gd name="T30" fmla="*/ 2148 w 17"/>
                <a:gd name="T31" fmla="*/ 7471 h 17"/>
                <a:gd name="T32" fmla="*/ 0 w 17"/>
                <a:gd name="T33" fmla="*/ 0 h 17"/>
                <a:gd name="T34" fmla="*/ 4296 w 17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17"/>
                <a:gd name="T56" fmla="*/ 17 w 17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17">
                  <a:moveTo>
                    <a:pt x="2" y="0"/>
                  </a:moveTo>
                  <a:lnTo>
                    <a:pt x="2" y="1"/>
                  </a:lnTo>
                  <a:lnTo>
                    <a:pt x="2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9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9" name="Freeform 995"/>
            <p:cNvSpPr>
              <a:spLocks/>
            </p:cNvSpPr>
            <p:nvPr/>
          </p:nvSpPr>
          <p:spPr bwMode="auto">
            <a:xfrm>
              <a:off x="8208963" y="3519488"/>
              <a:ext cx="36512" cy="31750"/>
            </a:xfrm>
            <a:custGeom>
              <a:avLst/>
              <a:gdLst>
                <a:gd name="T0" fmla="*/ 4296 w 17"/>
                <a:gd name="T1" fmla="*/ 0 h 17"/>
                <a:gd name="T2" fmla="*/ 4296 w 17"/>
                <a:gd name="T3" fmla="*/ 1868 h 17"/>
                <a:gd name="T4" fmla="*/ 4296 w 17"/>
                <a:gd name="T5" fmla="*/ 3735 h 17"/>
                <a:gd name="T6" fmla="*/ 4296 w 17"/>
                <a:gd name="T7" fmla="*/ 5603 h 17"/>
                <a:gd name="T8" fmla="*/ 2148 w 17"/>
                <a:gd name="T9" fmla="*/ 5603 h 17"/>
                <a:gd name="T10" fmla="*/ 6443 w 17"/>
                <a:gd name="T11" fmla="*/ 5603 h 17"/>
                <a:gd name="T12" fmla="*/ 6443 w 17"/>
                <a:gd name="T13" fmla="*/ 7471 h 17"/>
                <a:gd name="T14" fmla="*/ 8591 w 17"/>
                <a:gd name="T15" fmla="*/ 11206 h 17"/>
                <a:gd name="T16" fmla="*/ 8591 w 17"/>
                <a:gd name="T17" fmla="*/ 14941 h 17"/>
                <a:gd name="T18" fmla="*/ 34364 w 17"/>
                <a:gd name="T19" fmla="*/ 24279 h 17"/>
                <a:gd name="T20" fmla="*/ 30069 w 17"/>
                <a:gd name="T21" fmla="*/ 29882 h 17"/>
                <a:gd name="T22" fmla="*/ 25773 w 17"/>
                <a:gd name="T23" fmla="*/ 29882 h 17"/>
                <a:gd name="T24" fmla="*/ 19330 w 17"/>
                <a:gd name="T25" fmla="*/ 29882 h 17"/>
                <a:gd name="T26" fmla="*/ 15034 w 17"/>
                <a:gd name="T27" fmla="*/ 29882 h 17"/>
                <a:gd name="T28" fmla="*/ 12887 w 17"/>
                <a:gd name="T29" fmla="*/ 18676 h 17"/>
                <a:gd name="T30" fmla="*/ 6443 w 17"/>
                <a:gd name="T31" fmla="*/ 13074 h 17"/>
                <a:gd name="T32" fmla="*/ 0 w 17"/>
                <a:gd name="T33" fmla="*/ 7471 h 17"/>
                <a:gd name="T34" fmla="*/ 0 w 17"/>
                <a:gd name="T35" fmla="*/ 0 h 17"/>
                <a:gd name="T36" fmla="*/ 4296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2" y="0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16" y="13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6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0" name="Freeform 996"/>
            <p:cNvSpPr>
              <a:spLocks/>
            </p:cNvSpPr>
            <p:nvPr/>
          </p:nvSpPr>
          <p:spPr bwMode="auto">
            <a:xfrm>
              <a:off x="6959600" y="3551238"/>
              <a:ext cx="36513" cy="31750"/>
            </a:xfrm>
            <a:custGeom>
              <a:avLst/>
              <a:gdLst>
                <a:gd name="T0" fmla="*/ 34365 w 17"/>
                <a:gd name="T1" fmla="*/ 29882 h 17"/>
                <a:gd name="T2" fmla="*/ 17183 w 17"/>
                <a:gd name="T3" fmla="*/ 29882 h 17"/>
                <a:gd name="T4" fmla="*/ 0 w 17"/>
                <a:gd name="T5" fmla="*/ 22412 h 17"/>
                <a:gd name="T6" fmla="*/ 17183 w 17"/>
                <a:gd name="T7" fmla="*/ 16809 h 17"/>
                <a:gd name="T8" fmla="*/ 17183 w 17"/>
                <a:gd name="T9" fmla="*/ 5603 h 17"/>
                <a:gd name="T10" fmla="*/ 17183 w 17"/>
                <a:gd name="T11" fmla="*/ 0 h 17"/>
                <a:gd name="T12" fmla="*/ 34365 w 17"/>
                <a:gd name="T13" fmla="*/ 5603 h 17"/>
                <a:gd name="T14" fmla="*/ 34365 w 17"/>
                <a:gd name="T15" fmla="*/ 11206 h 17"/>
                <a:gd name="T16" fmla="*/ 34365 w 17"/>
                <a:gd name="T17" fmla="*/ 16809 h 17"/>
                <a:gd name="T18" fmla="*/ 34365 w 17"/>
                <a:gd name="T19" fmla="*/ 29882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16"/>
                  </a:moveTo>
                  <a:lnTo>
                    <a:pt x="8" y="16"/>
                  </a:lnTo>
                  <a:lnTo>
                    <a:pt x="0" y="12"/>
                  </a:lnTo>
                  <a:lnTo>
                    <a:pt x="8" y="9"/>
                  </a:lnTo>
                  <a:lnTo>
                    <a:pt x="8" y="3"/>
                  </a:lnTo>
                  <a:lnTo>
                    <a:pt x="8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1" name="Freeform 997"/>
            <p:cNvSpPr>
              <a:spLocks/>
            </p:cNvSpPr>
            <p:nvPr/>
          </p:nvSpPr>
          <p:spPr bwMode="auto">
            <a:xfrm>
              <a:off x="6959600" y="3551238"/>
              <a:ext cx="36513" cy="31750"/>
            </a:xfrm>
            <a:custGeom>
              <a:avLst/>
              <a:gdLst>
                <a:gd name="T0" fmla="*/ 30070 w 17"/>
                <a:gd name="T1" fmla="*/ 26147 h 17"/>
                <a:gd name="T2" fmla="*/ 25774 w 17"/>
                <a:gd name="T3" fmla="*/ 29882 h 17"/>
                <a:gd name="T4" fmla="*/ 21478 w 17"/>
                <a:gd name="T5" fmla="*/ 29882 h 17"/>
                <a:gd name="T6" fmla="*/ 12887 w 17"/>
                <a:gd name="T7" fmla="*/ 29882 h 17"/>
                <a:gd name="T8" fmla="*/ 8591 w 17"/>
                <a:gd name="T9" fmla="*/ 29882 h 17"/>
                <a:gd name="T10" fmla="*/ 0 w 17"/>
                <a:gd name="T11" fmla="*/ 22412 h 17"/>
                <a:gd name="T12" fmla="*/ 8591 w 17"/>
                <a:gd name="T13" fmla="*/ 14941 h 17"/>
                <a:gd name="T14" fmla="*/ 17183 w 17"/>
                <a:gd name="T15" fmla="*/ 5603 h 17"/>
                <a:gd name="T16" fmla="*/ 17183 w 17"/>
                <a:gd name="T17" fmla="*/ 0 h 17"/>
                <a:gd name="T18" fmla="*/ 30070 w 17"/>
                <a:gd name="T19" fmla="*/ 5603 h 17"/>
                <a:gd name="T20" fmla="*/ 34365 w 17"/>
                <a:gd name="T21" fmla="*/ 9338 h 17"/>
                <a:gd name="T22" fmla="*/ 34365 w 17"/>
                <a:gd name="T23" fmla="*/ 18676 h 17"/>
                <a:gd name="T24" fmla="*/ 30070 w 17"/>
                <a:gd name="T25" fmla="*/ 26147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4" y="14"/>
                  </a:moveTo>
                  <a:lnTo>
                    <a:pt x="12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4" y="8"/>
                  </a:lnTo>
                  <a:lnTo>
                    <a:pt x="8" y="3"/>
                  </a:lnTo>
                  <a:lnTo>
                    <a:pt x="8" y="0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10"/>
                  </a:lnTo>
                  <a:lnTo>
                    <a:pt x="14" y="1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2" name="Freeform 998"/>
            <p:cNvSpPr>
              <a:spLocks/>
            </p:cNvSpPr>
            <p:nvPr/>
          </p:nvSpPr>
          <p:spPr bwMode="auto">
            <a:xfrm>
              <a:off x="8235950" y="3835400"/>
              <a:ext cx="38100" cy="0"/>
            </a:xfrm>
            <a:custGeom>
              <a:avLst/>
              <a:gdLst>
                <a:gd name="T0" fmla="*/ 0 w 17"/>
                <a:gd name="T1" fmla="*/ 0 h 1"/>
                <a:gd name="T2" fmla="*/ 35859 w 17"/>
                <a:gd name="T3" fmla="*/ 0 h 1"/>
                <a:gd name="T4" fmla="*/ 0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0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3" name="Freeform 999"/>
            <p:cNvSpPr>
              <a:spLocks/>
            </p:cNvSpPr>
            <p:nvPr/>
          </p:nvSpPr>
          <p:spPr bwMode="auto">
            <a:xfrm>
              <a:off x="8240713" y="3546475"/>
              <a:ext cx="36512" cy="28575"/>
            </a:xfrm>
            <a:custGeom>
              <a:avLst/>
              <a:gdLst>
                <a:gd name="T0" fmla="*/ 34364 w 17"/>
                <a:gd name="T1" fmla="*/ 6724 h 17"/>
                <a:gd name="T2" fmla="*/ 34364 w 17"/>
                <a:gd name="T3" fmla="*/ 26894 h 17"/>
                <a:gd name="T4" fmla="*/ 0 w 17"/>
                <a:gd name="T5" fmla="*/ 13447 h 17"/>
                <a:gd name="T6" fmla="*/ 0 w 17"/>
                <a:gd name="T7" fmla="*/ 6724 h 17"/>
                <a:gd name="T8" fmla="*/ 21478 w 17"/>
                <a:gd name="T9" fmla="*/ 0 h 17"/>
                <a:gd name="T10" fmla="*/ 34364 w 17"/>
                <a:gd name="T11" fmla="*/ 6724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4"/>
                  </a:moveTo>
                  <a:lnTo>
                    <a:pt x="16" y="16"/>
                  </a:lnTo>
                  <a:lnTo>
                    <a:pt x="0" y="8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6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4" name="Freeform 1000"/>
            <p:cNvSpPr>
              <a:spLocks/>
            </p:cNvSpPr>
            <p:nvPr/>
          </p:nvSpPr>
          <p:spPr bwMode="auto">
            <a:xfrm>
              <a:off x="8247063" y="3559175"/>
              <a:ext cx="36512" cy="28575"/>
            </a:xfrm>
            <a:custGeom>
              <a:avLst/>
              <a:gdLst>
                <a:gd name="T0" fmla="*/ 34364 w 17"/>
                <a:gd name="T1" fmla="*/ 16809 h 17"/>
                <a:gd name="T2" fmla="*/ 34364 w 17"/>
                <a:gd name="T3" fmla="*/ 26894 h 17"/>
                <a:gd name="T4" fmla="*/ 25773 w 17"/>
                <a:gd name="T5" fmla="*/ 26894 h 17"/>
                <a:gd name="T6" fmla="*/ 17182 w 17"/>
                <a:gd name="T7" fmla="*/ 26894 h 17"/>
                <a:gd name="T8" fmla="*/ 8591 w 17"/>
                <a:gd name="T9" fmla="*/ 16809 h 17"/>
                <a:gd name="T10" fmla="*/ 0 w 17"/>
                <a:gd name="T11" fmla="*/ 16809 h 17"/>
                <a:gd name="T12" fmla="*/ 0 w 17"/>
                <a:gd name="T13" fmla="*/ 8404 h 17"/>
                <a:gd name="T14" fmla="*/ 0 w 17"/>
                <a:gd name="T15" fmla="*/ 0 h 17"/>
                <a:gd name="T16" fmla="*/ 8591 w 17"/>
                <a:gd name="T17" fmla="*/ 0 h 17"/>
                <a:gd name="T18" fmla="*/ 8591 w 17"/>
                <a:gd name="T19" fmla="*/ 8404 h 17"/>
                <a:gd name="T20" fmla="*/ 17182 w 17"/>
                <a:gd name="T21" fmla="*/ 8404 h 17"/>
                <a:gd name="T22" fmla="*/ 25773 w 17"/>
                <a:gd name="T23" fmla="*/ 8404 h 17"/>
                <a:gd name="T24" fmla="*/ 34364 w 17"/>
                <a:gd name="T25" fmla="*/ 16809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0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8" y="5"/>
                  </a:lnTo>
                  <a:lnTo>
                    <a:pt x="12" y="5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5" name="Freeform 1001"/>
            <p:cNvSpPr>
              <a:spLocks/>
            </p:cNvSpPr>
            <p:nvPr/>
          </p:nvSpPr>
          <p:spPr bwMode="auto">
            <a:xfrm>
              <a:off x="8247063" y="3559175"/>
              <a:ext cx="36512" cy="28575"/>
            </a:xfrm>
            <a:custGeom>
              <a:avLst/>
              <a:gdLst>
                <a:gd name="T0" fmla="*/ 34364 w 17"/>
                <a:gd name="T1" fmla="*/ 18490 h 17"/>
                <a:gd name="T2" fmla="*/ 34364 w 17"/>
                <a:gd name="T3" fmla="*/ 26894 h 17"/>
                <a:gd name="T4" fmla="*/ 25773 w 17"/>
                <a:gd name="T5" fmla="*/ 26894 h 17"/>
                <a:gd name="T6" fmla="*/ 17182 w 17"/>
                <a:gd name="T7" fmla="*/ 21851 h 17"/>
                <a:gd name="T8" fmla="*/ 6443 w 17"/>
                <a:gd name="T9" fmla="*/ 18490 h 17"/>
                <a:gd name="T10" fmla="*/ 0 w 17"/>
                <a:gd name="T11" fmla="*/ 15128 h 17"/>
                <a:gd name="T12" fmla="*/ 0 w 17"/>
                <a:gd name="T13" fmla="*/ 6724 h 17"/>
                <a:gd name="T14" fmla="*/ 2148 w 17"/>
                <a:gd name="T15" fmla="*/ 3362 h 17"/>
                <a:gd name="T16" fmla="*/ 8591 w 17"/>
                <a:gd name="T17" fmla="*/ 0 h 17"/>
                <a:gd name="T18" fmla="*/ 6443 w 17"/>
                <a:gd name="T19" fmla="*/ 6724 h 17"/>
                <a:gd name="T20" fmla="*/ 12887 w 17"/>
                <a:gd name="T21" fmla="*/ 6724 h 17"/>
                <a:gd name="T22" fmla="*/ 25773 w 17"/>
                <a:gd name="T23" fmla="*/ 10085 h 17"/>
                <a:gd name="T24" fmla="*/ 34364 w 17"/>
                <a:gd name="T25" fmla="*/ 1849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1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8" y="13"/>
                  </a:lnTo>
                  <a:lnTo>
                    <a:pt x="3" y="11"/>
                  </a:lnTo>
                  <a:lnTo>
                    <a:pt x="0" y="9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lnTo>
                    <a:pt x="3" y="4"/>
                  </a:lnTo>
                  <a:lnTo>
                    <a:pt x="6" y="4"/>
                  </a:lnTo>
                  <a:lnTo>
                    <a:pt x="12" y="6"/>
                  </a:lnTo>
                  <a:lnTo>
                    <a:pt x="16" y="11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6" name="Freeform 1002"/>
            <p:cNvSpPr>
              <a:spLocks/>
            </p:cNvSpPr>
            <p:nvPr/>
          </p:nvSpPr>
          <p:spPr bwMode="auto">
            <a:xfrm>
              <a:off x="6954838" y="3567113"/>
              <a:ext cx="36512" cy="31750"/>
            </a:xfrm>
            <a:custGeom>
              <a:avLst/>
              <a:gdLst>
                <a:gd name="T0" fmla="*/ 34364 w 17"/>
                <a:gd name="T1" fmla="*/ 16809 h 17"/>
                <a:gd name="T2" fmla="*/ 34364 w 17"/>
                <a:gd name="T3" fmla="*/ 20544 h 17"/>
                <a:gd name="T4" fmla="*/ 34364 w 17"/>
                <a:gd name="T5" fmla="*/ 22412 h 17"/>
                <a:gd name="T6" fmla="*/ 34364 w 17"/>
                <a:gd name="T7" fmla="*/ 26147 h 17"/>
                <a:gd name="T8" fmla="*/ 17182 w 17"/>
                <a:gd name="T9" fmla="*/ 29882 h 17"/>
                <a:gd name="T10" fmla="*/ 17182 w 17"/>
                <a:gd name="T11" fmla="*/ 26147 h 17"/>
                <a:gd name="T12" fmla="*/ 0 w 17"/>
                <a:gd name="T13" fmla="*/ 26147 h 17"/>
                <a:gd name="T14" fmla="*/ 17182 w 17"/>
                <a:gd name="T15" fmla="*/ 0 h 17"/>
                <a:gd name="T16" fmla="*/ 34364 w 17"/>
                <a:gd name="T17" fmla="*/ 1868 h 17"/>
                <a:gd name="T18" fmla="*/ 34364 w 17"/>
                <a:gd name="T19" fmla="*/ 5603 h 17"/>
                <a:gd name="T20" fmla="*/ 34364 w 17"/>
                <a:gd name="T21" fmla="*/ 11206 h 17"/>
                <a:gd name="T22" fmla="*/ 34364 w 17"/>
                <a:gd name="T23" fmla="*/ 16809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9"/>
                  </a:moveTo>
                  <a:lnTo>
                    <a:pt x="16" y="11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0" y="14"/>
                  </a:lnTo>
                  <a:lnTo>
                    <a:pt x="8" y="0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7" name="Freeform 1003"/>
            <p:cNvSpPr>
              <a:spLocks/>
            </p:cNvSpPr>
            <p:nvPr/>
          </p:nvSpPr>
          <p:spPr bwMode="auto">
            <a:xfrm>
              <a:off x="6954838" y="3567113"/>
              <a:ext cx="36512" cy="31750"/>
            </a:xfrm>
            <a:custGeom>
              <a:avLst/>
              <a:gdLst>
                <a:gd name="T0" fmla="*/ 34364 w 17"/>
                <a:gd name="T1" fmla="*/ 16809 h 17"/>
                <a:gd name="T2" fmla="*/ 27921 w 17"/>
                <a:gd name="T3" fmla="*/ 20544 h 17"/>
                <a:gd name="T4" fmla="*/ 27921 w 17"/>
                <a:gd name="T5" fmla="*/ 24279 h 17"/>
                <a:gd name="T6" fmla="*/ 27921 w 17"/>
                <a:gd name="T7" fmla="*/ 28015 h 17"/>
                <a:gd name="T8" fmla="*/ 19330 w 17"/>
                <a:gd name="T9" fmla="*/ 29882 h 17"/>
                <a:gd name="T10" fmla="*/ 19330 w 17"/>
                <a:gd name="T11" fmla="*/ 28015 h 17"/>
                <a:gd name="T12" fmla="*/ 12887 w 17"/>
                <a:gd name="T13" fmla="*/ 28015 h 17"/>
                <a:gd name="T14" fmla="*/ 4296 w 17"/>
                <a:gd name="T15" fmla="*/ 28015 h 17"/>
                <a:gd name="T16" fmla="*/ 0 w 17"/>
                <a:gd name="T17" fmla="*/ 28015 h 17"/>
                <a:gd name="T18" fmla="*/ 12887 w 17"/>
                <a:gd name="T19" fmla="*/ 0 h 17"/>
                <a:gd name="T20" fmla="*/ 23625 w 17"/>
                <a:gd name="T21" fmla="*/ 1868 h 17"/>
                <a:gd name="T22" fmla="*/ 23625 w 17"/>
                <a:gd name="T23" fmla="*/ 7471 h 17"/>
                <a:gd name="T24" fmla="*/ 27921 w 17"/>
                <a:gd name="T25" fmla="*/ 13074 h 17"/>
                <a:gd name="T26" fmla="*/ 34364 w 17"/>
                <a:gd name="T27" fmla="*/ 1680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6" y="9"/>
                  </a:moveTo>
                  <a:lnTo>
                    <a:pt x="13" y="11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6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3" y="7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8" name="Freeform 1004"/>
            <p:cNvSpPr>
              <a:spLocks/>
            </p:cNvSpPr>
            <p:nvPr/>
          </p:nvSpPr>
          <p:spPr bwMode="auto">
            <a:xfrm>
              <a:off x="8274050" y="3856038"/>
              <a:ext cx="0" cy="31750"/>
            </a:xfrm>
            <a:custGeom>
              <a:avLst/>
              <a:gdLst>
                <a:gd name="T0" fmla="*/ 0 w 1"/>
                <a:gd name="T1" fmla="*/ 29882 h 17"/>
                <a:gd name="T2" fmla="*/ 0 w 1"/>
                <a:gd name="T3" fmla="*/ 22412 h 17"/>
                <a:gd name="T4" fmla="*/ 0 w 1"/>
                <a:gd name="T5" fmla="*/ 14941 h 17"/>
                <a:gd name="T6" fmla="*/ 0 w 1"/>
                <a:gd name="T7" fmla="*/ 7471 h 17"/>
                <a:gd name="T8" fmla="*/ 0 w 1"/>
                <a:gd name="T9" fmla="*/ 0 h 17"/>
                <a:gd name="T10" fmla="*/ 0 w 1"/>
                <a:gd name="T11" fmla="*/ 7471 h 17"/>
                <a:gd name="T12" fmla="*/ 0 w 1"/>
                <a:gd name="T13" fmla="*/ 14941 h 17"/>
                <a:gd name="T14" fmla="*/ 0 w 1"/>
                <a:gd name="T15" fmla="*/ 22412 h 17"/>
                <a:gd name="T16" fmla="*/ 0 w 1"/>
                <a:gd name="T17" fmla="*/ 29882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17"/>
                <a:gd name="T29" fmla="*/ 0 w 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17">
                  <a:moveTo>
                    <a:pt x="0" y="16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" name="Freeform 1005"/>
            <p:cNvSpPr>
              <a:spLocks/>
            </p:cNvSpPr>
            <p:nvPr/>
          </p:nvSpPr>
          <p:spPr bwMode="auto">
            <a:xfrm>
              <a:off x="8274050" y="3567113"/>
              <a:ext cx="38100" cy="31750"/>
            </a:xfrm>
            <a:custGeom>
              <a:avLst/>
              <a:gdLst>
                <a:gd name="T0" fmla="*/ 26894 w 17"/>
                <a:gd name="T1" fmla="*/ 29882 h 17"/>
                <a:gd name="T2" fmla="*/ 0 w 17"/>
                <a:gd name="T3" fmla="*/ 22412 h 17"/>
                <a:gd name="T4" fmla="*/ 0 w 17"/>
                <a:gd name="T5" fmla="*/ 14941 h 17"/>
                <a:gd name="T6" fmla="*/ 0 w 17"/>
                <a:gd name="T7" fmla="*/ 7471 h 17"/>
                <a:gd name="T8" fmla="*/ 0 w 17"/>
                <a:gd name="T9" fmla="*/ 0 h 17"/>
                <a:gd name="T10" fmla="*/ 6724 w 17"/>
                <a:gd name="T11" fmla="*/ 7471 h 17"/>
                <a:gd name="T12" fmla="*/ 20171 w 17"/>
                <a:gd name="T13" fmla="*/ 14941 h 17"/>
                <a:gd name="T14" fmla="*/ 35859 w 17"/>
                <a:gd name="T15" fmla="*/ 20544 h 17"/>
                <a:gd name="T16" fmla="*/ 26894 w 17"/>
                <a:gd name="T17" fmla="*/ 29882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2" y="16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9" y="8"/>
                  </a:lnTo>
                  <a:lnTo>
                    <a:pt x="16" y="11"/>
                  </a:lnTo>
                  <a:lnTo>
                    <a:pt x="12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" name="Freeform 1006"/>
            <p:cNvSpPr>
              <a:spLocks/>
            </p:cNvSpPr>
            <p:nvPr/>
          </p:nvSpPr>
          <p:spPr bwMode="auto">
            <a:xfrm>
              <a:off x="6964363" y="3598863"/>
              <a:ext cx="36512" cy="30162"/>
            </a:xfrm>
            <a:custGeom>
              <a:avLst/>
              <a:gdLst>
                <a:gd name="T0" fmla="*/ 34364 w 17"/>
                <a:gd name="T1" fmla="*/ 0 h 17"/>
                <a:gd name="T2" fmla="*/ 25773 w 17"/>
                <a:gd name="T3" fmla="*/ 10645 h 17"/>
                <a:gd name="T4" fmla="*/ 25773 w 17"/>
                <a:gd name="T5" fmla="*/ 15968 h 17"/>
                <a:gd name="T6" fmla="*/ 17182 w 17"/>
                <a:gd name="T7" fmla="*/ 21291 h 17"/>
                <a:gd name="T8" fmla="*/ 8591 w 17"/>
                <a:gd name="T9" fmla="*/ 28388 h 17"/>
                <a:gd name="T10" fmla="*/ 0 w 17"/>
                <a:gd name="T11" fmla="*/ 15968 h 17"/>
                <a:gd name="T12" fmla="*/ 0 w 17"/>
                <a:gd name="T13" fmla="*/ 5323 h 17"/>
                <a:gd name="T14" fmla="*/ 17182 w 17"/>
                <a:gd name="T15" fmla="*/ 0 h 17"/>
                <a:gd name="T16" fmla="*/ 34364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12" y="6"/>
                  </a:lnTo>
                  <a:lnTo>
                    <a:pt x="12" y="9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1" name="Freeform 1007"/>
            <p:cNvSpPr>
              <a:spLocks/>
            </p:cNvSpPr>
            <p:nvPr/>
          </p:nvSpPr>
          <p:spPr bwMode="auto">
            <a:xfrm>
              <a:off x="6964363" y="3598863"/>
              <a:ext cx="36512" cy="30162"/>
            </a:xfrm>
            <a:custGeom>
              <a:avLst/>
              <a:gdLst>
                <a:gd name="T0" fmla="*/ 34364 w 17"/>
                <a:gd name="T1" fmla="*/ 1774 h 17"/>
                <a:gd name="T2" fmla="*/ 25773 w 17"/>
                <a:gd name="T3" fmla="*/ 7097 h 17"/>
                <a:gd name="T4" fmla="*/ 21478 w 17"/>
                <a:gd name="T5" fmla="*/ 15968 h 17"/>
                <a:gd name="T6" fmla="*/ 17182 w 17"/>
                <a:gd name="T7" fmla="*/ 21291 h 17"/>
                <a:gd name="T8" fmla="*/ 6443 w 17"/>
                <a:gd name="T9" fmla="*/ 28388 h 17"/>
                <a:gd name="T10" fmla="*/ 0 w 17"/>
                <a:gd name="T11" fmla="*/ 19517 h 17"/>
                <a:gd name="T12" fmla="*/ 2148 w 17"/>
                <a:gd name="T13" fmla="*/ 7097 h 17"/>
                <a:gd name="T14" fmla="*/ 15034 w 17"/>
                <a:gd name="T15" fmla="*/ 0 h 17"/>
                <a:gd name="T16" fmla="*/ 34364 w 17"/>
                <a:gd name="T17" fmla="*/ 1774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"/>
                  </a:moveTo>
                  <a:lnTo>
                    <a:pt x="12" y="4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3" y="16"/>
                  </a:lnTo>
                  <a:lnTo>
                    <a:pt x="0" y="11"/>
                  </a:lnTo>
                  <a:lnTo>
                    <a:pt x="1" y="4"/>
                  </a:lnTo>
                  <a:lnTo>
                    <a:pt x="7" y="0"/>
                  </a:lnTo>
                  <a:lnTo>
                    <a:pt x="16" y="1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" name="Freeform 1008"/>
            <p:cNvSpPr>
              <a:spLocks/>
            </p:cNvSpPr>
            <p:nvPr/>
          </p:nvSpPr>
          <p:spPr bwMode="auto">
            <a:xfrm>
              <a:off x="8316913" y="3887788"/>
              <a:ext cx="36512" cy="0"/>
            </a:xfrm>
            <a:custGeom>
              <a:avLst/>
              <a:gdLst>
                <a:gd name="T0" fmla="*/ 34364 w 17"/>
                <a:gd name="T1" fmla="*/ 0 h 1"/>
                <a:gd name="T2" fmla="*/ 25773 w 17"/>
                <a:gd name="T3" fmla="*/ 0 h 1"/>
                <a:gd name="T4" fmla="*/ 17182 w 17"/>
                <a:gd name="T5" fmla="*/ 0 h 1"/>
                <a:gd name="T6" fmla="*/ 8591 w 17"/>
                <a:gd name="T7" fmla="*/ 0 h 1"/>
                <a:gd name="T8" fmla="*/ 0 w 17"/>
                <a:gd name="T9" fmla="*/ 0 h 1"/>
                <a:gd name="T10" fmla="*/ 8591 w 17"/>
                <a:gd name="T11" fmla="*/ 0 h 1"/>
                <a:gd name="T12" fmla="*/ 17182 w 17"/>
                <a:gd name="T13" fmla="*/ 0 h 1"/>
                <a:gd name="T14" fmla="*/ 25773 w 17"/>
                <a:gd name="T15" fmla="*/ 0 h 1"/>
                <a:gd name="T16" fmla="*/ 34364 w 17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"/>
                <a:gd name="T29" fmla="*/ 17 w 17"/>
                <a:gd name="T30" fmla="*/ 0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">
                  <a:moveTo>
                    <a:pt x="16" y="0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" name="Freeform 1009"/>
            <p:cNvSpPr>
              <a:spLocks/>
            </p:cNvSpPr>
            <p:nvPr/>
          </p:nvSpPr>
          <p:spPr bwMode="auto">
            <a:xfrm>
              <a:off x="8316913" y="3598863"/>
              <a:ext cx="36512" cy="30162"/>
            </a:xfrm>
            <a:custGeom>
              <a:avLst/>
              <a:gdLst>
                <a:gd name="T0" fmla="*/ 34364 w 17"/>
                <a:gd name="T1" fmla="*/ 10645 h 17"/>
                <a:gd name="T2" fmla="*/ 34364 w 17"/>
                <a:gd name="T3" fmla="*/ 21291 h 17"/>
                <a:gd name="T4" fmla="*/ 23625 w 17"/>
                <a:gd name="T5" fmla="*/ 21291 h 17"/>
                <a:gd name="T6" fmla="*/ 17182 w 17"/>
                <a:gd name="T7" fmla="*/ 28388 h 17"/>
                <a:gd name="T8" fmla="*/ 6443 w 17"/>
                <a:gd name="T9" fmla="*/ 28388 h 17"/>
                <a:gd name="T10" fmla="*/ 0 w 17"/>
                <a:gd name="T11" fmla="*/ 21291 h 17"/>
                <a:gd name="T12" fmla="*/ 0 w 17"/>
                <a:gd name="T13" fmla="*/ 0 h 17"/>
                <a:gd name="T14" fmla="*/ 8591 w 17"/>
                <a:gd name="T15" fmla="*/ 5323 h 17"/>
                <a:gd name="T16" fmla="*/ 17182 w 17"/>
                <a:gd name="T17" fmla="*/ 0 h 17"/>
                <a:gd name="T18" fmla="*/ 25773 w 17"/>
                <a:gd name="T19" fmla="*/ 5323 h 17"/>
                <a:gd name="T20" fmla="*/ 34364 w 17"/>
                <a:gd name="T21" fmla="*/ 10645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6" y="6"/>
                  </a:moveTo>
                  <a:lnTo>
                    <a:pt x="16" y="12"/>
                  </a:lnTo>
                  <a:lnTo>
                    <a:pt x="11" y="12"/>
                  </a:lnTo>
                  <a:lnTo>
                    <a:pt x="8" y="16"/>
                  </a:lnTo>
                  <a:lnTo>
                    <a:pt x="3" y="1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" y="3"/>
                  </a:lnTo>
                  <a:lnTo>
                    <a:pt x="8" y="0"/>
                  </a:lnTo>
                  <a:lnTo>
                    <a:pt x="12" y="3"/>
                  </a:lnTo>
                  <a:lnTo>
                    <a:pt x="16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Freeform 1010"/>
            <p:cNvSpPr>
              <a:spLocks/>
            </p:cNvSpPr>
            <p:nvPr/>
          </p:nvSpPr>
          <p:spPr bwMode="auto">
            <a:xfrm>
              <a:off x="8355013" y="3892550"/>
              <a:ext cx="1587" cy="30163"/>
            </a:xfrm>
            <a:custGeom>
              <a:avLst/>
              <a:gdLst>
                <a:gd name="T0" fmla="*/ 0 w 1"/>
                <a:gd name="T1" fmla="*/ 28389 h 17"/>
                <a:gd name="T2" fmla="*/ 0 w 1"/>
                <a:gd name="T3" fmla="*/ 14194 h 17"/>
                <a:gd name="T4" fmla="*/ 0 w 1"/>
                <a:gd name="T5" fmla="*/ 0 h 17"/>
                <a:gd name="T6" fmla="*/ 0 w 1"/>
                <a:gd name="T7" fmla="*/ 14194 h 17"/>
                <a:gd name="T8" fmla="*/ 0 w 1"/>
                <a:gd name="T9" fmla="*/ 2838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7"/>
                <a:gd name="T17" fmla="*/ 1 w 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1011"/>
            <p:cNvSpPr>
              <a:spLocks/>
            </p:cNvSpPr>
            <p:nvPr/>
          </p:nvSpPr>
          <p:spPr bwMode="auto">
            <a:xfrm>
              <a:off x="8356600" y="3605213"/>
              <a:ext cx="36513" cy="31750"/>
            </a:xfrm>
            <a:custGeom>
              <a:avLst/>
              <a:gdLst>
                <a:gd name="T0" fmla="*/ 34365 w 17"/>
                <a:gd name="T1" fmla="*/ 0 h 17"/>
                <a:gd name="T2" fmla="*/ 34365 w 17"/>
                <a:gd name="T3" fmla="*/ 14941 h 17"/>
                <a:gd name="T4" fmla="*/ 25774 w 17"/>
                <a:gd name="T5" fmla="*/ 29882 h 17"/>
                <a:gd name="T6" fmla="*/ 17183 w 17"/>
                <a:gd name="T7" fmla="*/ 29882 h 17"/>
                <a:gd name="T8" fmla="*/ 0 w 17"/>
                <a:gd name="T9" fmla="*/ 29882 h 17"/>
                <a:gd name="T10" fmla="*/ 0 w 17"/>
                <a:gd name="T11" fmla="*/ 14941 h 17"/>
                <a:gd name="T12" fmla="*/ 8591 w 17"/>
                <a:gd name="T13" fmla="*/ 0 h 17"/>
                <a:gd name="T14" fmla="*/ 17183 w 17"/>
                <a:gd name="T15" fmla="*/ 0 h 17"/>
                <a:gd name="T16" fmla="*/ 34365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4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Freeform 1012"/>
            <p:cNvSpPr>
              <a:spLocks/>
            </p:cNvSpPr>
            <p:nvPr/>
          </p:nvSpPr>
          <p:spPr bwMode="auto">
            <a:xfrm>
              <a:off x="7043738" y="3657600"/>
              <a:ext cx="34925" cy="28575"/>
            </a:xfrm>
            <a:custGeom>
              <a:avLst/>
              <a:gdLst>
                <a:gd name="T0" fmla="*/ 32871 w 17"/>
                <a:gd name="T1" fmla="*/ 10085 h 17"/>
                <a:gd name="T2" fmla="*/ 32871 w 17"/>
                <a:gd name="T3" fmla="*/ 15128 h 17"/>
                <a:gd name="T4" fmla="*/ 0 w 17"/>
                <a:gd name="T5" fmla="*/ 18490 h 17"/>
                <a:gd name="T6" fmla="*/ 32871 w 17"/>
                <a:gd name="T7" fmla="*/ 18490 h 17"/>
                <a:gd name="T8" fmla="*/ 32871 w 17"/>
                <a:gd name="T9" fmla="*/ 21851 h 17"/>
                <a:gd name="T10" fmla="*/ 32871 w 17"/>
                <a:gd name="T11" fmla="*/ 26894 h 17"/>
                <a:gd name="T12" fmla="*/ 0 w 17"/>
                <a:gd name="T13" fmla="*/ 26894 h 17"/>
                <a:gd name="T14" fmla="*/ 0 w 17"/>
                <a:gd name="T15" fmla="*/ 18490 h 17"/>
                <a:gd name="T16" fmla="*/ 0 w 17"/>
                <a:gd name="T17" fmla="*/ 10085 h 17"/>
                <a:gd name="T18" fmla="*/ 0 w 17"/>
                <a:gd name="T19" fmla="*/ 3362 h 17"/>
                <a:gd name="T20" fmla="*/ 0 w 17"/>
                <a:gd name="T21" fmla="*/ 0 h 17"/>
                <a:gd name="T22" fmla="*/ 32871 w 17"/>
                <a:gd name="T23" fmla="*/ 10085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6"/>
                  </a:moveTo>
                  <a:lnTo>
                    <a:pt x="16" y="9"/>
                  </a:lnTo>
                  <a:lnTo>
                    <a:pt x="0" y="11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Freeform 1013"/>
            <p:cNvSpPr>
              <a:spLocks/>
            </p:cNvSpPr>
            <p:nvPr/>
          </p:nvSpPr>
          <p:spPr bwMode="auto">
            <a:xfrm>
              <a:off x="7043738" y="3657600"/>
              <a:ext cx="34925" cy="28575"/>
            </a:xfrm>
            <a:custGeom>
              <a:avLst/>
              <a:gdLst>
                <a:gd name="T0" fmla="*/ 22599 w 17"/>
                <a:gd name="T1" fmla="*/ 10085 h 17"/>
                <a:gd name="T2" fmla="*/ 22599 w 17"/>
                <a:gd name="T3" fmla="*/ 11766 h 17"/>
                <a:gd name="T4" fmla="*/ 18490 w 17"/>
                <a:gd name="T5" fmla="*/ 11766 h 17"/>
                <a:gd name="T6" fmla="*/ 18490 w 17"/>
                <a:gd name="T7" fmla="*/ 13447 h 17"/>
                <a:gd name="T8" fmla="*/ 12326 w 17"/>
                <a:gd name="T9" fmla="*/ 18490 h 17"/>
                <a:gd name="T10" fmla="*/ 22599 w 17"/>
                <a:gd name="T11" fmla="*/ 20171 h 17"/>
                <a:gd name="T12" fmla="*/ 32871 w 17"/>
                <a:gd name="T13" fmla="*/ 21851 h 17"/>
                <a:gd name="T14" fmla="*/ 32871 w 17"/>
                <a:gd name="T15" fmla="*/ 26894 h 17"/>
                <a:gd name="T16" fmla="*/ 12326 w 17"/>
                <a:gd name="T17" fmla="*/ 26894 h 17"/>
                <a:gd name="T18" fmla="*/ 0 w 17"/>
                <a:gd name="T19" fmla="*/ 18490 h 17"/>
                <a:gd name="T20" fmla="*/ 4109 w 17"/>
                <a:gd name="T21" fmla="*/ 10085 h 17"/>
                <a:gd name="T22" fmla="*/ 8218 w 17"/>
                <a:gd name="T23" fmla="*/ 1681 h 17"/>
                <a:gd name="T24" fmla="*/ 12326 w 17"/>
                <a:gd name="T25" fmla="*/ 0 h 17"/>
                <a:gd name="T26" fmla="*/ 22599 w 17"/>
                <a:gd name="T27" fmla="*/ 10085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11" y="6"/>
                  </a:moveTo>
                  <a:lnTo>
                    <a:pt x="11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6" y="11"/>
                  </a:lnTo>
                  <a:lnTo>
                    <a:pt x="11" y="12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0" y="11"/>
                  </a:lnTo>
                  <a:lnTo>
                    <a:pt x="2" y="6"/>
                  </a:lnTo>
                  <a:lnTo>
                    <a:pt x="4" y="1"/>
                  </a:lnTo>
                  <a:lnTo>
                    <a:pt x="6" y="0"/>
                  </a:lnTo>
                  <a:lnTo>
                    <a:pt x="11" y="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1014"/>
            <p:cNvSpPr>
              <a:spLocks/>
            </p:cNvSpPr>
            <p:nvPr/>
          </p:nvSpPr>
          <p:spPr bwMode="auto">
            <a:xfrm>
              <a:off x="7059613" y="3959225"/>
              <a:ext cx="3175" cy="31750"/>
            </a:xfrm>
            <a:custGeom>
              <a:avLst/>
              <a:gdLst>
                <a:gd name="T0" fmla="*/ 0 w 1"/>
                <a:gd name="T1" fmla="*/ 29882 h 17"/>
                <a:gd name="T2" fmla="*/ 0 w 1"/>
                <a:gd name="T3" fmla="*/ 0 h 17"/>
                <a:gd name="T4" fmla="*/ 0 w 1"/>
                <a:gd name="T5" fmla="*/ 29882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Freeform 1015"/>
            <p:cNvSpPr>
              <a:spLocks/>
            </p:cNvSpPr>
            <p:nvPr/>
          </p:nvSpPr>
          <p:spPr bwMode="auto">
            <a:xfrm>
              <a:off x="7059613" y="3670300"/>
              <a:ext cx="36512" cy="31750"/>
            </a:xfrm>
            <a:custGeom>
              <a:avLst/>
              <a:gdLst>
                <a:gd name="T0" fmla="*/ 34364 w 17"/>
                <a:gd name="T1" fmla="*/ 18676 h 17"/>
                <a:gd name="T2" fmla="*/ 19330 w 17"/>
                <a:gd name="T3" fmla="*/ 18676 h 17"/>
                <a:gd name="T4" fmla="*/ 6443 w 17"/>
                <a:gd name="T5" fmla="*/ 18676 h 17"/>
                <a:gd name="T6" fmla="*/ 0 w 17"/>
                <a:gd name="T7" fmla="*/ 29882 h 17"/>
                <a:gd name="T8" fmla="*/ 0 w 17"/>
                <a:gd name="T9" fmla="*/ 9338 h 17"/>
                <a:gd name="T10" fmla="*/ 6443 w 17"/>
                <a:gd name="T11" fmla="*/ 9338 h 17"/>
                <a:gd name="T12" fmla="*/ 19330 w 17"/>
                <a:gd name="T13" fmla="*/ 0 h 17"/>
                <a:gd name="T14" fmla="*/ 25773 w 17"/>
                <a:gd name="T15" fmla="*/ 9338 h 17"/>
                <a:gd name="T16" fmla="*/ 34364 w 17"/>
                <a:gd name="T17" fmla="*/ 1867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10"/>
                  </a:moveTo>
                  <a:lnTo>
                    <a:pt x="9" y="10"/>
                  </a:lnTo>
                  <a:lnTo>
                    <a:pt x="3" y="10"/>
                  </a:lnTo>
                  <a:lnTo>
                    <a:pt x="0" y="16"/>
                  </a:lnTo>
                  <a:lnTo>
                    <a:pt x="0" y="5"/>
                  </a:lnTo>
                  <a:lnTo>
                    <a:pt x="3" y="5"/>
                  </a:lnTo>
                  <a:lnTo>
                    <a:pt x="9" y="0"/>
                  </a:lnTo>
                  <a:lnTo>
                    <a:pt x="12" y="5"/>
                  </a:lnTo>
                  <a:lnTo>
                    <a:pt x="16" y="1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1016"/>
            <p:cNvSpPr>
              <a:spLocks/>
            </p:cNvSpPr>
            <p:nvPr/>
          </p:nvSpPr>
          <p:spPr bwMode="auto">
            <a:xfrm>
              <a:off x="7040563" y="3670300"/>
              <a:ext cx="150812" cy="231775"/>
            </a:xfrm>
            <a:custGeom>
              <a:avLst/>
              <a:gdLst>
                <a:gd name="T0" fmla="*/ 142316 w 71"/>
                <a:gd name="T1" fmla="*/ 32341 h 129"/>
                <a:gd name="T2" fmla="*/ 148688 w 71"/>
                <a:gd name="T3" fmla="*/ 48511 h 129"/>
                <a:gd name="T4" fmla="*/ 140191 w 71"/>
                <a:gd name="T5" fmla="*/ 62885 h 129"/>
                <a:gd name="T6" fmla="*/ 127447 w 71"/>
                <a:gd name="T7" fmla="*/ 71868 h 129"/>
                <a:gd name="T8" fmla="*/ 127447 w 71"/>
                <a:gd name="T9" fmla="*/ 84445 h 129"/>
                <a:gd name="T10" fmla="*/ 123199 w 71"/>
                <a:gd name="T11" fmla="*/ 100615 h 129"/>
                <a:gd name="T12" fmla="*/ 114702 w 71"/>
                <a:gd name="T13" fmla="*/ 123973 h 129"/>
                <a:gd name="T14" fmla="*/ 106206 w 71"/>
                <a:gd name="T15" fmla="*/ 145533 h 129"/>
                <a:gd name="T16" fmla="*/ 99833 w 71"/>
                <a:gd name="T17" fmla="*/ 163500 h 129"/>
                <a:gd name="T18" fmla="*/ 97709 w 71"/>
                <a:gd name="T19" fmla="*/ 177874 h 129"/>
                <a:gd name="T20" fmla="*/ 91337 w 71"/>
                <a:gd name="T21" fmla="*/ 192247 h 129"/>
                <a:gd name="T22" fmla="*/ 91337 w 71"/>
                <a:gd name="T23" fmla="*/ 199434 h 129"/>
                <a:gd name="T24" fmla="*/ 82840 w 71"/>
                <a:gd name="T25" fmla="*/ 206621 h 129"/>
                <a:gd name="T26" fmla="*/ 76468 w 71"/>
                <a:gd name="T27" fmla="*/ 215605 h 129"/>
                <a:gd name="T28" fmla="*/ 59475 w 71"/>
                <a:gd name="T29" fmla="*/ 220995 h 129"/>
                <a:gd name="T30" fmla="*/ 44606 w 71"/>
                <a:gd name="T31" fmla="*/ 226385 h 129"/>
                <a:gd name="T32" fmla="*/ 25489 w 71"/>
                <a:gd name="T33" fmla="*/ 228182 h 129"/>
                <a:gd name="T34" fmla="*/ 16993 w 71"/>
                <a:gd name="T35" fmla="*/ 220995 h 129"/>
                <a:gd name="T36" fmla="*/ 10621 w 71"/>
                <a:gd name="T37" fmla="*/ 212011 h 129"/>
                <a:gd name="T38" fmla="*/ 6372 w 71"/>
                <a:gd name="T39" fmla="*/ 199434 h 129"/>
                <a:gd name="T40" fmla="*/ 0 w 71"/>
                <a:gd name="T41" fmla="*/ 190451 h 129"/>
                <a:gd name="T42" fmla="*/ 4248 w 71"/>
                <a:gd name="T43" fmla="*/ 179671 h 129"/>
                <a:gd name="T44" fmla="*/ 4248 w 71"/>
                <a:gd name="T45" fmla="*/ 172484 h 129"/>
                <a:gd name="T46" fmla="*/ 4248 w 71"/>
                <a:gd name="T47" fmla="*/ 163500 h 129"/>
                <a:gd name="T48" fmla="*/ 4248 w 71"/>
                <a:gd name="T49" fmla="*/ 152720 h 129"/>
                <a:gd name="T50" fmla="*/ 10621 w 71"/>
                <a:gd name="T51" fmla="*/ 140143 h 129"/>
                <a:gd name="T52" fmla="*/ 21241 w 71"/>
                <a:gd name="T53" fmla="*/ 127566 h 129"/>
                <a:gd name="T54" fmla="*/ 19117 w 71"/>
                <a:gd name="T55" fmla="*/ 118583 h 129"/>
                <a:gd name="T56" fmla="*/ 12745 w 71"/>
                <a:gd name="T57" fmla="*/ 111396 h 129"/>
                <a:gd name="T58" fmla="*/ 12745 w 71"/>
                <a:gd name="T59" fmla="*/ 104209 h 129"/>
                <a:gd name="T60" fmla="*/ 8496 w 71"/>
                <a:gd name="T61" fmla="*/ 89835 h 129"/>
                <a:gd name="T62" fmla="*/ 10621 w 71"/>
                <a:gd name="T63" fmla="*/ 75462 h 129"/>
                <a:gd name="T64" fmla="*/ 31862 w 71"/>
                <a:gd name="T65" fmla="*/ 70072 h 129"/>
                <a:gd name="T66" fmla="*/ 40358 w 71"/>
                <a:gd name="T67" fmla="*/ 59291 h 129"/>
                <a:gd name="T68" fmla="*/ 57351 w 71"/>
                <a:gd name="T69" fmla="*/ 61088 h 129"/>
                <a:gd name="T70" fmla="*/ 74344 w 71"/>
                <a:gd name="T71" fmla="*/ 53901 h 129"/>
                <a:gd name="T72" fmla="*/ 84965 w 71"/>
                <a:gd name="T73" fmla="*/ 43121 h 129"/>
                <a:gd name="T74" fmla="*/ 99833 w 71"/>
                <a:gd name="T75" fmla="*/ 30544 h 129"/>
                <a:gd name="T76" fmla="*/ 108330 w 71"/>
                <a:gd name="T77" fmla="*/ 17967 h 129"/>
                <a:gd name="T78" fmla="*/ 112578 w 71"/>
                <a:gd name="T79" fmla="*/ 3593 h 129"/>
                <a:gd name="T80" fmla="*/ 125323 w 71"/>
                <a:gd name="T81" fmla="*/ 3593 h 129"/>
                <a:gd name="T82" fmla="*/ 131695 w 71"/>
                <a:gd name="T83" fmla="*/ 14374 h 129"/>
                <a:gd name="T84" fmla="*/ 135943 w 71"/>
                <a:gd name="T85" fmla="*/ 23357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1"/>
                <a:gd name="T130" fmla="*/ 0 h 129"/>
                <a:gd name="T131" fmla="*/ 71 w 71"/>
                <a:gd name="T132" fmla="*/ 129 h 12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1" h="129">
                  <a:moveTo>
                    <a:pt x="64" y="13"/>
                  </a:moveTo>
                  <a:lnTo>
                    <a:pt x="66" y="16"/>
                  </a:lnTo>
                  <a:lnTo>
                    <a:pt x="67" y="18"/>
                  </a:lnTo>
                  <a:lnTo>
                    <a:pt x="68" y="21"/>
                  </a:lnTo>
                  <a:lnTo>
                    <a:pt x="69" y="24"/>
                  </a:lnTo>
                  <a:lnTo>
                    <a:pt x="70" y="27"/>
                  </a:lnTo>
                  <a:lnTo>
                    <a:pt x="69" y="30"/>
                  </a:lnTo>
                  <a:lnTo>
                    <a:pt x="68" y="32"/>
                  </a:lnTo>
                  <a:lnTo>
                    <a:pt x="66" y="35"/>
                  </a:lnTo>
                  <a:lnTo>
                    <a:pt x="63" y="37"/>
                  </a:lnTo>
                  <a:lnTo>
                    <a:pt x="62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60" y="45"/>
                  </a:lnTo>
                  <a:lnTo>
                    <a:pt x="60" y="47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58" y="56"/>
                  </a:lnTo>
                  <a:lnTo>
                    <a:pt x="56" y="60"/>
                  </a:lnTo>
                  <a:lnTo>
                    <a:pt x="55" y="65"/>
                  </a:lnTo>
                  <a:lnTo>
                    <a:pt x="54" y="69"/>
                  </a:lnTo>
                  <a:lnTo>
                    <a:pt x="53" y="73"/>
                  </a:lnTo>
                  <a:lnTo>
                    <a:pt x="52" y="77"/>
                  </a:lnTo>
                  <a:lnTo>
                    <a:pt x="50" y="81"/>
                  </a:lnTo>
                  <a:lnTo>
                    <a:pt x="48" y="85"/>
                  </a:lnTo>
                  <a:lnTo>
                    <a:pt x="47" y="88"/>
                  </a:lnTo>
                  <a:lnTo>
                    <a:pt x="47" y="91"/>
                  </a:lnTo>
                  <a:lnTo>
                    <a:pt x="47" y="94"/>
                  </a:lnTo>
                  <a:lnTo>
                    <a:pt x="47" y="96"/>
                  </a:lnTo>
                  <a:lnTo>
                    <a:pt x="46" y="99"/>
                  </a:lnTo>
                  <a:lnTo>
                    <a:pt x="46" y="102"/>
                  </a:lnTo>
                  <a:lnTo>
                    <a:pt x="44" y="104"/>
                  </a:lnTo>
                  <a:lnTo>
                    <a:pt x="43" y="107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3" y="111"/>
                  </a:lnTo>
                  <a:lnTo>
                    <a:pt x="42" y="113"/>
                  </a:lnTo>
                  <a:lnTo>
                    <a:pt x="40" y="114"/>
                  </a:lnTo>
                  <a:lnTo>
                    <a:pt x="39" y="115"/>
                  </a:lnTo>
                  <a:lnTo>
                    <a:pt x="39" y="118"/>
                  </a:lnTo>
                  <a:lnTo>
                    <a:pt x="38" y="118"/>
                  </a:lnTo>
                  <a:lnTo>
                    <a:pt x="36" y="120"/>
                  </a:lnTo>
                  <a:lnTo>
                    <a:pt x="34" y="122"/>
                  </a:lnTo>
                  <a:lnTo>
                    <a:pt x="30" y="122"/>
                  </a:lnTo>
                  <a:lnTo>
                    <a:pt x="28" y="123"/>
                  </a:lnTo>
                  <a:lnTo>
                    <a:pt x="25" y="124"/>
                  </a:lnTo>
                  <a:lnTo>
                    <a:pt x="22" y="125"/>
                  </a:lnTo>
                  <a:lnTo>
                    <a:pt x="21" y="126"/>
                  </a:lnTo>
                  <a:lnTo>
                    <a:pt x="17" y="127"/>
                  </a:lnTo>
                  <a:lnTo>
                    <a:pt x="15" y="128"/>
                  </a:lnTo>
                  <a:lnTo>
                    <a:pt x="12" y="127"/>
                  </a:lnTo>
                  <a:lnTo>
                    <a:pt x="11" y="126"/>
                  </a:lnTo>
                  <a:lnTo>
                    <a:pt x="10" y="125"/>
                  </a:lnTo>
                  <a:lnTo>
                    <a:pt x="8" y="123"/>
                  </a:lnTo>
                  <a:lnTo>
                    <a:pt x="7" y="122"/>
                  </a:lnTo>
                  <a:lnTo>
                    <a:pt x="6" y="120"/>
                  </a:lnTo>
                  <a:lnTo>
                    <a:pt x="5" y="118"/>
                  </a:lnTo>
                  <a:lnTo>
                    <a:pt x="6" y="115"/>
                  </a:lnTo>
                  <a:lnTo>
                    <a:pt x="5" y="113"/>
                  </a:lnTo>
                  <a:lnTo>
                    <a:pt x="3" y="111"/>
                  </a:lnTo>
                  <a:lnTo>
                    <a:pt x="2" y="110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3" y="99"/>
                  </a:lnTo>
                  <a:lnTo>
                    <a:pt x="3" y="98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2" y="91"/>
                  </a:lnTo>
                  <a:lnTo>
                    <a:pt x="2" y="89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3" y="82"/>
                  </a:lnTo>
                  <a:lnTo>
                    <a:pt x="4" y="80"/>
                  </a:lnTo>
                  <a:lnTo>
                    <a:pt x="5" y="78"/>
                  </a:lnTo>
                  <a:lnTo>
                    <a:pt x="6" y="75"/>
                  </a:lnTo>
                  <a:lnTo>
                    <a:pt x="7" y="73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9" y="66"/>
                  </a:lnTo>
                  <a:lnTo>
                    <a:pt x="8" y="65"/>
                  </a:lnTo>
                  <a:lnTo>
                    <a:pt x="7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6" y="58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4" y="50"/>
                  </a:lnTo>
                  <a:lnTo>
                    <a:pt x="3" y="47"/>
                  </a:lnTo>
                  <a:lnTo>
                    <a:pt x="4" y="44"/>
                  </a:lnTo>
                  <a:lnTo>
                    <a:pt x="5" y="42"/>
                  </a:lnTo>
                  <a:lnTo>
                    <a:pt x="8" y="41"/>
                  </a:lnTo>
                  <a:lnTo>
                    <a:pt x="12" y="41"/>
                  </a:lnTo>
                  <a:lnTo>
                    <a:pt x="15" y="39"/>
                  </a:lnTo>
                  <a:lnTo>
                    <a:pt x="16" y="37"/>
                  </a:lnTo>
                  <a:lnTo>
                    <a:pt x="18" y="34"/>
                  </a:lnTo>
                  <a:lnTo>
                    <a:pt x="19" y="33"/>
                  </a:lnTo>
                  <a:lnTo>
                    <a:pt x="21" y="31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0" y="32"/>
                  </a:lnTo>
                  <a:lnTo>
                    <a:pt x="32" y="31"/>
                  </a:lnTo>
                  <a:lnTo>
                    <a:pt x="35" y="30"/>
                  </a:lnTo>
                  <a:lnTo>
                    <a:pt x="37" y="28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2" y="21"/>
                  </a:lnTo>
                  <a:lnTo>
                    <a:pt x="43" y="19"/>
                  </a:lnTo>
                  <a:lnTo>
                    <a:pt x="47" y="17"/>
                  </a:lnTo>
                  <a:lnTo>
                    <a:pt x="49" y="15"/>
                  </a:lnTo>
                  <a:lnTo>
                    <a:pt x="50" y="13"/>
                  </a:lnTo>
                  <a:lnTo>
                    <a:pt x="51" y="10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3" y="2"/>
                  </a:lnTo>
                  <a:lnTo>
                    <a:pt x="55" y="0"/>
                  </a:lnTo>
                  <a:lnTo>
                    <a:pt x="58" y="1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2" y="6"/>
                  </a:lnTo>
                  <a:lnTo>
                    <a:pt x="62" y="8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4" y="13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Freeform 1017"/>
            <p:cNvSpPr>
              <a:spLocks/>
            </p:cNvSpPr>
            <p:nvPr/>
          </p:nvSpPr>
          <p:spPr bwMode="auto">
            <a:xfrm>
              <a:off x="7040563" y="3670300"/>
              <a:ext cx="157162" cy="238125"/>
            </a:xfrm>
            <a:custGeom>
              <a:avLst/>
              <a:gdLst>
                <a:gd name="T0" fmla="*/ 146543 w 74"/>
                <a:gd name="T1" fmla="*/ 34537 h 131"/>
                <a:gd name="T2" fmla="*/ 155038 w 74"/>
                <a:gd name="T3" fmla="*/ 49079 h 131"/>
                <a:gd name="T4" fmla="*/ 146543 w 74"/>
                <a:gd name="T5" fmla="*/ 65439 h 131"/>
                <a:gd name="T6" fmla="*/ 133800 w 74"/>
                <a:gd name="T7" fmla="*/ 72710 h 131"/>
                <a:gd name="T8" fmla="*/ 131676 w 74"/>
                <a:gd name="T9" fmla="*/ 87252 h 131"/>
                <a:gd name="T10" fmla="*/ 129552 w 74"/>
                <a:gd name="T11" fmla="*/ 103612 h 131"/>
                <a:gd name="T12" fmla="*/ 121057 w 74"/>
                <a:gd name="T13" fmla="*/ 127242 h 131"/>
                <a:gd name="T14" fmla="*/ 110438 w 74"/>
                <a:gd name="T15" fmla="*/ 149055 h 131"/>
                <a:gd name="T16" fmla="*/ 101943 w 74"/>
                <a:gd name="T17" fmla="*/ 167233 h 131"/>
                <a:gd name="T18" fmla="*/ 101943 w 74"/>
                <a:gd name="T19" fmla="*/ 181775 h 131"/>
                <a:gd name="T20" fmla="*/ 93448 w 74"/>
                <a:gd name="T21" fmla="*/ 198135 h 131"/>
                <a:gd name="T22" fmla="*/ 93448 w 74"/>
                <a:gd name="T23" fmla="*/ 205405 h 131"/>
                <a:gd name="T24" fmla="*/ 87076 w 74"/>
                <a:gd name="T25" fmla="*/ 214494 h 131"/>
                <a:gd name="T26" fmla="*/ 80705 w 74"/>
                <a:gd name="T27" fmla="*/ 221765 h 131"/>
                <a:gd name="T28" fmla="*/ 61591 w 74"/>
                <a:gd name="T29" fmla="*/ 227218 h 131"/>
                <a:gd name="T30" fmla="*/ 44600 w 74"/>
                <a:gd name="T31" fmla="*/ 232672 h 131"/>
                <a:gd name="T32" fmla="*/ 27610 w 74"/>
                <a:gd name="T33" fmla="*/ 234490 h 131"/>
                <a:gd name="T34" fmla="*/ 19114 w 74"/>
                <a:gd name="T35" fmla="*/ 227218 h 131"/>
                <a:gd name="T36" fmla="*/ 10619 w 74"/>
                <a:gd name="T37" fmla="*/ 218130 h 131"/>
                <a:gd name="T38" fmla="*/ 6371 w 74"/>
                <a:gd name="T39" fmla="*/ 205405 h 131"/>
                <a:gd name="T40" fmla="*/ 0 w 74"/>
                <a:gd name="T41" fmla="*/ 196317 h 131"/>
                <a:gd name="T42" fmla="*/ 6371 w 74"/>
                <a:gd name="T43" fmla="*/ 185410 h 131"/>
                <a:gd name="T44" fmla="*/ 6371 w 74"/>
                <a:gd name="T45" fmla="*/ 178139 h 131"/>
                <a:gd name="T46" fmla="*/ 4248 w 74"/>
                <a:gd name="T47" fmla="*/ 169051 h 131"/>
                <a:gd name="T48" fmla="*/ 6371 w 74"/>
                <a:gd name="T49" fmla="*/ 156326 h 131"/>
                <a:gd name="T50" fmla="*/ 10619 w 74"/>
                <a:gd name="T51" fmla="*/ 143602 h 131"/>
                <a:gd name="T52" fmla="*/ 21238 w 74"/>
                <a:gd name="T53" fmla="*/ 130878 h 131"/>
                <a:gd name="T54" fmla="*/ 21238 w 74"/>
                <a:gd name="T55" fmla="*/ 121789 h 131"/>
                <a:gd name="T56" fmla="*/ 14867 w 74"/>
                <a:gd name="T57" fmla="*/ 114518 h 131"/>
                <a:gd name="T58" fmla="*/ 12743 w 74"/>
                <a:gd name="T59" fmla="*/ 105429 h 131"/>
                <a:gd name="T60" fmla="*/ 8495 w 74"/>
                <a:gd name="T61" fmla="*/ 90887 h 131"/>
                <a:gd name="T62" fmla="*/ 10619 w 74"/>
                <a:gd name="T63" fmla="*/ 78163 h 131"/>
                <a:gd name="T64" fmla="*/ 31857 w 74"/>
                <a:gd name="T65" fmla="*/ 72710 h 131"/>
                <a:gd name="T66" fmla="*/ 42476 w 74"/>
                <a:gd name="T67" fmla="*/ 61803 h 131"/>
                <a:gd name="T68" fmla="*/ 59467 w 74"/>
                <a:gd name="T69" fmla="*/ 61803 h 131"/>
                <a:gd name="T70" fmla="*/ 76457 w 74"/>
                <a:gd name="T71" fmla="*/ 54532 h 131"/>
                <a:gd name="T72" fmla="*/ 89200 w 74"/>
                <a:gd name="T73" fmla="*/ 43626 h 131"/>
                <a:gd name="T74" fmla="*/ 101943 w 74"/>
                <a:gd name="T75" fmla="*/ 30902 h 131"/>
                <a:gd name="T76" fmla="*/ 112562 w 74"/>
                <a:gd name="T77" fmla="*/ 18177 h 131"/>
                <a:gd name="T78" fmla="*/ 118933 w 74"/>
                <a:gd name="T79" fmla="*/ 3635 h 131"/>
                <a:gd name="T80" fmla="*/ 131676 w 74"/>
                <a:gd name="T81" fmla="*/ 3635 h 131"/>
                <a:gd name="T82" fmla="*/ 135924 w 74"/>
                <a:gd name="T83" fmla="*/ 14542 h 131"/>
                <a:gd name="T84" fmla="*/ 142295 w 74"/>
                <a:gd name="T85" fmla="*/ 23631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4"/>
                <a:gd name="T130" fmla="*/ 0 h 131"/>
                <a:gd name="T131" fmla="*/ 74 w 74"/>
                <a:gd name="T132" fmla="*/ 131 h 1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4" h="131">
                  <a:moveTo>
                    <a:pt x="67" y="13"/>
                  </a:moveTo>
                  <a:lnTo>
                    <a:pt x="69" y="16"/>
                  </a:lnTo>
                  <a:lnTo>
                    <a:pt x="69" y="19"/>
                  </a:lnTo>
                  <a:lnTo>
                    <a:pt x="71" y="21"/>
                  </a:lnTo>
                  <a:lnTo>
                    <a:pt x="72" y="25"/>
                  </a:lnTo>
                  <a:lnTo>
                    <a:pt x="73" y="27"/>
                  </a:lnTo>
                  <a:lnTo>
                    <a:pt x="72" y="30"/>
                  </a:lnTo>
                  <a:lnTo>
                    <a:pt x="71" y="33"/>
                  </a:lnTo>
                  <a:lnTo>
                    <a:pt x="69" y="36"/>
                  </a:lnTo>
                  <a:lnTo>
                    <a:pt x="65" y="37"/>
                  </a:lnTo>
                  <a:lnTo>
                    <a:pt x="64" y="39"/>
                  </a:lnTo>
                  <a:lnTo>
                    <a:pt x="63" y="40"/>
                  </a:lnTo>
                  <a:lnTo>
                    <a:pt x="62" y="43"/>
                  </a:lnTo>
                  <a:lnTo>
                    <a:pt x="62" y="45"/>
                  </a:lnTo>
                  <a:lnTo>
                    <a:pt x="62" y="48"/>
                  </a:lnTo>
                  <a:lnTo>
                    <a:pt x="62" y="51"/>
                  </a:lnTo>
                  <a:lnTo>
                    <a:pt x="62" y="53"/>
                  </a:lnTo>
                  <a:lnTo>
                    <a:pt x="61" y="57"/>
                  </a:lnTo>
                  <a:lnTo>
                    <a:pt x="59" y="61"/>
                  </a:lnTo>
                  <a:lnTo>
                    <a:pt x="57" y="66"/>
                  </a:lnTo>
                  <a:lnTo>
                    <a:pt x="57" y="70"/>
                  </a:lnTo>
                  <a:lnTo>
                    <a:pt x="55" y="74"/>
                  </a:lnTo>
                  <a:lnTo>
                    <a:pt x="54" y="78"/>
                  </a:lnTo>
                  <a:lnTo>
                    <a:pt x="52" y="82"/>
                  </a:lnTo>
                  <a:lnTo>
                    <a:pt x="50" y="85"/>
                  </a:lnTo>
                  <a:lnTo>
                    <a:pt x="49" y="90"/>
                  </a:lnTo>
                  <a:lnTo>
                    <a:pt x="48" y="92"/>
                  </a:lnTo>
                  <a:lnTo>
                    <a:pt x="48" y="95"/>
                  </a:lnTo>
                  <a:lnTo>
                    <a:pt x="48" y="98"/>
                  </a:lnTo>
                  <a:lnTo>
                    <a:pt x="48" y="100"/>
                  </a:lnTo>
                  <a:lnTo>
                    <a:pt x="48" y="104"/>
                  </a:lnTo>
                  <a:lnTo>
                    <a:pt x="46" y="106"/>
                  </a:lnTo>
                  <a:lnTo>
                    <a:pt x="44" y="109"/>
                  </a:lnTo>
                  <a:lnTo>
                    <a:pt x="45" y="110"/>
                  </a:lnTo>
                  <a:lnTo>
                    <a:pt x="45" y="112"/>
                  </a:lnTo>
                  <a:lnTo>
                    <a:pt x="44" y="113"/>
                  </a:lnTo>
                  <a:lnTo>
                    <a:pt x="44" y="115"/>
                  </a:lnTo>
                  <a:lnTo>
                    <a:pt x="42" y="116"/>
                  </a:lnTo>
                  <a:lnTo>
                    <a:pt x="41" y="118"/>
                  </a:lnTo>
                  <a:lnTo>
                    <a:pt x="40" y="119"/>
                  </a:lnTo>
                  <a:lnTo>
                    <a:pt x="40" y="120"/>
                  </a:lnTo>
                  <a:lnTo>
                    <a:pt x="38" y="122"/>
                  </a:lnTo>
                  <a:lnTo>
                    <a:pt x="35" y="124"/>
                  </a:lnTo>
                  <a:lnTo>
                    <a:pt x="32" y="124"/>
                  </a:lnTo>
                  <a:lnTo>
                    <a:pt x="29" y="125"/>
                  </a:lnTo>
                  <a:lnTo>
                    <a:pt x="27" y="126"/>
                  </a:lnTo>
                  <a:lnTo>
                    <a:pt x="23" y="127"/>
                  </a:lnTo>
                  <a:lnTo>
                    <a:pt x="21" y="128"/>
                  </a:lnTo>
                  <a:lnTo>
                    <a:pt x="18" y="129"/>
                  </a:lnTo>
                  <a:lnTo>
                    <a:pt x="16" y="130"/>
                  </a:lnTo>
                  <a:lnTo>
                    <a:pt x="13" y="129"/>
                  </a:lnTo>
                  <a:lnTo>
                    <a:pt x="11" y="128"/>
                  </a:lnTo>
                  <a:lnTo>
                    <a:pt x="10" y="127"/>
                  </a:lnTo>
                  <a:lnTo>
                    <a:pt x="9" y="125"/>
                  </a:lnTo>
                  <a:lnTo>
                    <a:pt x="8" y="123"/>
                  </a:lnTo>
                  <a:lnTo>
                    <a:pt x="7" y="122"/>
                  </a:lnTo>
                  <a:lnTo>
                    <a:pt x="5" y="120"/>
                  </a:lnTo>
                  <a:lnTo>
                    <a:pt x="6" y="118"/>
                  </a:lnTo>
                  <a:lnTo>
                    <a:pt x="5" y="115"/>
                  </a:lnTo>
                  <a:lnTo>
                    <a:pt x="3" y="113"/>
                  </a:lnTo>
                  <a:lnTo>
                    <a:pt x="2" y="111"/>
                  </a:lnTo>
                  <a:lnTo>
                    <a:pt x="0" y="109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2" y="104"/>
                  </a:lnTo>
                  <a:lnTo>
                    <a:pt x="3" y="102"/>
                  </a:lnTo>
                  <a:lnTo>
                    <a:pt x="3" y="100"/>
                  </a:lnTo>
                  <a:lnTo>
                    <a:pt x="3" y="99"/>
                  </a:lnTo>
                  <a:lnTo>
                    <a:pt x="3" y="98"/>
                  </a:lnTo>
                  <a:lnTo>
                    <a:pt x="2" y="96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2" y="91"/>
                  </a:lnTo>
                  <a:lnTo>
                    <a:pt x="2" y="89"/>
                  </a:lnTo>
                  <a:lnTo>
                    <a:pt x="3" y="86"/>
                  </a:lnTo>
                  <a:lnTo>
                    <a:pt x="3" y="83"/>
                  </a:lnTo>
                  <a:lnTo>
                    <a:pt x="4" y="81"/>
                  </a:lnTo>
                  <a:lnTo>
                    <a:pt x="5" y="79"/>
                  </a:lnTo>
                  <a:lnTo>
                    <a:pt x="6" y="77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9" y="66"/>
                  </a:lnTo>
                  <a:lnTo>
                    <a:pt x="8" y="64"/>
                  </a:lnTo>
                  <a:lnTo>
                    <a:pt x="7" y="63"/>
                  </a:lnTo>
                  <a:lnTo>
                    <a:pt x="6" y="62"/>
                  </a:lnTo>
                  <a:lnTo>
                    <a:pt x="5" y="61"/>
                  </a:lnTo>
                  <a:lnTo>
                    <a:pt x="6" y="58"/>
                  </a:lnTo>
                  <a:lnTo>
                    <a:pt x="5" y="55"/>
                  </a:lnTo>
                  <a:lnTo>
                    <a:pt x="5" y="53"/>
                  </a:lnTo>
                  <a:lnTo>
                    <a:pt x="4" y="50"/>
                  </a:lnTo>
                  <a:lnTo>
                    <a:pt x="3" y="48"/>
                  </a:lnTo>
                  <a:lnTo>
                    <a:pt x="4" y="45"/>
                  </a:lnTo>
                  <a:lnTo>
                    <a:pt x="5" y="43"/>
                  </a:lnTo>
                  <a:lnTo>
                    <a:pt x="9" y="41"/>
                  </a:lnTo>
                  <a:lnTo>
                    <a:pt x="12" y="41"/>
                  </a:lnTo>
                  <a:lnTo>
                    <a:pt x="15" y="40"/>
                  </a:lnTo>
                  <a:lnTo>
                    <a:pt x="17" y="38"/>
                  </a:lnTo>
                  <a:lnTo>
                    <a:pt x="19" y="35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5" y="32"/>
                  </a:lnTo>
                  <a:lnTo>
                    <a:pt x="28" y="34"/>
                  </a:lnTo>
                  <a:lnTo>
                    <a:pt x="31" y="33"/>
                  </a:lnTo>
                  <a:lnTo>
                    <a:pt x="33" y="32"/>
                  </a:lnTo>
                  <a:lnTo>
                    <a:pt x="36" y="30"/>
                  </a:lnTo>
                  <a:lnTo>
                    <a:pt x="39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1"/>
                  </a:lnTo>
                  <a:lnTo>
                    <a:pt x="45" y="19"/>
                  </a:lnTo>
                  <a:lnTo>
                    <a:pt x="48" y="17"/>
                  </a:lnTo>
                  <a:lnTo>
                    <a:pt x="51" y="15"/>
                  </a:lnTo>
                  <a:lnTo>
                    <a:pt x="52" y="12"/>
                  </a:lnTo>
                  <a:lnTo>
                    <a:pt x="53" y="10"/>
                  </a:lnTo>
                  <a:lnTo>
                    <a:pt x="54" y="7"/>
                  </a:lnTo>
                  <a:lnTo>
                    <a:pt x="54" y="5"/>
                  </a:lnTo>
                  <a:lnTo>
                    <a:pt x="56" y="2"/>
                  </a:lnTo>
                  <a:lnTo>
                    <a:pt x="58" y="0"/>
                  </a:lnTo>
                  <a:lnTo>
                    <a:pt x="61" y="1"/>
                  </a:lnTo>
                  <a:lnTo>
                    <a:pt x="62" y="2"/>
                  </a:lnTo>
                  <a:lnTo>
                    <a:pt x="63" y="4"/>
                  </a:lnTo>
                  <a:lnTo>
                    <a:pt x="64" y="6"/>
                  </a:lnTo>
                  <a:lnTo>
                    <a:pt x="64" y="8"/>
                  </a:lnTo>
                  <a:lnTo>
                    <a:pt x="65" y="10"/>
                  </a:lnTo>
                  <a:lnTo>
                    <a:pt x="65" y="11"/>
                  </a:lnTo>
                  <a:lnTo>
                    <a:pt x="67" y="13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018"/>
            <p:cNvSpPr>
              <a:spLocks/>
            </p:cNvSpPr>
            <p:nvPr/>
          </p:nvSpPr>
          <p:spPr bwMode="auto">
            <a:xfrm>
              <a:off x="7083425" y="3965575"/>
              <a:ext cx="36513" cy="1588"/>
            </a:xfrm>
            <a:custGeom>
              <a:avLst/>
              <a:gdLst>
                <a:gd name="T0" fmla="*/ 34365 w 17"/>
                <a:gd name="T1" fmla="*/ 0 h 1"/>
                <a:gd name="T2" fmla="*/ 21478 w 17"/>
                <a:gd name="T3" fmla="*/ 0 h 1"/>
                <a:gd name="T4" fmla="*/ 0 w 17"/>
                <a:gd name="T5" fmla="*/ 0 h 1"/>
                <a:gd name="T6" fmla="*/ 34365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16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D6D6D6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1019"/>
            <p:cNvSpPr>
              <a:spLocks/>
            </p:cNvSpPr>
            <p:nvPr/>
          </p:nvSpPr>
          <p:spPr bwMode="auto">
            <a:xfrm>
              <a:off x="7086600" y="3678238"/>
              <a:ext cx="34925" cy="31750"/>
            </a:xfrm>
            <a:custGeom>
              <a:avLst/>
              <a:gdLst>
                <a:gd name="T0" fmla="*/ 0 w 17"/>
                <a:gd name="T1" fmla="*/ 29882 h 17"/>
                <a:gd name="T2" fmla="*/ 16435 w 17"/>
                <a:gd name="T3" fmla="*/ 0 h 17"/>
                <a:gd name="T4" fmla="*/ 16435 w 17"/>
                <a:gd name="T5" fmla="*/ 14941 h 17"/>
                <a:gd name="T6" fmla="*/ 32871 w 17"/>
                <a:gd name="T7" fmla="*/ 14941 h 17"/>
                <a:gd name="T8" fmla="*/ 32871 w 17"/>
                <a:gd name="T9" fmla="*/ 29882 h 17"/>
                <a:gd name="T10" fmla="*/ 0 w 17"/>
                <a:gd name="T11" fmla="*/ 2988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020"/>
            <p:cNvSpPr>
              <a:spLocks/>
            </p:cNvSpPr>
            <p:nvPr/>
          </p:nvSpPr>
          <p:spPr bwMode="auto">
            <a:xfrm>
              <a:off x="7007225" y="3692525"/>
              <a:ext cx="36513" cy="30163"/>
            </a:xfrm>
            <a:custGeom>
              <a:avLst/>
              <a:gdLst>
                <a:gd name="T0" fmla="*/ 34365 w 17"/>
                <a:gd name="T1" fmla="*/ 15969 h 17"/>
                <a:gd name="T2" fmla="*/ 19330 w 17"/>
                <a:gd name="T3" fmla="*/ 21292 h 17"/>
                <a:gd name="T4" fmla="*/ 12887 w 17"/>
                <a:gd name="T5" fmla="*/ 21292 h 17"/>
                <a:gd name="T6" fmla="*/ 12887 w 17"/>
                <a:gd name="T7" fmla="*/ 28389 h 17"/>
                <a:gd name="T8" fmla="*/ 0 w 17"/>
                <a:gd name="T9" fmla="*/ 28389 h 17"/>
                <a:gd name="T10" fmla="*/ 0 w 17"/>
                <a:gd name="T11" fmla="*/ 0 h 17"/>
                <a:gd name="T12" fmla="*/ 12887 w 17"/>
                <a:gd name="T13" fmla="*/ 0 h 17"/>
                <a:gd name="T14" fmla="*/ 19330 w 17"/>
                <a:gd name="T15" fmla="*/ 5323 h 17"/>
                <a:gd name="T16" fmla="*/ 25774 w 17"/>
                <a:gd name="T17" fmla="*/ 10646 h 17"/>
                <a:gd name="T18" fmla="*/ 34365 w 17"/>
                <a:gd name="T19" fmla="*/ 15969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9"/>
                  </a:moveTo>
                  <a:lnTo>
                    <a:pt x="9" y="12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6" y="9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1021"/>
            <p:cNvSpPr>
              <a:spLocks/>
            </p:cNvSpPr>
            <p:nvPr/>
          </p:nvSpPr>
          <p:spPr bwMode="auto">
            <a:xfrm>
              <a:off x="1100138" y="2716213"/>
              <a:ext cx="319087" cy="223837"/>
            </a:xfrm>
            <a:custGeom>
              <a:avLst/>
              <a:gdLst>
                <a:gd name="T0" fmla="*/ 297955 w 151"/>
                <a:gd name="T1" fmla="*/ 12636 h 124"/>
                <a:gd name="T2" fmla="*/ 297955 w 151"/>
                <a:gd name="T3" fmla="*/ 25272 h 124"/>
                <a:gd name="T4" fmla="*/ 312748 w 151"/>
                <a:gd name="T5" fmla="*/ 28882 h 124"/>
                <a:gd name="T6" fmla="*/ 304295 w 151"/>
                <a:gd name="T7" fmla="*/ 45128 h 124"/>
                <a:gd name="T8" fmla="*/ 285276 w 151"/>
                <a:gd name="T9" fmla="*/ 45128 h 124"/>
                <a:gd name="T10" fmla="*/ 270484 w 151"/>
                <a:gd name="T11" fmla="*/ 46934 h 124"/>
                <a:gd name="T12" fmla="*/ 257805 w 151"/>
                <a:gd name="T13" fmla="*/ 57764 h 124"/>
                <a:gd name="T14" fmla="*/ 243013 w 151"/>
                <a:gd name="T15" fmla="*/ 70400 h 124"/>
                <a:gd name="T16" fmla="*/ 221882 w 151"/>
                <a:gd name="T17" fmla="*/ 59570 h 124"/>
                <a:gd name="T18" fmla="*/ 200750 w 151"/>
                <a:gd name="T19" fmla="*/ 55959 h 124"/>
                <a:gd name="T20" fmla="*/ 209203 w 151"/>
                <a:gd name="T21" fmla="*/ 61375 h 124"/>
                <a:gd name="T22" fmla="*/ 213429 w 151"/>
                <a:gd name="T23" fmla="*/ 81231 h 124"/>
                <a:gd name="T24" fmla="*/ 221882 w 151"/>
                <a:gd name="T25" fmla="*/ 104698 h 124"/>
                <a:gd name="T26" fmla="*/ 219769 w 151"/>
                <a:gd name="T27" fmla="*/ 120944 h 124"/>
                <a:gd name="T28" fmla="*/ 217655 w 151"/>
                <a:gd name="T29" fmla="*/ 137190 h 124"/>
                <a:gd name="T30" fmla="*/ 209203 w 151"/>
                <a:gd name="T31" fmla="*/ 149826 h 124"/>
                <a:gd name="T32" fmla="*/ 202863 w 151"/>
                <a:gd name="T33" fmla="*/ 164267 h 124"/>
                <a:gd name="T34" fmla="*/ 209203 w 151"/>
                <a:gd name="T35" fmla="*/ 176903 h 124"/>
                <a:gd name="T36" fmla="*/ 196524 w 151"/>
                <a:gd name="T37" fmla="*/ 187734 h 124"/>
                <a:gd name="T38" fmla="*/ 192297 w 151"/>
                <a:gd name="T39" fmla="*/ 198565 h 124"/>
                <a:gd name="T40" fmla="*/ 179619 w 151"/>
                <a:gd name="T41" fmla="*/ 189539 h 124"/>
                <a:gd name="T42" fmla="*/ 169053 w 151"/>
                <a:gd name="T43" fmla="*/ 193150 h 124"/>
                <a:gd name="T44" fmla="*/ 158487 w 151"/>
                <a:gd name="T45" fmla="*/ 203980 h 124"/>
                <a:gd name="T46" fmla="*/ 143695 w 151"/>
                <a:gd name="T47" fmla="*/ 207591 h 124"/>
                <a:gd name="T48" fmla="*/ 120450 w 151"/>
                <a:gd name="T49" fmla="*/ 202175 h 124"/>
                <a:gd name="T50" fmla="*/ 111997 w 151"/>
                <a:gd name="T51" fmla="*/ 203980 h 124"/>
                <a:gd name="T52" fmla="*/ 116224 w 151"/>
                <a:gd name="T53" fmla="*/ 213006 h 124"/>
                <a:gd name="T54" fmla="*/ 99318 w 151"/>
                <a:gd name="T55" fmla="*/ 218422 h 124"/>
                <a:gd name="T56" fmla="*/ 86640 w 151"/>
                <a:gd name="T57" fmla="*/ 211201 h 124"/>
                <a:gd name="T58" fmla="*/ 76074 w 151"/>
                <a:gd name="T59" fmla="*/ 194955 h 124"/>
                <a:gd name="T60" fmla="*/ 50716 w 151"/>
                <a:gd name="T61" fmla="*/ 200370 h 124"/>
                <a:gd name="T62" fmla="*/ 29584 w 151"/>
                <a:gd name="T63" fmla="*/ 211201 h 124"/>
                <a:gd name="T64" fmla="*/ 8453 w 151"/>
                <a:gd name="T65" fmla="*/ 209396 h 124"/>
                <a:gd name="T66" fmla="*/ 4226 w 151"/>
                <a:gd name="T67" fmla="*/ 198565 h 124"/>
                <a:gd name="T68" fmla="*/ 25358 w 151"/>
                <a:gd name="T69" fmla="*/ 187734 h 124"/>
                <a:gd name="T70" fmla="*/ 42263 w 151"/>
                <a:gd name="T71" fmla="*/ 180514 h 124"/>
                <a:gd name="T72" fmla="*/ 59168 w 151"/>
                <a:gd name="T73" fmla="*/ 180514 h 124"/>
                <a:gd name="T74" fmla="*/ 82413 w 151"/>
                <a:gd name="T75" fmla="*/ 178709 h 124"/>
                <a:gd name="T76" fmla="*/ 101432 w 151"/>
                <a:gd name="T77" fmla="*/ 171488 h 124"/>
                <a:gd name="T78" fmla="*/ 107771 w 151"/>
                <a:gd name="T79" fmla="*/ 160657 h 124"/>
                <a:gd name="T80" fmla="*/ 107771 w 151"/>
                <a:gd name="T81" fmla="*/ 146216 h 124"/>
                <a:gd name="T82" fmla="*/ 124676 w 151"/>
                <a:gd name="T83" fmla="*/ 146216 h 124"/>
                <a:gd name="T84" fmla="*/ 139468 w 151"/>
                <a:gd name="T85" fmla="*/ 151632 h 124"/>
                <a:gd name="T86" fmla="*/ 152147 w 151"/>
                <a:gd name="T87" fmla="*/ 133580 h 124"/>
                <a:gd name="T88" fmla="*/ 169053 w 151"/>
                <a:gd name="T89" fmla="*/ 113724 h 124"/>
                <a:gd name="T90" fmla="*/ 169053 w 151"/>
                <a:gd name="T91" fmla="*/ 95672 h 124"/>
                <a:gd name="T92" fmla="*/ 175392 w 151"/>
                <a:gd name="T93" fmla="*/ 84841 h 124"/>
                <a:gd name="T94" fmla="*/ 169053 w 151"/>
                <a:gd name="T95" fmla="*/ 70400 h 124"/>
                <a:gd name="T96" fmla="*/ 169053 w 151"/>
                <a:gd name="T97" fmla="*/ 55959 h 124"/>
                <a:gd name="T98" fmla="*/ 181732 w 151"/>
                <a:gd name="T99" fmla="*/ 41518 h 124"/>
                <a:gd name="T100" fmla="*/ 204976 w 151"/>
                <a:gd name="T101" fmla="*/ 32492 h 124"/>
                <a:gd name="T102" fmla="*/ 207090 w 151"/>
                <a:gd name="T103" fmla="*/ 10831 h 124"/>
                <a:gd name="T104" fmla="*/ 226108 w 151"/>
                <a:gd name="T105" fmla="*/ 0 h 124"/>
                <a:gd name="T106" fmla="*/ 253579 w 151"/>
                <a:gd name="T107" fmla="*/ 16246 h 1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1"/>
                <a:gd name="T163" fmla="*/ 0 h 124"/>
                <a:gd name="T164" fmla="*/ 151 w 151"/>
                <a:gd name="T165" fmla="*/ 124 h 1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1" h="124">
                  <a:moveTo>
                    <a:pt x="132" y="7"/>
                  </a:moveTo>
                  <a:lnTo>
                    <a:pt x="135" y="6"/>
                  </a:lnTo>
                  <a:lnTo>
                    <a:pt x="138" y="6"/>
                  </a:lnTo>
                  <a:lnTo>
                    <a:pt x="141" y="7"/>
                  </a:lnTo>
                  <a:lnTo>
                    <a:pt x="143" y="8"/>
                  </a:lnTo>
                  <a:lnTo>
                    <a:pt x="144" y="10"/>
                  </a:lnTo>
                  <a:lnTo>
                    <a:pt x="142" y="12"/>
                  </a:lnTo>
                  <a:lnTo>
                    <a:pt x="141" y="14"/>
                  </a:lnTo>
                  <a:lnTo>
                    <a:pt x="140" y="16"/>
                  </a:lnTo>
                  <a:lnTo>
                    <a:pt x="142" y="17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50" y="18"/>
                  </a:lnTo>
                  <a:lnTo>
                    <a:pt x="148" y="21"/>
                  </a:lnTo>
                  <a:lnTo>
                    <a:pt x="147" y="23"/>
                  </a:lnTo>
                  <a:lnTo>
                    <a:pt x="144" y="25"/>
                  </a:lnTo>
                  <a:lnTo>
                    <a:pt x="141" y="26"/>
                  </a:lnTo>
                  <a:lnTo>
                    <a:pt x="140" y="26"/>
                  </a:lnTo>
                  <a:lnTo>
                    <a:pt x="138" y="25"/>
                  </a:lnTo>
                  <a:lnTo>
                    <a:pt x="135" y="25"/>
                  </a:lnTo>
                  <a:lnTo>
                    <a:pt x="134" y="26"/>
                  </a:lnTo>
                  <a:lnTo>
                    <a:pt x="132" y="26"/>
                  </a:lnTo>
                  <a:lnTo>
                    <a:pt x="129" y="26"/>
                  </a:lnTo>
                  <a:lnTo>
                    <a:pt x="128" y="26"/>
                  </a:lnTo>
                  <a:lnTo>
                    <a:pt x="126" y="27"/>
                  </a:lnTo>
                  <a:lnTo>
                    <a:pt x="125" y="29"/>
                  </a:lnTo>
                  <a:lnTo>
                    <a:pt x="124" y="30"/>
                  </a:lnTo>
                  <a:lnTo>
                    <a:pt x="122" y="32"/>
                  </a:lnTo>
                  <a:lnTo>
                    <a:pt x="120" y="34"/>
                  </a:lnTo>
                  <a:lnTo>
                    <a:pt x="119" y="36"/>
                  </a:lnTo>
                  <a:lnTo>
                    <a:pt x="117" y="38"/>
                  </a:lnTo>
                  <a:lnTo>
                    <a:pt x="115" y="39"/>
                  </a:lnTo>
                  <a:lnTo>
                    <a:pt x="113" y="41"/>
                  </a:lnTo>
                  <a:lnTo>
                    <a:pt x="111" y="38"/>
                  </a:lnTo>
                  <a:lnTo>
                    <a:pt x="109" y="35"/>
                  </a:lnTo>
                  <a:lnTo>
                    <a:pt x="105" y="33"/>
                  </a:lnTo>
                  <a:lnTo>
                    <a:pt x="101" y="31"/>
                  </a:lnTo>
                  <a:lnTo>
                    <a:pt x="99" y="31"/>
                  </a:lnTo>
                  <a:lnTo>
                    <a:pt x="98" y="31"/>
                  </a:lnTo>
                  <a:lnTo>
                    <a:pt x="95" y="31"/>
                  </a:lnTo>
                  <a:lnTo>
                    <a:pt x="93" y="32"/>
                  </a:lnTo>
                  <a:lnTo>
                    <a:pt x="95" y="34"/>
                  </a:lnTo>
                  <a:lnTo>
                    <a:pt x="97" y="34"/>
                  </a:lnTo>
                  <a:lnTo>
                    <a:pt x="99" y="34"/>
                  </a:lnTo>
                  <a:lnTo>
                    <a:pt x="101" y="35"/>
                  </a:lnTo>
                  <a:lnTo>
                    <a:pt x="101" y="38"/>
                  </a:lnTo>
                  <a:lnTo>
                    <a:pt x="101" y="41"/>
                  </a:lnTo>
                  <a:lnTo>
                    <a:pt x="101" y="45"/>
                  </a:lnTo>
                  <a:lnTo>
                    <a:pt x="102" y="48"/>
                  </a:lnTo>
                  <a:lnTo>
                    <a:pt x="103" y="52"/>
                  </a:lnTo>
                  <a:lnTo>
                    <a:pt x="103" y="55"/>
                  </a:lnTo>
                  <a:lnTo>
                    <a:pt x="105" y="58"/>
                  </a:lnTo>
                  <a:lnTo>
                    <a:pt x="107" y="60"/>
                  </a:lnTo>
                  <a:lnTo>
                    <a:pt x="105" y="63"/>
                  </a:lnTo>
                  <a:lnTo>
                    <a:pt x="105" y="65"/>
                  </a:lnTo>
                  <a:lnTo>
                    <a:pt x="104" y="67"/>
                  </a:lnTo>
                  <a:lnTo>
                    <a:pt x="104" y="69"/>
                  </a:lnTo>
                  <a:lnTo>
                    <a:pt x="105" y="71"/>
                  </a:lnTo>
                  <a:lnTo>
                    <a:pt x="104" y="74"/>
                  </a:lnTo>
                  <a:lnTo>
                    <a:pt x="103" y="76"/>
                  </a:lnTo>
                  <a:lnTo>
                    <a:pt x="101" y="78"/>
                  </a:lnTo>
                  <a:lnTo>
                    <a:pt x="101" y="80"/>
                  </a:lnTo>
                  <a:lnTo>
                    <a:pt x="99" y="81"/>
                  </a:lnTo>
                  <a:lnTo>
                    <a:pt x="99" y="83"/>
                  </a:lnTo>
                  <a:lnTo>
                    <a:pt x="97" y="84"/>
                  </a:lnTo>
                  <a:lnTo>
                    <a:pt x="96" y="87"/>
                  </a:lnTo>
                  <a:lnTo>
                    <a:pt x="96" y="89"/>
                  </a:lnTo>
                  <a:lnTo>
                    <a:pt x="96" y="91"/>
                  </a:lnTo>
                  <a:lnTo>
                    <a:pt x="97" y="92"/>
                  </a:lnTo>
                  <a:lnTo>
                    <a:pt x="98" y="94"/>
                  </a:lnTo>
                  <a:lnTo>
                    <a:pt x="99" y="96"/>
                  </a:lnTo>
                  <a:lnTo>
                    <a:pt x="99" y="98"/>
                  </a:lnTo>
                  <a:lnTo>
                    <a:pt x="99" y="100"/>
                  </a:lnTo>
                  <a:lnTo>
                    <a:pt x="97" y="102"/>
                  </a:lnTo>
                  <a:lnTo>
                    <a:pt x="95" y="103"/>
                  </a:lnTo>
                  <a:lnTo>
                    <a:pt x="93" y="104"/>
                  </a:lnTo>
                  <a:lnTo>
                    <a:pt x="93" y="106"/>
                  </a:lnTo>
                  <a:lnTo>
                    <a:pt x="93" y="108"/>
                  </a:lnTo>
                  <a:lnTo>
                    <a:pt x="91" y="109"/>
                  </a:lnTo>
                  <a:lnTo>
                    <a:pt x="91" y="110"/>
                  </a:lnTo>
                  <a:lnTo>
                    <a:pt x="88" y="111"/>
                  </a:lnTo>
                  <a:lnTo>
                    <a:pt x="87" y="108"/>
                  </a:lnTo>
                  <a:lnTo>
                    <a:pt x="86" y="107"/>
                  </a:lnTo>
                  <a:lnTo>
                    <a:pt x="85" y="105"/>
                  </a:lnTo>
                  <a:lnTo>
                    <a:pt x="82" y="104"/>
                  </a:lnTo>
                  <a:lnTo>
                    <a:pt x="80" y="104"/>
                  </a:lnTo>
                  <a:lnTo>
                    <a:pt x="80" y="106"/>
                  </a:lnTo>
                  <a:lnTo>
                    <a:pt x="80" y="107"/>
                  </a:lnTo>
                  <a:lnTo>
                    <a:pt x="80" y="108"/>
                  </a:lnTo>
                  <a:lnTo>
                    <a:pt x="78" y="110"/>
                  </a:lnTo>
                  <a:lnTo>
                    <a:pt x="77" y="110"/>
                  </a:lnTo>
                  <a:lnTo>
                    <a:pt x="75" y="113"/>
                  </a:lnTo>
                  <a:lnTo>
                    <a:pt x="74" y="113"/>
                  </a:lnTo>
                  <a:lnTo>
                    <a:pt x="72" y="114"/>
                  </a:lnTo>
                  <a:lnTo>
                    <a:pt x="70" y="115"/>
                  </a:lnTo>
                  <a:lnTo>
                    <a:pt x="68" y="115"/>
                  </a:lnTo>
                  <a:lnTo>
                    <a:pt x="66" y="114"/>
                  </a:lnTo>
                  <a:lnTo>
                    <a:pt x="63" y="113"/>
                  </a:lnTo>
                  <a:lnTo>
                    <a:pt x="59" y="112"/>
                  </a:lnTo>
                  <a:lnTo>
                    <a:pt x="57" y="112"/>
                  </a:lnTo>
                  <a:lnTo>
                    <a:pt x="53" y="110"/>
                  </a:lnTo>
                  <a:lnTo>
                    <a:pt x="52" y="110"/>
                  </a:lnTo>
                  <a:lnTo>
                    <a:pt x="52" y="111"/>
                  </a:lnTo>
                  <a:lnTo>
                    <a:pt x="53" y="113"/>
                  </a:lnTo>
                  <a:lnTo>
                    <a:pt x="58" y="115"/>
                  </a:lnTo>
                  <a:lnTo>
                    <a:pt x="57" y="117"/>
                  </a:lnTo>
                  <a:lnTo>
                    <a:pt x="55" y="118"/>
                  </a:lnTo>
                  <a:lnTo>
                    <a:pt x="53" y="119"/>
                  </a:lnTo>
                  <a:lnTo>
                    <a:pt x="51" y="120"/>
                  </a:lnTo>
                  <a:lnTo>
                    <a:pt x="49" y="121"/>
                  </a:lnTo>
                  <a:lnTo>
                    <a:pt x="47" y="121"/>
                  </a:lnTo>
                  <a:lnTo>
                    <a:pt x="46" y="121"/>
                  </a:lnTo>
                  <a:lnTo>
                    <a:pt x="45" y="123"/>
                  </a:lnTo>
                  <a:lnTo>
                    <a:pt x="43" y="120"/>
                  </a:lnTo>
                  <a:lnTo>
                    <a:pt x="41" y="117"/>
                  </a:lnTo>
                  <a:lnTo>
                    <a:pt x="41" y="114"/>
                  </a:lnTo>
                  <a:lnTo>
                    <a:pt x="39" y="111"/>
                  </a:lnTo>
                  <a:lnTo>
                    <a:pt x="39" y="108"/>
                  </a:lnTo>
                  <a:lnTo>
                    <a:pt x="36" y="108"/>
                  </a:lnTo>
                  <a:lnTo>
                    <a:pt x="33" y="107"/>
                  </a:lnTo>
                  <a:lnTo>
                    <a:pt x="27" y="108"/>
                  </a:lnTo>
                  <a:lnTo>
                    <a:pt x="26" y="110"/>
                  </a:lnTo>
                  <a:lnTo>
                    <a:pt x="24" y="111"/>
                  </a:lnTo>
                  <a:lnTo>
                    <a:pt x="20" y="113"/>
                  </a:lnTo>
                  <a:lnTo>
                    <a:pt x="18" y="114"/>
                  </a:lnTo>
                  <a:lnTo>
                    <a:pt x="16" y="115"/>
                  </a:lnTo>
                  <a:lnTo>
                    <a:pt x="14" y="117"/>
                  </a:lnTo>
                  <a:lnTo>
                    <a:pt x="12" y="117"/>
                  </a:lnTo>
                  <a:lnTo>
                    <a:pt x="9" y="117"/>
                  </a:lnTo>
                  <a:lnTo>
                    <a:pt x="6" y="117"/>
                  </a:lnTo>
                  <a:lnTo>
                    <a:pt x="4" y="116"/>
                  </a:lnTo>
                  <a:lnTo>
                    <a:pt x="2" y="115"/>
                  </a:lnTo>
                  <a:lnTo>
                    <a:pt x="0" y="114"/>
                  </a:lnTo>
                  <a:lnTo>
                    <a:pt x="1" y="113"/>
                  </a:lnTo>
                  <a:lnTo>
                    <a:pt x="2" y="110"/>
                  </a:lnTo>
                  <a:lnTo>
                    <a:pt x="4" y="108"/>
                  </a:lnTo>
                  <a:lnTo>
                    <a:pt x="6" y="106"/>
                  </a:lnTo>
                  <a:lnTo>
                    <a:pt x="9" y="104"/>
                  </a:lnTo>
                  <a:lnTo>
                    <a:pt x="12" y="104"/>
                  </a:lnTo>
                  <a:lnTo>
                    <a:pt x="14" y="102"/>
                  </a:lnTo>
                  <a:lnTo>
                    <a:pt x="16" y="101"/>
                  </a:lnTo>
                  <a:lnTo>
                    <a:pt x="18" y="100"/>
                  </a:lnTo>
                  <a:lnTo>
                    <a:pt x="20" y="100"/>
                  </a:lnTo>
                  <a:lnTo>
                    <a:pt x="22" y="100"/>
                  </a:lnTo>
                  <a:lnTo>
                    <a:pt x="25" y="100"/>
                  </a:lnTo>
                  <a:lnTo>
                    <a:pt x="26" y="100"/>
                  </a:lnTo>
                  <a:lnTo>
                    <a:pt x="28" y="100"/>
                  </a:lnTo>
                  <a:lnTo>
                    <a:pt x="31" y="100"/>
                  </a:lnTo>
                  <a:lnTo>
                    <a:pt x="33" y="100"/>
                  </a:lnTo>
                  <a:lnTo>
                    <a:pt x="35" y="100"/>
                  </a:lnTo>
                  <a:lnTo>
                    <a:pt x="39" y="99"/>
                  </a:lnTo>
                  <a:lnTo>
                    <a:pt x="41" y="98"/>
                  </a:lnTo>
                  <a:lnTo>
                    <a:pt x="43" y="97"/>
                  </a:lnTo>
                  <a:lnTo>
                    <a:pt x="46" y="96"/>
                  </a:lnTo>
                  <a:lnTo>
                    <a:pt x="48" y="95"/>
                  </a:lnTo>
                  <a:lnTo>
                    <a:pt x="51" y="95"/>
                  </a:lnTo>
                  <a:lnTo>
                    <a:pt x="53" y="93"/>
                  </a:lnTo>
                  <a:lnTo>
                    <a:pt x="51" y="91"/>
                  </a:lnTo>
                  <a:lnTo>
                    <a:pt x="51" y="89"/>
                  </a:lnTo>
                  <a:lnTo>
                    <a:pt x="52" y="86"/>
                  </a:lnTo>
                  <a:lnTo>
                    <a:pt x="50" y="84"/>
                  </a:lnTo>
                  <a:lnTo>
                    <a:pt x="51" y="82"/>
                  </a:lnTo>
                  <a:lnTo>
                    <a:pt x="51" y="81"/>
                  </a:lnTo>
                  <a:lnTo>
                    <a:pt x="51" y="80"/>
                  </a:lnTo>
                  <a:lnTo>
                    <a:pt x="53" y="79"/>
                  </a:lnTo>
                  <a:lnTo>
                    <a:pt x="57" y="80"/>
                  </a:lnTo>
                  <a:lnTo>
                    <a:pt x="59" y="81"/>
                  </a:lnTo>
                  <a:lnTo>
                    <a:pt x="60" y="84"/>
                  </a:lnTo>
                  <a:lnTo>
                    <a:pt x="62" y="87"/>
                  </a:lnTo>
                  <a:lnTo>
                    <a:pt x="65" y="86"/>
                  </a:lnTo>
                  <a:lnTo>
                    <a:pt x="66" y="84"/>
                  </a:lnTo>
                  <a:lnTo>
                    <a:pt x="68" y="81"/>
                  </a:lnTo>
                  <a:lnTo>
                    <a:pt x="70" y="80"/>
                  </a:lnTo>
                  <a:lnTo>
                    <a:pt x="70" y="76"/>
                  </a:lnTo>
                  <a:lnTo>
                    <a:pt x="72" y="74"/>
                  </a:lnTo>
                  <a:lnTo>
                    <a:pt x="75" y="71"/>
                  </a:lnTo>
                  <a:lnTo>
                    <a:pt x="77" y="68"/>
                  </a:lnTo>
                  <a:lnTo>
                    <a:pt x="79" y="65"/>
                  </a:lnTo>
                  <a:lnTo>
                    <a:pt x="80" y="63"/>
                  </a:lnTo>
                  <a:lnTo>
                    <a:pt x="81" y="60"/>
                  </a:lnTo>
                  <a:lnTo>
                    <a:pt x="80" y="56"/>
                  </a:lnTo>
                  <a:lnTo>
                    <a:pt x="80" y="55"/>
                  </a:lnTo>
                  <a:lnTo>
                    <a:pt x="80" y="53"/>
                  </a:lnTo>
                  <a:lnTo>
                    <a:pt x="80" y="51"/>
                  </a:lnTo>
                  <a:lnTo>
                    <a:pt x="82" y="50"/>
                  </a:lnTo>
                  <a:lnTo>
                    <a:pt x="82" y="48"/>
                  </a:lnTo>
                  <a:lnTo>
                    <a:pt x="83" y="47"/>
                  </a:lnTo>
                  <a:lnTo>
                    <a:pt x="82" y="45"/>
                  </a:lnTo>
                  <a:lnTo>
                    <a:pt x="80" y="43"/>
                  </a:lnTo>
                  <a:lnTo>
                    <a:pt x="80" y="41"/>
                  </a:lnTo>
                  <a:lnTo>
                    <a:pt x="80" y="39"/>
                  </a:lnTo>
                  <a:lnTo>
                    <a:pt x="80" y="37"/>
                  </a:lnTo>
                  <a:lnTo>
                    <a:pt x="80" y="35"/>
                  </a:lnTo>
                  <a:lnTo>
                    <a:pt x="80" y="34"/>
                  </a:lnTo>
                  <a:lnTo>
                    <a:pt x="80" y="31"/>
                  </a:lnTo>
                  <a:lnTo>
                    <a:pt x="81" y="30"/>
                  </a:lnTo>
                  <a:lnTo>
                    <a:pt x="81" y="28"/>
                  </a:lnTo>
                  <a:lnTo>
                    <a:pt x="86" y="26"/>
                  </a:lnTo>
                  <a:lnTo>
                    <a:pt x="86" y="23"/>
                  </a:lnTo>
                  <a:lnTo>
                    <a:pt x="86" y="21"/>
                  </a:lnTo>
                  <a:lnTo>
                    <a:pt x="91" y="20"/>
                  </a:lnTo>
                  <a:lnTo>
                    <a:pt x="95" y="21"/>
                  </a:lnTo>
                  <a:lnTo>
                    <a:pt x="97" y="18"/>
                  </a:lnTo>
                  <a:lnTo>
                    <a:pt x="98" y="15"/>
                  </a:lnTo>
                  <a:lnTo>
                    <a:pt x="98" y="13"/>
                  </a:lnTo>
                  <a:lnTo>
                    <a:pt x="98" y="10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99" y="2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11" y="1"/>
                  </a:lnTo>
                  <a:lnTo>
                    <a:pt x="114" y="3"/>
                  </a:lnTo>
                  <a:lnTo>
                    <a:pt x="117" y="6"/>
                  </a:lnTo>
                  <a:lnTo>
                    <a:pt x="120" y="9"/>
                  </a:lnTo>
                  <a:lnTo>
                    <a:pt x="124" y="10"/>
                  </a:lnTo>
                  <a:lnTo>
                    <a:pt x="128" y="10"/>
                  </a:lnTo>
                  <a:lnTo>
                    <a:pt x="132" y="7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1022"/>
            <p:cNvSpPr>
              <a:spLocks/>
            </p:cNvSpPr>
            <p:nvPr/>
          </p:nvSpPr>
          <p:spPr bwMode="auto">
            <a:xfrm>
              <a:off x="1100138" y="2716213"/>
              <a:ext cx="327025" cy="228600"/>
            </a:xfrm>
            <a:custGeom>
              <a:avLst/>
              <a:gdLst>
                <a:gd name="T0" fmla="*/ 303817 w 155"/>
                <a:gd name="T1" fmla="*/ 12600 h 127"/>
                <a:gd name="T2" fmla="*/ 305927 w 155"/>
                <a:gd name="T3" fmla="*/ 27000 h 127"/>
                <a:gd name="T4" fmla="*/ 320695 w 155"/>
                <a:gd name="T5" fmla="*/ 30600 h 127"/>
                <a:gd name="T6" fmla="*/ 312256 w 155"/>
                <a:gd name="T7" fmla="*/ 45000 h 127"/>
                <a:gd name="T8" fmla="*/ 293268 w 155"/>
                <a:gd name="T9" fmla="*/ 45000 h 127"/>
                <a:gd name="T10" fmla="*/ 276389 w 155"/>
                <a:gd name="T11" fmla="*/ 48600 h 127"/>
                <a:gd name="T12" fmla="*/ 263730 w 155"/>
                <a:gd name="T13" fmla="*/ 59400 h 127"/>
                <a:gd name="T14" fmla="*/ 251071 w 155"/>
                <a:gd name="T15" fmla="*/ 72000 h 127"/>
                <a:gd name="T16" fmla="*/ 227863 w 155"/>
                <a:gd name="T17" fmla="*/ 61200 h 127"/>
                <a:gd name="T18" fmla="*/ 206764 w 155"/>
                <a:gd name="T19" fmla="*/ 57600 h 127"/>
                <a:gd name="T20" fmla="*/ 215204 w 155"/>
                <a:gd name="T21" fmla="*/ 63000 h 127"/>
                <a:gd name="T22" fmla="*/ 219423 w 155"/>
                <a:gd name="T23" fmla="*/ 82800 h 127"/>
                <a:gd name="T24" fmla="*/ 227863 w 155"/>
                <a:gd name="T25" fmla="*/ 108000 h 127"/>
                <a:gd name="T26" fmla="*/ 223643 w 155"/>
                <a:gd name="T27" fmla="*/ 122400 h 127"/>
                <a:gd name="T28" fmla="*/ 223643 w 155"/>
                <a:gd name="T29" fmla="*/ 140400 h 127"/>
                <a:gd name="T30" fmla="*/ 213094 w 155"/>
                <a:gd name="T31" fmla="*/ 153000 h 127"/>
                <a:gd name="T32" fmla="*/ 206764 w 155"/>
                <a:gd name="T33" fmla="*/ 167400 h 127"/>
                <a:gd name="T34" fmla="*/ 215204 w 155"/>
                <a:gd name="T35" fmla="*/ 181800 h 127"/>
                <a:gd name="T36" fmla="*/ 202545 w 155"/>
                <a:gd name="T37" fmla="*/ 192600 h 127"/>
                <a:gd name="T38" fmla="*/ 196215 w 155"/>
                <a:gd name="T39" fmla="*/ 205200 h 127"/>
                <a:gd name="T40" fmla="*/ 183556 w 155"/>
                <a:gd name="T41" fmla="*/ 194400 h 127"/>
                <a:gd name="T42" fmla="*/ 173007 w 155"/>
                <a:gd name="T43" fmla="*/ 196200 h 127"/>
                <a:gd name="T44" fmla="*/ 162458 w 155"/>
                <a:gd name="T45" fmla="*/ 207000 h 127"/>
                <a:gd name="T46" fmla="*/ 147689 w 155"/>
                <a:gd name="T47" fmla="*/ 212400 h 127"/>
                <a:gd name="T48" fmla="*/ 122371 w 155"/>
                <a:gd name="T49" fmla="*/ 205200 h 127"/>
                <a:gd name="T50" fmla="*/ 116041 w 155"/>
                <a:gd name="T51" fmla="*/ 208800 h 127"/>
                <a:gd name="T52" fmla="*/ 116041 w 155"/>
                <a:gd name="T53" fmla="*/ 219600 h 127"/>
                <a:gd name="T54" fmla="*/ 101272 w 155"/>
                <a:gd name="T55" fmla="*/ 223200 h 127"/>
                <a:gd name="T56" fmla="*/ 88613 w 155"/>
                <a:gd name="T57" fmla="*/ 210600 h 127"/>
                <a:gd name="T58" fmla="*/ 71735 w 155"/>
                <a:gd name="T59" fmla="*/ 196200 h 127"/>
                <a:gd name="T60" fmla="*/ 44307 w 155"/>
                <a:gd name="T61" fmla="*/ 207000 h 127"/>
                <a:gd name="T62" fmla="*/ 25318 w 155"/>
                <a:gd name="T63" fmla="*/ 214200 h 127"/>
                <a:gd name="T64" fmla="*/ 4220 w 155"/>
                <a:gd name="T65" fmla="*/ 212400 h 127"/>
                <a:gd name="T66" fmla="*/ 8439 w 155"/>
                <a:gd name="T67" fmla="*/ 198000 h 127"/>
                <a:gd name="T68" fmla="*/ 29538 w 155"/>
                <a:gd name="T69" fmla="*/ 189000 h 127"/>
                <a:gd name="T70" fmla="*/ 48526 w 155"/>
                <a:gd name="T71" fmla="*/ 183600 h 127"/>
                <a:gd name="T72" fmla="*/ 65405 w 155"/>
                <a:gd name="T73" fmla="*/ 183600 h 127"/>
                <a:gd name="T74" fmla="*/ 88613 w 155"/>
                <a:gd name="T75" fmla="*/ 181800 h 127"/>
                <a:gd name="T76" fmla="*/ 109712 w 155"/>
                <a:gd name="T77" fmla="*/ 174600 h 127"/>
                <a:gd name="T78" fmla="*/ 113931 w 155"/>
                <a:gd name="T79" fmla="*/ 158400 h 127"/>
                <a:gd name="T80" fmla="*/ 111821 w 155"/>
                <a:gd name="T81" fmla="*/ 145800 h 127"/>
                <a:gd name="T82" fmla="*/ 130810 w 155"/>
                <a:gd name="T83" fmla="*/ 154800 h 127"/>
                <a:gd name="T84" fmla="*/ 145579 w 155"/>
                <a:gd name="T85" fmla="*/ 149400 h 127"/>
                <a:gd name="T86" fmla="*/ 162458 w 155"/>
                <a:gd name="T87" fmla="*/ 131400 h 127"/>
                <a:gd name="T88" fmla="*/ 175117 w 155"/>
                <a:gd name="T89" fmla="*/ 111600 h 127"/>
                <a:gd name="T90" fmla="*/ 175117 w 155"/>
                <a:gd name="T91" fmla="*/ 95400 h 127"/>
                <a:gd name="T92" fmla="*/ 179336 w 155"/>
                <a:gd name="T93" fmla="*/ 82800 h 127"/>
                <a:gd name="T94" fmla="*/ 170897 w 155"/>
                <a:gd name="T95" fmla="*/ 68400 h 127"/>
                <a:gd name="T96" fmla="*/ 175117 w 155"/>
                <a:gd name="T97" fmla="*/ 54000 h 127"/>
                <a:gd name="T98" fmla="*/ 185666 w 155"/>
                <a:gd name="T99" fmla="*/ 37800 h 127"/>
                <a:gd name="T100" fmla="*/ 210984 w 155"/>
                <a:gd name="T101" fmla="*/ 28800 h 127"/>
                <a:gd name="T102" fmla="*/ 210984 w 155"/>
                <a:gd name="T103" fmla="*/ 7200 h 127"/>
                <a:gd name="T104" fmla="*/ 238412 w 155"/>
                <a:gd name="T105" fmla="*/ 1800 h 127"/>
                <a:gd name="T106" fmla="*/ 267949 w 155"/>
                <a:gd name="T107" fmla="*/ 18000 h 1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5"/>
                <a:gd name="T163" fmla="*/ 0 h 127"/>
                <a:gd name="T164" fmla="*/ 155 w 155"/>
                <a:gd name="T165" fmla="*/ 127 h 12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5" h="127">
                  <a:moveTo>
                    <a:pt x="136" y="7"/>
                  </a:moveTo>
                  <a:lnTo>
                    <a:pt x="139" y="7"/>
                  </a:lnTo>
                  <a:lnTo>
                    <a:pt x="142" y="7"/>
                  </a:lnTo>
                  <a:lnTo>
                    <a:pt x="144" y="7"/>
                  </a:lnTo>
                  <a:lnTo>
                    <a:pt x="147" y="8"/>
                  </a:lnTo>
                  <a:lnTo>
                    <a:pt x="148" y="10"/>
                  </a:lnTo>
                  <a:lnTo>
                    <a:pt x="146" y="12"/>
                  </a:lnTo>
                  <a:lnTo>
                    <a:pt x="145" y="15"/>
                  </a:lnTo>
                  <a:lnTo>
                    <a:pt x="143" y="17"/>
                  </a:lnTo>
                  <a:lnTo>
                    <a:pt x="146" y="17"/>
                  </a:lnTo>
                  <a:lnTo>
                    <a:pt x="150" y="17"/>
                  </a:lnTo>
                  <a:lnTo>
                    <a:pt x="152" y="17"/>
                  </a:lnTo>
                  <a:lnTo>
                    <a:pt x="154" y="19"/>
                  </a:lnTo>
                  <a:lnTo>
                    <a:pt x="152" y="21"/>
                  </a:lnTo>
                  <a:lnTo>
                    <a:pt x="150" y="23"/>
                  </a:lnTo>
                  <a:lnTo>
                    <a:pt x="148" y="25"/>
                  </a:lnTo>
                  <a:lnTo>
                    <a:pt x="145" y="26"/>
                  </a:lnTo>
                  <a:lnTo>
                    <a:pt x="143" y="26"/>
                  </a:lnTo>
                  <a:lnTo>
                    <a:pt x="142" y="25"/>
                  </a:lnTo>
                  <a:lnTo>
                    <a:pt x="139" y="25"/>
                  </a:lnTo>
                  <a:lnTo>
                    <a:pt x="137" y="26"/>
                  </a:lnTo>
                  <a:lnTo>
                    <a:pt x="135" y="26"/>
                  </a:lnTo>
                  <a:lnTo>
                    <a:pt x="133" y="27"/>
                  </a:lnTo>
                  <a:lnTo>
                    <a:pt x="131" y="27"/>
                  </a:lnTo>
                  <a:lnTo>
                    <a:pt x="129" y="27"/>
                  </a:lnTo>
                  <a:lnTo>
                    <a:pt x="128" y="30"/>
                  </a:lnTo>
                  <a:lnTo>
                    <a:pt x="127" y="32"/>
                  </a:lnTo>
                  <a:lnTo>
                    <a:pt x="125" y="33"/>
                  </a:lnTo>
                  <a:lnTo>
                    <a:pt x="123" y="35"/>
                  </a:lnTo>
                  <a:lnTo>
                    <a:pt x="122" y="37"/>
                  </a:lnTo>
                  <a:lnTo>
                    <a:pt x="120" y="38"/>
                  </a:lnTo>
                  <a:lnTo>
                    <a:pt x="119" y="40"/>
                  </a:lnTo>
                  <a:lnTo>
                    <a:pt x="117" y="42"/>
                  </a:lnTo>
                  <a:lnTo>
                    <a:pt x="115" y="38"/>
                  </a:lnTo>
                  <a:lnTo>
                    <a:pt x="111" y="36"/>
                  </a:lnTo>
                  <a:lnTo>
                    <a:pt x="108" y="34"/>
                  </a:lnTo>
                  <a:lnTo>
                    <a:pt x="104" y="32"/>
                  </a:lnTo>
                  <a:lnTo>
                    <a:pt x="102" y="32"/>
                  </a:lnTo>
                  <a:lnTo>
                    <a:pt x="100" y="32"/>
                  </a:lnTo>
                  <a:lnTo>
                    <a:pt x="98" y="32"/>
                  </a:lnTo>
                  <a:lnTo>
                    <a:pt x="96" y="32"/>
                  </a:lnTo>
                  <a:lnTo>
                    <a:pt x="97" y="34"/>
                  </a:lnTo>
                  <a:lnTo>
                    <a:pt x="99" y="35"/>
                  </a:lnTo>
                  <a:lnTo>
                    <a:pt x="102" y="35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4" y="43"/>
                  </a:lnTo>
                  <a:lnTo>
                    <a:pt x="104" y="46"/>
                  </a:lnTo>
                  <a:lnTo>
                    <a:pt x="104" y="49"/>
                  </a:lnTo>
                  <a:lnTo>
                    <a:pt x="105" y="53"/>
                  </a:lnTo>
                  <a:lnTo>
                    <a:pt x="106" y="56"/>
                  </a:lnTo>
                  <a:lnTo>
                    <a:pt x="108" y="60"/>
                  </a:lnTo>
                  <a:lnTo>
                    <a:pt x="111" y="62"/>
                  </a:lnTo>
                  <a:lnTo>
                    <a:pt x="108" y="64"/>
                  </a:lnTo>
                  <a:lnTo>
                    <a:pt x="107" y="66"/>
                  </a:lnTo>
                  <a:lnTo>
                    <a:pt x="106" y="68"/>
                  </a:lnTo>
                  <a:lnTo>
                    <a:pt x="106" y="71"/>
                  </a:lnTo>
                  <a:lnTo>
                    <a:pt x="107" y="73"/>
                  </a:lnTo>
                  <a:lnTo>
                    <a:pt x="106" y="76"/>
                  </a:lnTo>
                  <a:lnTo>
                    <a:pt x="106" y="78"/>
                  </a:lnTo>
                  <a:lnTo>
                    <a:pt x="104" y="80"/>
                  </a:lnTo>
                  <a:lnTo>
                    <a:pt x="104" y="82"/>
                  </a:lnTo>
                  <a:lnTo>
                    <a:pt x="102" y="83"/>
                  </a:lnTo>
                  <a:lnTo>
                    <a:pt x="101" y="85"/>
                  </a:lnTo>
                  <a:lnTo>
                    <a:pt x="100" y="87"/>
                  </a:lnTo>
                  <a:lnTo>
                    <a:pt x="98" y="88"/>
                  </a:lnTo>
                  <a:lnTo>
                    <a:pt x="98" y="91"/>
                  </a:lnTo>
                  <a:lnTo>
                    <a:pt x="98" y="93"/>
                  </a:lnTo>
                  <a:lnTo>
                    <a:pt x="99" y="94"/>
                  </a:lnTo>
                  <a:lnTo>
                    <a:pt x="100" y="96"/>
                  </a:lnTo>
                  <a:lnTo>
                    <a:pt x="101" y="99"/>
                  </a:lnTo>
                  <a:lnTo>
                    <a:pt x="102" y="101"/>
                  </a:lnTo>
                  <a:lnTo>
                    <a:pt x="102" y="103"/>
                  </a:lnTo>
                  <a:lnTo>
                    <a:pt x="99" y="104"/>
                  </a:lnTo>
                  <a:lnTo>
                    <a:pt x="97" y="105"/>
                  </a:lnTo>
                  <a:lnTo>
                    <a:pt x="96" y="107"/>
                  </a:lnTo>
                  <a:lnTo>
                    <a:pt x="96" y="108"/>
                  </a:lnTo>
                  <a:lnTo>
                    <a:pt x="95" y="110"/>
                  </a:lnTo>
                  <a:lnTo>
                    <a:pt x="94" y="112"/>
                  </a:lnTo>
                  <a:lnTo>
                    <a:pt x="93" y="114"/>
                  </a:lnTo>
                  <a:lnTo>
                    <a:pt x="91" y="114"/>
                  </a:lnTo>
                  <a:lnTo>
                    <a:pt x="90" y="111"/>
                  </a:lnTo>
                  <a:lnTo>
                    <a:pt x="88" y="109"/>
                  </a:lnTo>
                  <a:lnTo>
                    <a:pt x="87" y="108"/>
                  </a:lnTo>
                  <a:lnTo>
                    <a:pt x="85" y="107"/>
                  </a:lnTo>
                  <a:lnTo>
                    <a:pt x="83" y="107"/>
                  </a:lnTo>
                  <a:lnTo>
                    <a:pt x="83" y="108"/>
                  </a:lnTo>
                  <a:lnTo>
                    <a:pt x="82" y="109"/>
                  </a:lnTo>
                  <a:lnTo>
                    <a:pt x="82" y="111"/>
                  </a:lnTo>
                  <a:lnTo>
                    <a:pt x="81" y="113"/>
                  </a:lnTo>
                  <a:lnTo>
                    <a:pt x="79" y="114"/>
                  </a:lnTo>
                  <a:lnTo>
                    <a:pt x="77" y="115"/>
                  </a:lnTo>
                  <a:lnTo>
                    <a:pt x="75" y="116"/>
                  </a:lnTo>
                  <a:lnTo>
                    <a:pt x="73" y="117"/>
                  </a:lnTo>
                  <a:lnTo>
                    <a:pt x="73" y="118"/>
                  </a:lnTo>
                  <a:lnTo>
                    <a:pt x="70" y="118"/>
                  </a:lnTo>
                  <a:lnTo>
                    <a:pt x="67" y="117"/>
                  </a:lnTo>
                  <a:lnTo>
                    <a:pt x="65" y="115"/>
                  </a:lnTo>
                  <a:lnTo>
                    <a:pt x="61" y="114"/>
                  </a:lnTo>
                  <a:lnTo>
                    <a:pt x="58" y="114"/>
                  </a:lnTo>
                  <a:lnTo>
                    <a:pt x="55" y="113"/>
                  </a:lnTo>
                  <a:lnTo>
                    <a:pt x="54" y="114"/>
                  </a:lnTo>
                  <a:lnTo>
                    <a:pt x="54" y="115"/>
                  </a:lnTo>
                  <a:lnTo>
                    <a:pt x="55" y="116"/>
                  </a:lnTo>
                  <a:lnTo>
                    <a:pt x="60" y="118"/>
                  </a:lnTo>
                  <a:lnTo>
                    <a:pt x="58" y="119"/>
                  </a:lnTo>
                  <a:lnTo>
                    <a:pt x="57" y="121"/>
                  </a:lnTo>
                  <a:lnTo>
                    <a:pt x="55" y="122"/>
                  </a:lnTo>
                  <a:lnTo>
                    <a:pt x="53" y="123"/>
                  </a:lnTo>
                  <a:lnTo>
                    <a:pt x="50" y="123"/>
                  </a:lnTo>
                  <a:lnTo>
                    <a:pt x="49" y="124"/>
                  </a:lnTo>
                  <a:lnTo>
                    <a:pt x="48" y="124"/>
                  </a:lnTo>
                  <a:lnTo>
                    <a:pt x="46" y="126"/>
                  </a:lnTo>
                  <a:lnTo>
                    <a:pt x="43" y="123"/>
                  </a:lnTo>
                  <a:lnTo>
                    <a:pt x="42" y="120"/>
                  </a:lnTo>
                  <a:lnTo>
                    <a:pt x="42" y="117"/>
                  </a:lnTo>
                  <a:lnTo>
                    <a:pt x="41" y="114"/>
                  </a:lnTo>
                  <a:lnTo>
                    <a:pt x="39" y="111"/>
                  </a:lnTo>
                  <a:lnTo>
                    <a:pt x="37" y="110"/>
                  </a:lnTo>
                  <a:lnTo>
                    <a:pt x="34" y="109"/>
                  </a:lnTo>
                  <a:lnTo>
                    <a:pt x="28" y="111"/>
                  </a:lnTo>
                  <a:lnTo>
                    <a:pt x="27" y="113"/>
                  </a:lnTo>
                  <a:lnTo>
                    <a:pt x="25" y="114"/>
                  </a:lnTo>
                  <a:lnTo>
                    <a:pt x="21" y="115"/>
                  </a:lnTo>
                  <a:lnTo>
                    <a:pt x="19" y="117"/>
                  </a:lnTo>
                  <a:lnTo>
                    <a:pt x="17" y="118"/>
                  </a:lnTo>
                  <a:lnTo>
                    <a:pt x="14" y="119"/>
                  </a:lnTo>
                  <a:lnTo>
                    <a:pt x="12" y="119"/>
                  </a:lnTo>
                  <a:lnTo>
                    <a:pt x="10" y="119"/>
                  </a:lnTo>
                  <a:lnTo>
                    <a:pt x="6" y="119"/>
                  </a:lnTo>
                  <a:lnTo>
                    <a:pt x="4" y="118"/>
                  </a:lnTo>
                  <a:lnTo>
                    <a:pt x="2" y="118"/>
                  </a:lnTo>
                  <a:lnTo>
                    <a:pt x="0" y="117"/>
                  </a:lnTo>
                  <a:lnTo>
                    <a:pt x="1" y="115"/>
                  </a:lnTo>
                  <a:lnTo>
                    <a:pt x="3" y="113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10" y="107"/>
                  </a:lnTo>
                  <a:lnTo>
                    <a:pt x="12" y="106"/>
                  </a:lnTo>
                  <a:lnTo>
                    <a:pt x="14" y="105"/>
                  </a:lnTo>
                  <a:lnTo>
                    <a:pt x="17" y="103"/>
                  </a:lnTo>
                  <a:lnTo>
                    <a:pt x="19" y="103"/>
                  </a:lnTo>
                  <a:lnTo>
                    <a:pt x="21" y="103"/>
                  </a:lnTo>
                  <a:lnTo>
                    <a:pt x="23" y="102"/>
                  </a:lnTo>
                  <a:lnTo>
                    <a:pt x="26" y="102"/>
                  </a:lnTo>
                  <a:lnTo>
                    <a:pt x="27" y="102"/>
                  </a:lnTo>
                  <a:lnTo>
                    <a:pt x="29" y="102"/>
                  </a:lnTo>
                  <a:lnTo>
                    <a:pt x="31" y="102"/>
                  </a:lnTo>
                  <a:lnTo>
                    <a:pt x="33" y="102"/>
                  </a:lnTo>
                  <a:lnTo>
                    <a:pt x="36" y="102"/>
                  </a:lnTo>
                  <a:lnTo>
                    <a:pt x="39" y="101"/>
                  </a:lnTo>
                  <a:lnTo>
                    <a:pt x="42" y="101"/>
                  </a:lnTo>
                  <a:lnTo>
                    <a:pt x="44" y="100"/>
                  </a:lnTo>
                  <a:lnTo>
                    <a:pt x="48" y="99"/>
                  </a:lnTo>
                  <a:lnTo>
                    <a:pt x="50" y="98"/>
                  </a:lnTo>
                  <a:lnTo>
                    <a:pt x="52" y="97"/>
                  </a:lnTo>
                  <a:lnTo>
                    <a:pt x="54" y="96"/>
                  </a:lnTo>
                  <a:lnTo>
                    <a:pt x="52" y="93"/>
                  </a:lnTo>
                  <a:lnTo>
                    <a:pt x="52" y="91"/>
                  </a:lnTo>
                  <a:lnTo>
                    <a:pt x="54" y="88"/>
                  </a:lnTo>
                  <a:lnTo>
                    <a:pt x="51" y="86"/>
                  </a:lnTo>
                  <a:lnTo>
                    <a:pt x="52" y="84"/>
                  </a:lnTo>
                  <a:lnTo>
                    <a:pt x="52" y="83"/>
                  </a:lnTo>
                  <a:lnTo>
                    <a:pt x="53" y="81"/>
                  </a:lnTo>
                  <a:lnTo>
                    <a:pt x="54" y="81"/>
                  </a:lnTo>
                  <a:lnTo>
                    <a:pt x="58" y="81"/>
                  </a:lnTo>
                  <a:lnTo>
                    <a:pt x="61" y="83"/>
                  </a:lnTo>
                  <a:lnTo>
                    <a:pt x="62" y="86"/>
                  </a:lnTo>
                  <a:lnTo>
                    <a:pt x="63" y="88"/>
                  </a:lnTo>
                  <a:lnTo>
                    <a:pt x="67" y="88"/>
                  </a:lnTo>
                  <a:lnTo>
                    <a:pt x="68" y="86"/>
                  </a:lnTo>
                  <a:lnTo>
                    <a:pt x="69" y="83"/>
                  </a:lnTo>
                  <a:lnTo>
                    <a:pt x="73" y="82"/>
                  </a:lnTo>
                  <a:lnTo>
                    <a:pt x="73" y="78"/>
                  </a:lnTo>
                  <a:lnTo>
                    <a:pt x="74" y="76"/>
                  </a:lnTo>
                  <a:lnTo>
                    <a:pt x="77" y="73"/>
                  </a:lnTo>
                  <a:lnTo>
                    <a:pt x="79" y="70"/>
                  </a:lnTo>
                  <a:lnTo>
                    <a:pt x="81" y="67"/>
                  </a:lnTo>
                  <a:lnTo>
                    <a:pt x="83" y="64"/>
                  </a:lnTo>
                  <a:lnTo>
                    <a:pt x="83" y="62"/>
                  </a:lnTo>
                  <a:lnTo>
                    <a:pt x="83" y="58"/>
                  </a:lnTo>
                  <a:lnTo>
                    <a:pt x="81" y="56"/>
                  </a:lnTo>
                  <a:lnTo>
                    <a:pt x="81" y="54"/>
                  </a:lnTo>
                  <a:lnTo>
                    <a:pt x="83" y="53"/>
                  </a:lnTo>
                  <a:lnTo>
                    <a:pt x="84" y="51"/>
                  </a:lnTo>
                  <a:lnTo>
                    <a:pt x="85" y="49"/>
                  </a:lnTo>
                  <a:lnTo>
                    <a:pt x="85" y="47"/>
                  </a:lnTo>
                  <a:lnTo>
                    <a:pt x="85" y="46"/>
                  </a:lnTo>
                  <a:lnTo>
                    <a:pt x="83" y="44"/>
                  </a:lnTo>
                  <a:lnTo>
                    <a:pt x="82" y="43"/>
                  </a:lnTo>
                  <a:lnTo>
                    <a:pt x="81" y="40"/>
                  </a:lnTo>
                  <a:lnTo>
                    <a:pt x="81" y="38"/>
                  </a:lnTo>
                  <a:lnTo>
                    <a:pt x="82" y="36"/>
                  </a:lnTo>
                  <a:lnTo>
                    <a:pt x="83" y="34"/>
                  </a:lnTo>
                  <a:lnTo>
                    <a:pt x="83" y="32"/>
                  </a:lnTo>
                  <a:lnTo>
                    <a:pt x="83" y="30"/>
                  </a:lnTo>
                  <a:lnTo>
                    <a:pt x="83" y="28"/>
                  </a:lnTo>
                  <a:lnTo>
                    <a:pt x="88" y="27"/>
                  </a:lnTo>
                  <a:lnTo>
                    <a:pt x="88" y="23"/>
                  </a:lnTo>
                  <a:lnTo>
                    <a:pt x="88" y="21"/>
                  </a:lnTo>
                  <a:lnTo>
                    <a:pt x="94" y="21"/>
                  </a:lnTo>
                  <a:lnTo>
                    <a:pt x="98" y="21"/>
                  </a:lnTo>
                  <a:lnTo>
                    <a:pt x="100" y="19"/>
                  </a:lnTo>
                  <a:lnTo>
                    <a:pt x="100" y="16"/>
                  </a:lnTo>
                  <a:lnTo>
                    <a:pt x="100" y="12"/>
                  </a:lnTo>
                  <a:lnTo>
                    <a:pt x="100" y="10"/>
                  </a:lnTo>
                  <a:lnTo>
                    <a:pt x="100" y="7"/>
                  </a:lnTo>
                  <a:lnTo>
                    <a:pt x="100" y="4"/>
                  </a:lnTo>
                  <a:lnTo>
                    <a:pt x="102" y="2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3" y="1"/>
                  </a:lnTo>
                  <a:lnTo>
                    <a:pt x="117" y="3"/>
                  </a:lnTo>
                  <a:lnTo>
                    <a:pt x="120" y="6"/>
                  </a:lnTo>
                  <a:lnTo>
                    <a:pt x="123" y="9"/>
                  </a:lnTo>
                  <a:lnTo>
                    <a:pt x="127" y="10"/>
                  </a:lnTo>
                  <a:lnTo>
                    <a:pt x="131" y="10"/>
                  </a:lnTo>
                  <a:lnTo>
                    <a:pt x="136" y="7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Freeform 1023"/>
            <p:cNvSpPr>
              <a:spLocks/>
            </p:cNvSpPr>
            <p:nvPr/>
          </p:nvSpPr>
          <p:spPr bwMode="auto">
            <a:xfrm>
              <a:off x="1122363" y="2919413"/>
              <a:ext cx="47625" cy="33337"/>
            </a:xfrm>
            <a:custGeom>
              <a:avLst/>
              <a:gdLst>
                <a:gd name="T0" fmla="*/ 43295 w 22"/>
                <a:gd name="T1" fmla="*/ 14816 h 18"/>
                <a:gd name="T2" fmla="*/ 38966 w 22"/>
                <a:gd name="T3" fmla="*/ 18521 h 18"/>
                <a:gd name="T4" fmla="*/ 32472 w 22"/>
                <a:gd name="T5" fmla="*/ 20373 h 18"/>
                <a:gd name="T6" fmla="*/ 25977 w 22"/>
                <a:gd name="T7" fmla="*/ 24077 h 18"/>
                <a:gd name="T8" fmla="*/ 21648 w 22"/>
                <a:gd name="T9" fmla="*/ 25929 h 18"/>
                <a:gd name="T10" fmla="*/ 17318 w 22"/>
                <a:gd name="T11" fmla="*/ 29633 h 18"/>
                <a:gd name="T12" fmla="*/ 12989 w 22"/>
                <a:gd name="T13" fmla="*/ 31485 h 18"/>
                <a:gd name="T14" fmla="*/ 6494 w 22"/>
                <a:gd name="T15" fmla="*/ 31485 h 18"/>
                <a:gd name="T16" fmla="*/ 0 w 22"/>
                <a:gd name="T17" fmla="*/ 29633 h 18"/>
                <a:gd name="T18" fmla="*/ 0 w 22"/>
                <a:gd name="T19" fmla="*/ 24077 h 18"/>
                <a:gd name="T20" fmla="*/ 2165 w 22"/>
                <a:gd name="T21" fmla="*/ 18521 h 18"/>
                <a:gd name="T22" fmla="*/ 6494 w 22"/>
                <a:gd name="T23" fmla="*/ 14816 h 18"/>
                <a:gd name="T24" fmla="*/ 10824 w 22"/>
                <a:gd name="T25" fmla="*/ 11112 h 18"/>
                <a:gd name="T26" fmla="*/ 17318 w 22"/>
                <a:gd name="T27" fmla="*/ 7408 h 18"/>
                <a:gd name="T28" fmla="*/ 21648 w 22"/>
                <a:gd name="T29" fmla="*/ 5556 h 18"/>
                <a:gd name="T30" fmla="*/ 25977 w 22"/>
                <a:gd name="T31" fmla="*/ 1852 h 18"/>
                <a:gd name="T32" fmla="*/ 32472 w 22"/>
                <a:gd name="T33" fmla="*/ 0 h 18"/>
                <a:gd name="T34" fmla="*/ 38966 w 22"/>
                <a:gd name="T35" fmla="*/ 1852 h 18"/>
                <a:gd name="T36" fmla="*/ 41131 w 22"/>
                <a:gd name="T37" fmla="*/ 5556 h 18"/>
                <a:gd name="T38" fmla="*/ 45460 w 22"/>
                <a:gd name="T39" fmla="*/ 9260 h 18"/>
                <a:gd name="T40" fmla="*/ 43295 w 22"/>
                <a:gd name="T41" fmla="*/ 14816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"/>
                <a:gd name="T64" fmla="*/ 0 h 18"/>
                <a:gd name="T65" fmla="*/ 22 w 22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" h="18">
                  <a:moveTo>
                    <a:pt x="20" y="8"/>
                  </a:moveTo>
                  <a:lnTo>
                    <a:pt x="18" y="10"/>
                  </a:lnTo>
                  <a:lnTo>
                    <a:pt x="15" y="11"/>
                  </a:lnTo>
                  <a:lnTo>
                    <a:pt x="12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3" y="17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8"/>
                  </a:lnTo>
                  <a:lnTo>
                    <a:pt x="5" y="6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0" y="8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1024"/>
            <p:cNvSpPr>
              <a:spLocks/>
            </p:cNvSpPr>
            <p:nvPr/>
          </p:nvSpPr>
          <p:spPr bwMode="auto">
            <a:xfrm>
              <a:off x="1122363" y="2919413"/>
              <a:ext cx="53975" cy="33337"/>
            </a:xfrm>
            <a:custGeom>
              <a:avLst/>
              <a:gdLst>
                <a:gd name="T0" fmla="*/ 49823 w 26"/>
                <a:gd name="T1" fmla="*/ 14816 h 18"/>
                <a:gd name="T2" fmla="*/ 43595 w 26"/>
                <a:gd name="T3" fmla="*/ 18521 h 18"/>
                <a:gd name="T4" fmla="*/ 37367 w 26"/>
                <a:gd name="T5" fmla="*/ 20373 h 18"/>
                <a:gd name="T6" fmla="*/ 31139 w 26"/>
                <a:gd name="T7" fmla="*/ 24077 h 18"/>
                <a:gd name="T8" fmla="*/ 24912 w 26"/>
                <a:gd name="T9" fmla="*/ 25929 h 18"/>
                <a:gd name="T10" fmla="*/ 20760 w 26"/>
                <a:gd name="T11" fmla="*/ 27781 h 18"/>
                <a:gd name="T12" fmla="*/ 12456 w 26"/>
                <a:gd name="T13" fmla="*/ 31485 h 18"/>
                <a:gd name="T14" fmla="*/ 6228 w 26"/>
                <a:gd name="T15" fmla="*/ 31485 h 18"/>
                <a:gd name="T16" fmla="*/ 0 w 26"/>
                <a:gd name="T17" fmla="*/ 27781 h 18"/>
                <a:gd name="T18" fmla="*/ 0 w 26"/>
                <a:gd name="T19" fmla="*/ 24077 h 18"/>
                <a:gd name="T20" fmla="*/ 4152 w 26"/>
                <a:gd name="T21" fmla="*/ 18521 h 18"/>
                <a:gd name="T22" fmla="*/ 8304 w 26"/>
                <a:gd name="T23" fmla="*/ 14816 h 18"/>
                <a:gd name="T24" fmla="*/ 10380 w 26"/>
                <a:gd name="T25" fmla="*/ 12964 h 18"/>
                <a:gd name="T26" fmla="*/ 18684 w 26"/>
                <a:gd name="T27" fmla="*/ 9260 h 18"/>
                <a:gd name="T28" fmla="*/ 24912 w 26"/>
                <a:gd name="T29" fmla="*/ 5556 h 18"/>
                <a:gd name="T30" fmla="*/ 31139 w 26"/>
                <a:gd name="T31" fmla="*/ 3704 h 18"/>
                <a:gd name="T32" fmla="*/ 37367 w 26"/>
                <a:gd name="T33" fmla="*/ 0 h 18"/>
                <a:gd name="T34" fmla="*/ 43595 w 26"/>
                <a:gd name="T35" fmla="*/ 3704 h 18"/>
                <a:gd name="T36" fmla="*/ 47747 w 26"/>
                <a:gd name="T37" fmla="*/ 5556 h 18"/>
                <a:gd name="T38" fmla="*/ 51899 w 26"/>
                <a:gd name="T39" fmla="*/ 9260 h 18"/>
                <a:gd name="T40" fmla="*/ 49823 w 26"/>
                <a:gd name="T41" fmla="*/ 14816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18"/>
                <a:gd name="T65" fmla="*/ 26 w 26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18">
                  <a:moveTo>
                    <a:pt x="24" y="8"/>
                  </a:moveTo>
                  <a:lnTo>
                    <a:pt x="21" y="10"/>
                  </a:lnTo>
                  <a:lnTo>
                    <a:pt x="18" y="11"/>
                  </a:lnTo>
                  <a:lnTo>
                    <a:pt x="15" y="13"/>
                  </a:lnTo>
                  <a:lnTo>
                    <a:pt x="12" y="14"/>
                  </a:lnTo>
                  <a:lnTo>
                    <a:pt x="10" y="15"/>
                  </a:lnTo>
                  <a:lnTo>
                    <a:pt x="6" y="17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8"/>
                  </a:lnTo>
                  <a:lnTo>
                    <a:pt x="5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4" y="8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Freeform 1025"/>
            <p:cNvSpPr>
              <a:spLocks/>
            </p:cNvSpPr>
            <p:nvPr/>
          </p:nvSpPr>
          <p:spPr bwMode="auto">
            <a:xfrm>
              <a:off x="1062038" y="2936875"/>
              <a:ext cx="46037" cy="47625"/>
            </a:xfrm>
            <a:custGeom>
              <a:avLst/>
              <a:gdLst>
                <a:gd name="T0" fmla="*/ 41852 w 22"/>
                <a:gd name="T1" fmla="*/ 5715 h 25"/>
                <a:gd name="T2" fmla="*/ 39759 w 22"/>
                <a:gd name="T3" fmla="*/ 9525 h 25"/>
                <a:gd name="T4" fmla="*/ 37667 w 22"/>
                <a:gd name="T5" fmla="*/ 11430 h 25"/>
                <a:gd name="T6" fmla="*/ 41852 w 22"/>
                <a:gd name="T7" fmla="*/ 15240 h 25"/>
                <a:gd name="T8" fmla="*/ 41852 w 22"/>
                <a:gd name="T9" fmla="*/ 17145 h 25"/>
                <a:gd name="T10" fmla="*/ 41852 w 22"/>
                <a:gd name="T11" fmla="*/ 19050 h 25"/>
                <a:gd name="T12" fmla="*/ 43944 w 22"/>
                <a:gd name="T13" fmla="*/ 22860 h 25"/>
                <a:gd name="T14" fmla="*/ 43944 w 22"/>
                <a:gd name="T15" fmla="*/ 24765 h 25"/>
                <a:gd name="T16" fmla="*/ 41852 w 22"/>
                <a:gd name="T17" fmla="*/ 26670 h 25"/>
                <a:gd name="T18" fmla="*/ 41852 w 22"/>
                <a:gd name="T19" fmla="*/ 30480 h 25"/>
                <a:gd name="T20" fmla="*/ 37667 w 22"/>
                <a:gd name="T21" fmla="*/ 32385 h 25"/>
                <a:gd name="T22" fmla="*/ 37667 w 22"/>
                <a:gd name="T23" fmla="*/ 36195 h 25"/>
                <a:gd name="T24" fmla="*/ 35574 w 22"/>
                <a:gd name="T25" fmla="*/ 38100 h 25"/>
                <a:gd name="T26" fmla="*/ 31389 w 22"/>
                <a:gd name="T27" fmla="*/ 40005 h 25"/>
                <a:gd name="T28" fmla="*/ 29296 w 22"/>
                <a:gd name="T29" fmla="*/ 41910 h 25"/>
                <a:gd name="T30" fmla="*/ 27204 w 22"/>
                <a:gd name="T31" fmla="*/ 43815 h 25"/>
                <a:gd name="T32" fmla="*/ 23019 w 22"/>
                <a:gd name="T33" fmla="*/ 45720 h 25"/>
                <a:gd name="T34" fmla="*/ 20926 w 22"/>
                <a:gd name="T35" fmla="*/ 43815 h 25"/>
                <a:gd name="T36" fmla="*/ 16741 w 22"/>
                <a:gd name="T37" fmla="*/ 41910 h 25"/>
                <a:gd name="T38" fmla="*/ 14648 w 22"/>
                <a:gd name="T39" fmla="*/ 40005 h 25"/>
                <a:gd name="T40" fmla="*/ 12556 w 22"/>
                <a:gd name="T41" fmla="*/ 36195 h 25"/>
                <a:gd name="T42" fmla="*/ 12556 w 22"/>
                <a:gd name="T43" fmla="*/ 34290 h 25"/>
                <a:gd name="T44" fmla="*/ 14648 w 22"/>
                <a:gd name="T45" fmla="*/ 30480 h 25"/>
                <a:gd name="T46" fmla="*/ 16741 w 22"/>
                <a:gd name="T47" fmla="*/ 28575 h 25"/>
                <a:gd name="T48" fmla="*/ 16741 w 22"/>
                <a:gd name="T49" fmla="*/ 24765 h 25"/>
                <a:gd name="T50" fmla="*/ 10463 w 22"/>
                <a:gd name="T51" fmla="*/ 24765 h 25"/>
                <a:gd name="T52" fmla="*/ 6278 w 22"/>
                <a:gd name="T53" fmla="*/ 22860 h 25"/>
                <a:gd name="T54" fmla="*/ 4185 w 22"/>
                <a:gd name="T55" fmla="*/ 19050 h 25"/>
                <a:gd name="T56" fmla="*/ 0 w 22"/>
                <a:gd name="T57" fmla="*/ 17145 h 25"/>
                <a:gd name="T58" fmla="*/ 0 w 22"/>
                <a:gd name="T59" fmla="*/ 13335 h 25"/>
                <a:gd name="T60" fmla="*/ 0 w 22"/>
                <a:gd name="T61" fmla="*/ 9525 h 25"/>
                <a:gd name="T62" fmla="*/ 2093 w 22"/>
                <a:gd name="T63" fmla="*/ 5715 h 25"/>
                <a:gd name="T64" fmla="*/ 4185 w 22"/>
                <a:gd name="T65" fmla="*/ 1905 h 25"/>
                <a:gd name="T66" fmla="*/ 10463 w 22"/>
                <a:gd name="T67" fmla="*/ 1905 h 25"/>
                <a:gd name="T68" fmla="*/ 16741 w 22"/>
                <a:gd name="T69" fmla="*/ 1905 h 25"/>
                <a:gd name="T70" fmla="*/ 20926 w 22"/>
                <a:gd name="T71" fmla="*/ 1905 h 25"/>
                <a:gd name="T72" fmla="*/ 27204 w 22"/>
                <a:gd name="T73" fmla="*/ 0 h 25"/>
                <a:gd name="T74" fmla="*/ 31389 w 22"/>
                <a:gd name="T75" fmla="*/ 0 h 25"/>
                <a:gd name="T76" fmla="*/ 35574 w 22"/>
                <a:gd name="T77" fmla="*/ 1905 h 25"/>
                <a:gd name="T78" fmla="*/ 37667 w 22"/>
                <a:gd name="T79" fmla="*/ 3810 h 25"/>
                <a:gd name="T80" fmla="*/ 41852 w 22"/>
                <a:gd name="T81" fmla="*/ 5715 h 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25"/>
                <a:gd name="T125" fmla="*/ 22 w 22"/>
                <a:gd name="T126" fmla="*/ 25 h 2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25">
                  <a:moveTo>
                    <a:pt x="20" y="3"/>
                  </a:moveTo>
                  <a:lnTo>
                    <a:pt x="19" y="5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5" y="21"/>
                  </a:lnTo>
                  <a:lnTo>
                    <a:pt x="14" y="22"/>
                  </a:lnTo>
                  <a:lnTo>
                    <a:pt x="13" y="23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8" y="22"/>
                  </a:lnTo>
                  <a:lnTo>
                    <a:pt x="7" y="21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20" y="3"/>
                  </a:lnTo>
                </a:path>
              </a:pathLst>
            </a:custGeom>
            <a:solidFill>
              <a:schemeClr val="accent2"/>
            </a:solidFill>
            <a:ln w="952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1026"/>
            <p:cNvSpPr>
              <a:spLocks/>
            </p:cNvSpPr>
            <p:nvPr/>
          </p:nvSpPr>
          <p:spPr bwMode="auto">
            <a:xfrm>
              <a:off x="1062038" y="2936875"/>
              <a:ext cx="52387" cy="52388"/>
            </a:xfrm>
            <a:custGeom>
              <a:avLst/>
              <a:gdLst>
                <a:gd name="T0" fmla="*/ 48196 w 25"/>
                <a:gd name="T1" fmla="*/ 7226 h 29"/>
                <a:gd name="T2" fmla="*/ 44005 w 25"/>
                <a:gd name="T3" fmla="*/ 10839 h 29"/>
                <a:gd name="T4" fmla="*/ 44005 w 25"/>
                <a:gd name="T5" fmla="*/ 12645 h 29"/>
                <a:gd name="T6" fmla="*/ 46101 w 25"/>
                <a:gd name="T7" fmla="*/ 16258 h 29"/>
                <a:gd name="T8" fmla="*/ 48196 w 25"/>
                <a:gd name="T9" fmla="*/ 18065 h 29"/>
                <a:gd name="T10" fmla="*/ 48196 w 25"/>
                <a:gd name="T11" fmla="*/ 21678 h 29"/>
                <a:gd name="T12" fmla="*/ 50292 w 25"/>
                <a:gd name="T13" fmla="*/ 25291 h 29"/>
                <a:gd name="T14" fmla="*/ 50292 w 25"/>
                <a:gd name="T15" fmla="*/ 27097 h 29"/>
                <a:gd name="T16" fmla="*/ 48196 w 25"/>
                <a:gd name="T17" fmla="*/ 28904 h 29"/>
                <a:gd name="T18" fmla="*/ 46101 w 25"/>
                <a:gd name="T19" fmla="*/ 32517 h 29"/>
                <a:gd name="T20" fmla="*/ 44005 w 25"/>
                <a:gd name="T21" fmla="*/ 36130 h 29"/>
                <a:gd name="T22" fmla="*/ 41910 w 25"/>
                <a:gd name="T23" fmla="*/ 39743 h 29"/>
                <a:gd name="T24" fmla="*/ 39814 w 25"/>
                <a:gd name="T25" fmla="*/ 41549 h 29"/>
                <a:gd name="T26" fmla="*/ 35623 w 25"/>
                <a:gd name="T27" fmla="*/ 45162 h 29"/>
                <a:gd name="T28" fmla="*/ 33528 w 25"/>
                <a:gd name="T29" fmla="*/ 46969 h 29"/>
                <a:gd name="T30" fmla="*/ 31432 w 25"/>
                <a:gd name="T31" fmla="*/ 46969 h 29"/>
                <a:gd name="T32" fmla="*/ 27241 w 25"/>
                <a:gd name="T33" fmla="*/ 50582 h 29"/>
                <a:gd name="T34" fmla="*/ 23050 w 25"/>
                <a:gd name="T35" fmla="*/ 48775 h 29"/>
                <a:gd name="T36" fmla="*/ 18859 w 25"/>
                <a:gd name="T37" fmla="*/ 46969 h 29"/>
                <a:gd name="T38" fmla="*/ 16764 w 25"/>
                <a:gd name="T39" fmla="*/ 43356 h 29"/>
                <a:gd name="T40" fmla="*/ 14668 w 25"/>
                <a:gd name="T41" fmla="*/ 39743 h 29"/>
                <a:gd name="T42" fmla="*/ 14668 w 25"/>
                <a:gd name="T43" fmla="*/ 37936 h 29"/>
                <a:gd name="T44" fmla="*/ 16764 w 25"/>
                <a:gd name="T45" fmla="*/ 34323 h 29"/>
                <a:gd name="T46" fmla="*/ 18859 w 25"/>
                <a:gd name="T47" fmla="*/ 30710 h 29"/>
                <a:gd name="T48" fmla="*/ 18859 w 25"/>
                <a:gd name="T49" fmla="*/ 28904 h 29"/>
                <a:gd name="T50" fmla="*/ 10477 w 25"/>
                <a:gd name="T51" fmla="*/ 27097 h 29"/>
                <a:gd name="T52" fmla="*/ 6286 w 25"/>
                <a:gd name="T53" fmla="*/ 25291 h 29"/>
                <a:gd name="T54" fmla="*/ 4191 w 25"/>
                <a:gd name="T55" fmla="*/ 21678 h 29"/>
                <a:gd name="T56" fmla="*/ 0 w 25"/>
                <a:gd name="T57" fmla="*/ 18065 h 29"/>
                <a:gd name="T58" fmla="*/ 0 w 25"/>
                <a:gd name="T59" fmla="*/ 14452 h 29"/>
                <a:gd name="T60" fmla="*/ 0 w 25"/>
                <a:gd name="T61" fmla="*/ 10839 h 29"/>
                <a:gd name="T62" fmla="*/ 2095 w 25"/>
                <a:gd name="T63" fmla="*/ 7226 h 29"/>
                <a:gd name="T64" fmla="*/ 6286 w 25"/>
                <a:gd name="T65" fmla="*/ 3613 h 29"/>
                <a:gd name="T66" fmla="*/ 10477 w 25"/>
                <a:gd name="T67" fmla="*/ 3613 h 29"/>
                <a:gd name="T68" fmla="*/ 18859 w 25"/>
                <a:gd name="T69" fmla="*/ 1806 h 29"/>
                <a:gd name="T70" fmla="*/ 23050 w 25"/>
                <a:gd name="T71" fmla="*/ 1806 h 29"/>
                <a:gd name="T72" fmla="*/ 31432 w 25"/>
                <a:gd name="T73" fmla="*/ 0 h 29"/>
                <a:gd name="T74" fmla="*/ 35623 w 25"/>
                <a:gd name="T75" fmla="*/ 0 h 29"/>
                <a:gd name="T76" fmla="*/ 39814 w 25"/>
                <a:gd name="T77" fmla="*/ 1806 h 29"/>
                <a:gd name="T78" fmla="*/ 44005 w 25"/>
                <a:gd name="T79" fmla="*/ 3613 h 29"/>
                <a:gd name="T80" fmla="*/ 48196 w 25"/>
                <a:gd name="T81" fmla="*/ 7226 h 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"/>
                <a:gd name="T124" fmla="*/ 0 h 29"/>
                <a:gd name="T125" fmla="*/ 25 w 25"/>
                <a:gd name="T126" fmla="*/ 29 h 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" h="29">
                  <a:moveTo>
                    <a:pt x="23" y="4"/>
                  </a:moveTo>
                  <a:lnTo>
                    <a:pt x="21" y="6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3" y="16"/>
                  </a:lnTo>
                  <a:lnTo>
                    <a:pt x="22" y="18"/>
                  </a:lnTo>
                  <a:lnTo>
                    <a:pt x="21" y="20"/>
                  </a:lnTo>
                  <a:lnTo>
                    <a:pt x="20" y="22"/>
                  </a:lnTo>
                  <a:lnTo>
                    <a:pt x="19" y="23"/>
                  </a:lnTo>
                  <a:lnTo>
                    <a:pt x="17" y="25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3" y="28"/>
                  </a:lnTo>
                  <a:lnTo>
                    <a:pt x="11" y="27"/>
                  </a:lnTo>
                  <a:lnTo>
                    <a:pt x="9" y="26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8" y="19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1" y="2"/>
                  </a:lnTo>
                  <a:lnTo>
                    <a:pt x="23" y="4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Freeform 1027"/>
            <p:cNvSpPr>
              <a:spLocks/>
            </p:cNvSpPr>
            <p:nvPr/>
          </p:nvSpPr>
          <p:spPr bwMode="auto">
            <a:xfrm>
              <a:off x="4413250" y="3475038"/>
              <a:ext cx="266700" cy="287337"/>
            </a:xfrm>
            <a:custGeom>
              <a:avLst/>
              <a:gdLst>
                <a:gd name="T0" fmla="*/ 186267 w 126"/>
                <a:gd name="T1" fmla="*/ 19754 h 160"/>
                <a:gd name="T2" fmla="*/ 192617 w 126"/>
                <a:gd name="T3" fmla="*/ 28734 h 160"/>
                <a:gd name="T4" fmla="*/ 198967 w 126"/>
                <a:gd name="T5" fmla="*/ 32325 h 160"/>
                <a:gd name="T6" fmla="*/ 205317 w 126"/>
                <a:gd name="T7" fmla="*/ 37713 h 160"/>
                <a:gd name="T8" fmla="*/ 226483 w 126"/>
                <a:gd name="T9" fmla="*/ 39509 h 160"/>
                <a:gd name="T10" fmla="*/ 234950 w 126"/>
                <a:gd name="T11" fmla="*/ 41305 h 160"/>
                <a:gd name="T12" fmla="*/ 243417 w 126"/>
                <a:gd name="T13" fmla="*/ 41305 h 160"/>
                <a:gd name="T14" fmla="*/ 256117 w 126"/>
                <a:gd name="T15" fmla="*/ 46692 h 160"/>
                <a:gd name="T16" fmla="*/ 260350 w 126"/>
                <a:gd name="T17" fmla="*/ 53876 h 160"/>
                <a:gd name="T18" fmla="*/ 256117 w 126"/>
                <a:gd name="T19" fmla="*/ 66447 h 160"/>
                <a:gd name="T20" fmla="*/ 247650 w 126"/>
                <a:gd name="T21" fmla="*/ 68243 h 160"/>
                <a:gd name="T22" fmla="*/ 228600 w 126"/>
                <a:gd name="T23" fmla="*/ 71834 h 160"/>
                <a:gd name="T24" fmla="*/ 203200 w 126"/>
                <a:gd name="T25" fmla="*/ 75426 h 160"/>
                <a:gd name="T26" fmla="*/ 188383 w 126"/>
                <a:gd name="T27" fmla="*/ 84405 h 160"/>
                <a:gd name="T28" fmla="*/ 184150 w 126"/>
                <a:gd name="T29" fmla="*/ 96976 h 160"/>
                <a:gd name="T30" fmla="*/ 167217 w 126"/>
                <a:gd name="T31" fmla="*/ 105956 h 160"/>
                <a:gd name="T32" fmla="*/ 160867 w 126"/>
                <a:gd name="T33" fmla="*/ 114935 h 160"/>
                <a:gd name="T34" fmla="*/ 167217 w 126"/>
                <a:gd name="T35" fmla="*/ 131098 h 160"/>
                <a:gd name="T36" fmla="*/ 173567 w 126"/>
                <a:gd name="T37" fmla="*/ 143669 h 160"/>
                <a:gd name="T38" fmla="*/ 190500 w 126"/>
                <a:gd name="T39" fmla="*/ 150852 h 160"/>
                <a:gd name="T40" fmla="*/ 207433 w 126"/>
                <a:gd name="T41" fmla="*/ 156239 h 160"/>
                <a:gd name="T42" fmla="*/ 232833 w 126"/>
                <a:gd name="T43" fmla="*/ 149056 h 160"/>
                <a:gd name="T44" fmla="*/ 226483 w 126"/>
                <a:gd name="T45" fmla="*/ 158035 h 160"/>
                <a:gd name="T46" fmla="*/ 234950 w 126"/>
                <a:gd name="T47" fmla="*/ 174198 h 160"/>
                <a:gd name="T48" fmla="*/ 247650 w 126"/>
                <a:gd name="T49" fmla="*/ 172402 h 160"/>
                <a:gd name="T50" fmla="*/ 256117 w 126"/>
                <a:gd name="T51" fmla="*/ 210115 h 160"/>
                <a:gd name="T52" fmla="*/ 256117 w 126"/>
                <a:gd name="T53" fmla="*/ 224482 h 160"/>
                <a:gd name="T54" fmla="*/ 243417 w 126"/>
                <a:gd name="T55" fmla="*/ 235257 h 160"/>
                <a:gd name="T56" fmla="*/ 241300 w 126"/>
                <a:gd name="T57" fmla="*/ 244236 h 160"/>
                <a:gd name="T58" fmla="*/ 247650 w 126"/>
                <a:gd name="T59" fmla="*/ 255012 h 160"/>
                <a:gd name="T60" fmla="*/ 239183 w 126"/>
                <a:gd name="T61" fmla="*/ 262195 h 160"/>
                <a:gd name="T62" fmla="*/ 230717 w 126"/>
                <a:gd name="T63" fmla="*/ 280154 h 160"/>
                <a:gd name="T64" fmla="*/ 213783 w 126"/>
                <a:gd name="T65" fmla="*/ 283745 h 160"/>
                <a:gd name="T66" fmla="*/ 198967 w 126"/>
                <a:gd name="T67" fmla="*/ 272970 h 160"/>
                <a:gd name="T68" fmla="*/ 182033 w 126"/>
                <a:gd name="T69" fmla="*/ 262195 h 160"/>
                <a:gd name="T70" fmla="*/ 162983 w 126"/>
                <a:gd name="T71" fmla="*/ 251420 h 160"/>
                <a:gd name="T72" fmla="*/ 141817 w 126"/>
                <a:gd name="T73" fmla="*/ 244236 h 160"/>
                <a:gd name="T74" fmla="*/ 118533 w 126"/>
                <a:gd name="T75" fmla="*/ 231665 h 160"/>
                <a:gd name="T76" fmla="*/ 101600 w 126"/>
                <a:gd name="T77" fmla="*/ 220890 h 160"/>
                <a:gd name="T78" fmla="*/ 93133 w 126"/>
                <a:gd name="T79" fmla="*/ 208319 h 160"/>
                <a:gd name="T80" fmla="*/ 93133 w 126"/>
                <a:gd name="T81" fmla="*/ 193952 h 160"/>
                <a:gd name="T82" fmla="*/ 74083 w 126"/>
                <a:gd name="T83" fmla="*/ 170606 h 160"/>
                <a:gd name="T84" fmla="*/ 65617 w 126"/>
                <a:gd name="T85" fmla="*/ 154444 h 160"/>
                <a:gd name="T86" fmla="*/ 57150 w 126"/>
                <a:gd name="T87" fmla="*/ 143669 h 160"/>
                <a:gd name="T88" fmla="*/ 46567 w 126"/>
                <a:gd name="T89" fmla="*/ 123914 h 160"/>
                <a:gd name="T90" fmla="*/ 31750 w 126"/>
                <a:gd name="T91" fmla="*/ 104160 h 160"/>
                <a:gd name="T92" fmla="*/ 19050 w 126"/>
                <a:gd name="T93" fmla="*/ 87997 h 160"/>
                <a:gd name="T94" fmla="*/ 0 w 126"/>
                <a:gd name="T95" fmla="*/ 77222 h 160"/>
                <a:gd name="T96" fmla="*/ 4233 w 126"/>
                <a:gd name="T97" fmla="*/ 73630 h 160"/>
                <a:gd name="T98" fmla="*/ 8467 w 126"/>
                <a:gd name="T99" fmla="*/ 68243 h 160"/>
                <a:gd name="T100" fmla="*/ 4233 w 126"/>
                <a:gd name="T101" fmla="*/ 61059 h 160"/>
                <a:gd name="T102" fmla="*/ 4233 w 126"/>
                <a:gd name="T103" fmla="*/ 48488 h 160"/>
                <a:gd name="T104" fmla="*/ 27517 w 126"/>
                <a:gd name="T105" fmla="*/ 41305 h 160"/>
                <a:gd name="T106" fmla="*/ 23283 w 126"/>
                <a:gd name="T107" fmla="*/ 50284 h 160"/>
                <a:gd name="T108" fmla="*/ 29633 w 126"/>
                <a:gd name="T109" fmla="*/ 53876 h 160"/>
                <a:gd name="T110" fmla="*/ 42333 w 126"/>
                <a:gd name="T111" fmla="*/ 57467 h 160"/>
                <a:gd name="T112" fmla="*/ 52917 w 126"/>
                <a:gd name="T113" fmla="*/ 64651 h 160"/>
                <a:gd name="T114" fmla="*/ 65617 w 126"/>
                <a:gd name="T115" fmla="*/ 53876 h 160"/>
                <a:gd name="T116" fmla="*/ 82550 w 126"/>
                <a:gd name="T117" fmla="*/ 43101 h 160"/>
                <a:gd name="T118" fmla="*/ 101600 w 126"/>
                <a:gd name="T119" fmla="*/ 34121 h 160"/>
                <a:gd name="T120" fmla="*/ 131233 w 126"/>
                <a:gd name="T121" fmla="*/ 26938 h 160"/>
                <a:gd name="T122" fmla="*/ 154517 w 126"/>
                <a:gd name="T123" fmla="*/ 7183 h 160"/>
                <a:gd name="T124" fmla="*/ 171450 w 126"/>
                <a:gd name="T125" fmla="*/ 5388 h 1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6"/>
                <a:gd name="T190" fmla="*/ 0 h 160"/>
                <a:gd name="T191" fmla="*/ 126 w 126"/>
                <a:gd name="T192" fmla="*/ 160 h 1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6" h="160">
                  <a:moveTo>
                    <a:pt x="82" y="7"/>
                  </a:moveTo>
                  <a:lnTo>
                    <a:pt x="84" y="8"/>
                  </a:lnTo>
                  <a:lnTo>
                    <a:pt x="86" y="8"/>
                  </a:lnTo>
                  <a:lnTo>
                    <a:pt x="88" y="10"/>
                  </a:lnTo>
                  <a:lnTo>
                    <a:pt x="88" y="11"/>
                  </a:lnTo>
                  <a:lnTo>
                    <a:pt x="91" y="13"/>
                  </a:lnTo>
                  <a:lnTo>
                    <a:pt x="91" y="14"/>
                  </a:lnTo>
                  <a:lnTo>
                    <a:pt x="91" y="15"/>
                  </a:lnTo>
                  <a:lnTo>
                    <a:pt x="91" y="16"/>
                  </a:lnTo>
                  <a:lnTo>
                    <a:pt x="91" y="17"/>
                  </a:lnTo>
                  <a:lnTo>
                    <a:pt x="92" y="17"/>
                  </a:lnTo>
                  <a:lnTo>
                    <a:pt x="93" y="17"/>
                  </a:lnTo>
                  <a:lnTo>
                    <a:pt x="94" y="17"/>
                  </a:lnTo>
                  <a:lnTo>
                    <a:pt x="94" y="18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5" y="21"/>
                  </a:lnTo>
                  <a:lnTo>
                    <a:pt x="97" y="21"/>
                  </a:lnTo>
                  <a:lnTo>
                    <a:pt x="98" y="21"/>
                  </a:lnTo>
                  <a:lnTo>
                    <a:pt x="99" y="22"/>
                  </a:lnTo>
                  <a:lnTo>
                    <a:pt x="102" y="22"/>
                  </a:lnTo>
                  <a:lnTo>
                    <a:pt x="105" y="22"/>
                  </a:lnTo>
                  <a:lnTo>
                    <a:pt x="107" y="22"/>
                  </a:lnTo>
                  <a:lnTo>
                    <a:pt x="109" y="21"/>
                  </a:lnTo>
                  <a:lnTo>
                    <a:pt x="110" y="22"/>
                  </a:lnTo>
                  <a:lnTo>
                    <a:pt x="111" y="22"/>
                  </a:lnTo>
                  <a:lnTo>
                    <a:pt x="111" y="23"/>
                  </a:lnTo>
                  <a:lnTo>
                    <a:pt x="113" y="23"/>
                  </a:lnTo>
                  <a:lnTo>
                    <a:pt x="114" y="23"/>
                  </a:lnTo>
                  <a:lnTo>
                    <a:pt x="115" y="23"/>
                  </a:lnTo>
                  <a:lnTo>
                    <a:pt x="116" y="23"/>
                  </a:lnTo>
                  <a:lnTo>
                    <a:pt x="118" y="23"/>
                  </a:lnTo>
                  <a:lnTo>
                    <a:pt x="119" y="24"/>
                  </a:lnTo>
                  <a:lnTo>
                    <a:pt x="121" y="25"/>
                  </a:lnTo>
                  <a:lnTo>
                    <a:pt x="121" y="26"/>
                  </a:lnTo>
                  <a:lnTo>
                    <a:pt x="122" y="26"/>
                  </a:lnTo>
                  <a:lnTo>
                    <a:pt x="123" y="27"/>
                  </a:lnTo>
                  <a:lnTo>
                    <a:pt x="124" y="28"/>
                  </a:lnTo>
                  <a:lnTo>
                    <a:pt x="125" y="29"/>
                  </a:lnTo>
                  <a:lnTo>
                    <a:pt x="123" y="30"/>
                  </a:lnTo>
                  <a:lnTo>
                    <a:pt x="122" y="32"/>
                  </a:lnTo>
                  <a:lnTo>
                    <a:pt x="120" y="34"/>
                  </a:lnTo>
                  <a:lnTo>
                    <a:pt x="118" y="36"/>
                  </a:lnTo>
                  <a:lnTo>
                    <a:pt x="119" y="36"/>
                  </a:lnTo>
                  <a:lnTo>
                    <a:pt x="121" y="37"/>
                  </a:lnTo>
                  <a:lnTo>
                    <a:pt x="122" y="38"/>
                  </a:lnTo>
                  <a:lnTo>
                    <a:pt x="121" y="40"/>
                  </a:lnTo>
                  <a:lnTo>
                    <a:pt x="119" y="39"/>
                  </a:lnTo>
                  <a:lnTo>
                    <a:pt x="117" y="38"/>
                  </a:lnTo>
                  <a:lnTo>
                    <a:pt x="116" y="38"/>
                  </a:lnTo>
                  <a:lnTo>
                    <a:pt x="114" y="38"/>
                  </a:lnTo>
                  <a:lnTo>
                    <a:pt x="111" y="40"/>
                  </a:lnTo>
                  <a:lnTo>
                    <a:pt x="110" y="40"/>
                  </a:lnTo>
                  <a:lnTo>
                    <a:pt x="108" y="40"/>
                  </a:lnTo>
                  <a:lnTo>
                    <a:pt x="105" y="41"/>
                  </a:lnTo>
                  <a:lnTo>
                    <a:pt x="103" y="41"/>
                  </a:lnTo>
                  <a:lnTo>
                    <a:pt x="101" y="41"/>
                  </a:lnTo>
                  <a:lnTo>
                    <a:pt x="99" y="42"/>
                  </a:lnTo>
                  <a:lnTo>
                    <a:pt x="96" y="42"/>
                  </a:lnTo>
                  <a:lnTo>
                    <a:pt x="94" y="43"/>
                  </a:lnTo>
                  <a:lnTo>
                    <a:pt x="93" y="44"/>
                  </a:lnTo>
                  <a:lnTo>
                    <a:pt x="91" y="44"/>
                  </a:lnTo>
                  <a:lnTo>
                    <a:pt x="89" y="46"/>
                  </a:lnTo>
                  <a:lnTo>
                    <a:pt x="89" y="47"/>
                  </a:lnTo>
                  <a:lnTo>
                    <a:pt x="88" y="49"/>
                  </a:lnTo>
                  <a:lnTo>
                    <a:pt x="86" y="51"/>
                  </a:lnTo>
                  <a:lnTo>
                    <a:pt x="87" y="53"/>
                  </a:lnTo>
                  <a:lnTo>
                    <a:pt x="87" y="54"/>
                  </a:lnTo>
                  <a:lnTo>
                    <a:pt x="86" y="55"/>
                  </a:lnTo>
                  <a:lnTo>
                    <a:pt x="84" y="55"/>
                  </a:lnTo>
                  <a:lnTo>
                    <a:pt x="82" y="57"/>
                  </a:lnTo>
                  <a:lnTo>
                    <a:pt x="80" y="58"/>
                  </a:lnTo>
                  <a:lnTo>
                    <a:pt x="79" y="59"/>
                  </a:lnTo>
                  <a:lnTo>
                    <a:pt x="79" y="60"/>
                  </a:lnTo>
                  <a:lnTo>
                    <a:pt x="79" y="61"/>
                  </a:lnTo>
                  <a:lnTo>
                    <a:pt x="79" y="62"/>
                  </a:lnTo>
                  <a:lnTo>
                    <a:pt x="79" y="63"/>
                  </a:lnTo>
                  <a:lnTo>
                    <a:pt x="76" y="64"/>
                  </a:lnTo>
                  <a:lnTo>
                    <a:pt x="77" y="66"/>
                  </a:lnTo>
                  <a:lnTo>
                    <a:pt x="77" y="67"/>
                  </a:lnTo>
                  <a:lnTo>
                    <a:pt x="77" y="69"/>
                  </a:lnTo>
                  <a:lnTo>
                    <a:pt x="78" y="71"/>
                  </a:lnTo>
                  <a:lnTo>
                    <a:pt x="79" y="73"/>
                  </a:lnTo>
                  <a:lnTo>
                    <a:pt x="81" y="75"/>
                  </a:lnTo>
                  <a:lnTo>
                    <a:pt x="82" y="76"/>
                  </a:lnTo>
                  <a:lnTo>
                    <a:pt x="84" y="78"/>
                  </a:lnTo>
                  <a:lnTo>
                    <a:pt x="84" y="80"/>
                  </a:lnTo>
                  <a:lnTo>
                    <a:pt x="82" y="80"/>
                  </a:lnTo>
                  <a:lnTo>
                    <a:pt x="81" y="81"/>
                  </a:lnTo>
                  <a:lnTo>
                    <a:pt x="82" y="82"/>
                  </a:lnTo>
                  <a:lnTo>
                    <a:pt x="89" y="83"/>
                  </a:lnTo>
                  <a:lnTo>
                    <a:pt x="90" y="83"/>
                  </a:lnTo>
                  <a:lnTo>
                    <a:pt x="90" y="84"/>
                  </a:lnTo>
                  <a:lnTo>
                    <a:pt x="91" y="86"/>
                  </a:lnTo>
                  <a:lnTo>
                    <a:pt x="94" y="86"/>
                  </a:lnTo>
                  <a:lnTo>
                    <a:pt x="96" y="87"/>
                  </a:lnTo>
                  <a:lnTo>
                    <a:pt x="98" y="87"/>
                  </a:lnTo>
                  <a:lnTo>
                    <a:pt x="100" y="87"/>
                  </a:lnTo>
                  <a:lnTo>
                    <a:pt x="102" y="86"/>
                  </a:lnTo>
                  <a:lnTo>
                    <a:pt x="105" y="85"/>
                  </a:lnTo>
                  <a:lnTo>
                    <a:pt x="107" y="84"/>
                  </a:lnTo>
                  <a:lnTo>
                    <a:pt x="110" y="83"/>
                  </a:lnTo>
                  <a:lnTo>
                    <a:pt x="110" y="84"/>
                  </a:lnTo>
                  <a:lnTo>
                    <a:pt x="110" y="85"/>
                  </a:lnTo>
                  <a:lnTo>
                    <a:pt x="108" y="86"/>
                  </a:lnTo>
                  <a:lnTo>
                    <a:pt x="107" y="88"/>
                  </a:lnTo>
                  <a:lnTo>
                    <a:pt x="107" y="90"/>
                  </a:lnTo>
                  <a:lnTo>
                    <a:pt x="107" y="92"/>
                  </a:lnTo>
                  <a:lnTo>
                    <a:pt x="107" y="95"/>
                  </a:lnTo>
                  <a:lnTo>
                    <a:pt x="109" y="97"/>
                  </a:lnTo>
                  <a:lnTo>
                    <a:pt x="111" y="97"/>
                  </a:lnTo>
                  <a:lnTo>
                    <a:pt x="113" y="97"/>
                  </a:lnTo>
                  <a:lnTo>
                    <a:pt x="115" y="97"/>
                  </a:lnTo>
                  <a:lnTo>
                    <a:pt x="116" y="97"/>
                  </a:lnTo>
                  <a:lnTo>
                    <a:pt x="116" y="96"/>
                  </a:lnTo>
                  <a:lnTo>
                    <a:pt x="117" y="96"/>
                  </a:lnTo>
                  <a:lnTo>
                    <a:pt x="118" y="97"/>
                  </a:lnTo>
                  <a:lnTo>
                    <a:pt x="124" y="111"/>
                  </a:lnTo>
                  <a:lnTo>
                    <a:pt x="123" y="113"/>
                  </a:lnTo>
                  <a:lnTo>
                    <a:pt x="122" y="115"/>
                  </a:lnTo>
                  <a:lnTo>
                    <a:pt x="121" y="117"/>
                  </a:lnTo>
                  <a:lnTo>
                    <a:pt x="119" y="120"/>
                  </a:lnTo>
                  <a:lnTo>
                    <a:pt x="120" y="121"/>
                  </a:lnTo>
                  <a:lnTo>
                    <a:pt x="120" y="123"/>
                  </a:lnTo>
                  <a:lnTo>
                    <a:pt x="121" y="124"/>
                  </a:lnTo>
                  <a:lnTo>
                    <a:pt x="121" y="125"/>
                  </a:lnTo>
                  <a:lnTo>
                    <a:pt x="119" y="126"/>
                  </a:lnTo>
                  <a:lnTo>
                    <a:pt x="117" y="127"/>
                  </a:lnTo>
                  <a:lnTo>
                    <a:pt x="116" y="129"/>
                  </a:lnTo>
                  <a:lnTo>
                    <a:pt x="115" y="131"/>
                  </a:lnTo>
                  <a:lnTo>
                    <a:pt x="115" y="132"/>
                  </a:lnTo>
                  <a:lnTo>
                    <a:pt x="115" y="134"/>
                  </a:lnTo>
                  <a:lnTo>
                    <a:pt x="113" y="136"/>
                  </a:lnTo>
                  <a:lnTo>
                    <a:pt x="114" y="136"/>
                  </a:lnTo>
                  <a:lnTo>
                    <a:pt x="115" y="138"/>
                  </a:lnTo>
                  <a:lnTo>
                    <a:pt x="115" y="139"/>
                  </a:lnTo>
                  <a:lnTo>
                    <a:pt x="116" y="140"/>
                  </a:lnTo>
                  <a:lnTo>
                    <a:pt x="116" y="141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6" y="144"/>
                  </a:lnTo>
                  <a:lnTo>
                    <a:pt x="115" y="145"/>
                  </a:lnTo>
                  <a:lnTo>
                    <a:pt x="113" y="146"/>
                  </a:lnTo>
                  <a:lnTo>
                    <a:pt x="112" y="148"/>
                  </a:lnTo>
                  <a:lnTo>
                    <a:pt x="111" y="150"/>
                  </a:lnTo>
                  <a:lnTo>
                    <a:pt x="111" y="153"/>
                  </a:lnTo>
                  <a:lnTo>
                    <a:pt x="109" y="154"/>
                  </a:lnTo>
                  <a:lnTo>
                    <a:pt x="109" y="156"/>
                  </a:lnTo>
                  <a:lnTo>
                    <a:pt x="108" y="157"/>
                  </a:lnTo>
                  <a:lnTo>
                    <a:pt x="106" y="158"/>
                  </a:lnTo>
                  <a:lnTo>
                    <a:pt x="104" y="159"/>
                  </a:lnTo>
                  <a:lnTo>
                    <a:pt x="102" y="159"/>
                  </a:lnTo>
                  <a:lnTo>
                    <a:pt x="101" y="158"/>
                  </a:lnTo>
                  <a:lnTo>
                    <a:pt x="101" y="157"/>
                  </a:lnTo>
                  <a:lnTo>
                    <a:pt x="100" y="157"/>
                  </a:lnTo>
                  <a:lnTo>
                    <a:pt x="98" y="155"/>
                  </a:lnTo>
                  <a:lnTo>
                    <a:pt x="95" y="153"/>
                  </a:lnTo>
                  <a:lnTo>
                    <a:pt x="94" y="152"/>
                  </a:lnTo>
                  <a:lnTo>
                    <a:pt x="93" y="149"/>
                  </a:lnTo>
                  <a:lnTo>
                    <a:pt x="91" y="149"/>
                  </a:lnTo>
                  <a:lnTo>
                    <a:pt x="89" y="147"/>
                  </a:lnTo>
                  <a:lnTo>
                    <a:pt x="88" y="146"/>
                  </a:lnTo>
                  <a:lnTo>
                    <a:pt x="86" y="146"/>
                  </a:lnTo>
                  <a:lnTo>
                    <a:pt x="85" y="144"/>
                  </a:lnTo>
                  <a:lnTo>
                    <a:pt x="83" y="144"/>
                  </a:lnTo>
                  <a:lnTo>
                    <a:pt x="81" y="142"/>
                  </a:lnTo>
                  <a:lnTo>
                    <a:pt x="79" y="142"/>
                  </a:lnTo>
                  <a:lnTo>
                    <a:pt x="77" y="140"/>
                  </a:lnTo>
                  <a:lnTo>
                    <a:pt x="76" y="140"/>
                  </a:lnTo>
                  <a:lnTo>
                    <a:pt x="74" y="140"/>
                  </a:lnTo>
                  <a:lnTo>
                    <a:pt x="72" y="138"/>
                  </a:lnTo>
                  <a:lnTo>
                    <a:pt x="70" y="137"/>
                  </a:lnTo>
                  <a:lnTo>
                    <a:pt x="67" y="136"/>
                  </a:lnTo>
                  <a:lnTo>
                    <a:pt x="65" y="134"/>
                  </a:lnTo>
                  <a:lnTo>
                    <a:pt x="62" y="133"/>
                  </a:lnTo>
                  <a:lnTo>
                    <a:pt x="59" y="132"/>
                  </a:lnTo>
                  <a:lnTo>
                    <a:pt x="58" y="131"/>
                  </a:lnTo>
                  <a:lnTo>
                    <a:pt x="56" y="129"/>
                  </a:lnTo>
                  <a:lnTo>
                    <a:pt x="54" y="128"/>
                  </a:lnTo>
                  <a:lnTo>
                    <a:pt x="52" y="127"/>
                  </a:lnTo>
                  <a:lnTo>
                    <a:pt x="51" y="125"/>
                  </a:lnTo>
                  <a:lnTo>
                    <a:pt x="49" y="124"/>
                  </a:lnTo>
                  <a:lnTo>
                    <a:pt x="48" y="123"/>
                  </a:lnTo>
                  <a:lnTo>
                    <a:pt x="47" y="121"/>
                  </a:lnTo>
                  <a:lnTo>
                    <a:pt x="46" y="120"/>
                  </a:lnTo>
                  <a:lnTo>
                    <a:pt x="44" y="118"/>
                  </a:lnTo>
                  <a:lnTo>
                    <a:pt x="44" y="116"/>
                  </a:lnTo>
                  <a:lnTo>
                    <a:pt x="44" y="115"/>
                  </a:lnTo>
                  <a:lnTo>
                    <a:pt x="44" y="114"/>
                  </a:lnTo>
                  <a:lnTo>
                    <a:pt x="46" y="113"/>
                  </a:lnTo>
                  <a:lnTo>
                    <a:pt x="45" y="110"/>
                  </a:lnTo>
                  <a:lnTo>
                    <a:pt x="44" y="108"/>
                  </a:lnTo>
                  <a:lnTo>
                    <a:pt x="42" y="105"/>
                  </a:lnTo>
                  <a:lnTo>
                    <a:pt x="40" y="102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5"/>
                  </a:lnTo>
                  <a:lnTo>
                    <a:pt x="34" y="91"/>
                  </a:lnTo>
                  <a:lnTo>
                    <a:pt x="33" y="90"/>
                  </a:lnTo>
                  <a:lnTo>
                    <a:pt x="32" y="89"/>
                  </a:lnTo>
                  <a:lnTo>
                    <a:pt x="31" y="88"/>
                  </a:lnTo>
                  <a:lnTo>
                    <a:pt x="31" y="86"/>
                  </a:lnTo>
                  <a:lnTo>
                    <a:pt x="31" y="85"/>
                  </a:lnTo>
                  <a:lnTo>
                    <a:pt x="30" y="83"/>
                  </a:lnTo>
                  <a:lnTo>
                    <a:pt x="29" y="82"/>
                  </a:lnTo>
                  <a:lnTo>
                    <a:pt x="27" y="80"/>
                  </a:lnTo>
                  <a:lnTo>
                    <a:pt x="25" y="77"/>
                  </a:lnTo>
                  <a:lnTo>
                    <a:pt x="25" y="75"/>
                  </a:lnTo>
                  <a:lnTo>
                    <a:pt x="25" y="74"/>
                  </a:lnTo>
                  <a:lnTo>
                    <a:pt x="23" y="71"/>
                  </a:lnTo>
                  <a:lnTo>
                    <a:pt x="22" y="69"/>
                  </a:lnTo>
                  <a:lnTo>
                    <a:pt x="21" y="67"/>
                  </a:lnTo>
                  <a:lnTo>
                    <a:pt x="21" y="64"/>
                  </a:lnTo>
                  <a:lnTo>
                    <a:pt x="19" y="63"/>
                  </a:lnTo>
                  <a:lnTo>
                    <a:pt x="17" y="60"/>
                  </a:lnTo>
                  <a:lnTo>
                    <a:pt x="15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3" y="52"/>
                  </a:lnTo>
                  <a:lnTo>
                    <a:pt x="11" y="51"/>
                  </a:lnTo>
                  <a:lnTo>
                    <a:pt x="9" y="49"/>
                  </a:lnTo>
                  <a:lnTo>
                    <a:pt x="7" y="47"/>
                  </a:lnTo>
                  <a:lnTo>
                    <a:pt x="4" y="47"/>
                  </a:lnTo>
                  <a:lnTo>
                    <a:pt x="2" y="45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1" y="36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1" y="32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2" y="27"/>
                  </a:lnTo>
                  <a:lnTo>
                    <a:pt x="6" y="25"/>
                  </a:lnTo>
                  <a:lnTo>
                    <a:pt x="8" y="23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11" y="28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1" y="31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31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20" y="32"/>
                  </a:lnTo>
                  <a:lnTo>
                    <a:pt x="21" y="33"/>
                  </a:lnTo>
                  <a:lnTo>
                    <a:pt x="21" y="34"/>
                  </a:lnTo>
                  <a:lnTo>
                    <a:pt x="22" y="34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6" y="35"/>
                  </a:lnTo>
                  <a:lnTo>
                    <a:pt x="28" y="34"/>
                  </a:lnTo>
                  <a:lnTo>
                    <a:pt x="29" y="32"/>
                  </a:lnTo>
                  <a:lnTo>
                    <a:pt x="31" y="31"/>
                  </a:lnTo>
                  <a:lnTo>
                    <a:pt x="31" y="30"/>
                  </a:lnTo>
                  <a:lnTo>
                    <a:pt x="33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4"/>
                  </a:lnTo>
                  <a:lnTo>
                    <a:pt x="39" y="23"/>
                  </a:lnTo>
                  <a:lnTo>
                    <a:pt x="40" y="22"/>
                  </a:lnTo>
                  <a:lnTo>
                    <a:pt x="42" y="21"/>
                  </a:lnTo>
                  <a:lnTo>
                    <a:pt x="46" y="20"/>
                  </a:lnTo>
                  <a:lnTo>
                    <a:pt x="48" y="19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8" y="18"/>
                  </a:lnTo>
                  <a:lnTo>
                    <a:pt x="59" y="17"/>
                  </a:lnTo>
                  <a:lnTo>
                    <a:pt x="62" y="15"/>
                  </a:lnTo>
                  <a:lnTo>
                    <a:pt x="65" y="12"/>
                  </a:lnTo>
                  <a:lnTo>
                    <a:pt x="68" y="10"/>
                  </a:lnTo>
                  <a:lnTo>
                    <a:pt x="71" y="8"/>
                  </a:lnTo>
                  <a:lnTo>
                    <a:pt x="73" y="5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7" y="2"/>
                  </a:lnTo>
                  <a:lnTo>
                    <a:pt x="81" y="3"/>
                  </a:lnTo>
                  <a:lnTo>
                    <a:pt x="82" y="5"/>
                  </a:lnTo>
                  <a:lnTo>
                    <a:pt x="82" y="7"/>
                  </a:lnTo>
                </a:path>
              </a:pathLst>
            </a:custGeom>
            <a:solidFill>
              <a:srgbClr val="FFCC00"/>
            </a:solidFill>
            <a:ln w="3175" cap="rnd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23 Rectángulo redondeado"/>
          <p:cNvSpPr/>
          <p:nvPr/>
        </p:nvSpPr>
        <p:spPr bwMode="auto">
          <a:xfrm>
            <a:off x="7143768" y="1000108"/>
            <a:ext cx="1928826" cy="642941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</a:rPr>
              <a:t>Promoción de Comercial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47" name="46 Rectángulo redondeado"/>
          <p:cNvSpPr/>
          <p:nvPr/>
        </p:nvSpPr>
        <p:spPr bwMode="auto">
          <a:xfrm>
            <a:off x="182531" y="1000108"/>
            <a:ext cx="1928826" cy="642941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</a:rPr>
              <a:t>Desarrollo </a:t>
            </a:r>
            <a:r>
              <a:rPr lang="es-MX" sz="1400" dirty="0">
                <a:solidFill>
                  <a:schemeClr val="tx1"/>
                </a:solidFill>
              </a:rPr>
              <a:t>de Oferta en </a:t>
            </a:r>
            <a:r>
              <a:rPr lang="es-MX" sz="1400" dirty="0">
                <a:solidFill>
                  <a:schemeClr val="tx1"/>
                </a:solidFill>
              </a:rPr>
              <a:t>Regiones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48" name="47 Rectángulo redondeado"/>
          <p:cNvSpPr/>
          <p:nvPr/>
        </p:nvSpPr>
        <p:spPr bwMode="auto">
          <a:xfrm>
            <a:off x="142844" y="1785925"/>
            <a:ext cx="1928826" cy="642941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</a:rPr>
              <a:t>Facilitación de Comercio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49" name="48 Rectángulo redondeado"/>
          <p:cNvSpPr/>
          <p:nvPr/>
        </p:nvSpPr>
        <p:spPr bwMode="auto">
          <a:xfrm>
            <a:off x="142844" y="2643181"/>
            <a:ext cx="1928826" cy="642941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</a:rPr>
              <a:t>Cultura Exportadora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9.15819E-7 L 0.15625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9.15819E-7 L -0.15608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80864E-6 L 0.18906 0.0018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05061E-6 L 0.1934 0.0030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93899E-6 L 0.18542 -0.006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-1.02612E-6 L -0.19844 0.0030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8 1.00763E-6 L -0.19757 0.00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3.22625E-6 L -0.20312 -0.0067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-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 animBg="1"/>
      <p:bldP spid="10264" grpId="0" animBg="1"/>
      <p:bldP spid="43" grpId="0" animBg="1"/>
      <p:bldP spid="44" grpId="0" animBg="1"/>
      <p:bldP spid="51" grpId="0" animBg="1"/>
      <p:bldP spid="50" grpId="0" animBg="1"/>
      <p:bldP spid="50" grpId="1" animBg="1"/>
      <p:bldP spid="1037" grpId="0" animBg="1"/>
      <p:bldP spid="10265" grpId="0" animBg="1"/>
      <p:bldP spid="1026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LWGA20080423jpg4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071813"/>
            <a:ext cx="18637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26" descr="http://www.1accesorios.com/images/sterlingpendant287-009L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1143000"/>
            <a:ext cx="1846263" cy="15716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16" name="Picture 20" descr="http://www.prompex.gob.pe/catalog/images/empcollage/col_madera_andesfurni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1425" y="5000625"/>
            <a:ext cx="1809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VicunaLove">
            <a:hlinkClick r:id="rId5"/>
          </p:cNvPr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3000375"/>
            <a:ext cx="1785937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0" name="Picture 14" descr="http://www.barricada.com.ni/wp-content/uploads/2006/08/caob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425" y="5000625"/>
            <a:ext cx="17795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redescolar.ilce.edu.mx/redescolar/publicaciones/publi_rocas/plata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50" y="1143000"/>
            <a:ext cx="18573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1 Título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88900"/>
            <a:r>
              <a:rPr lang="es-MX" sz="2800" b="1">
                <a:solidFill>
                  <a:schemeClr val="bg1"/>
                </a:solidFill>
                <a:latin typeface="Garamond" pitchFamily="18" charset="0"/>
              </a:rPr>
              <a:t>Que nos permitirá producir bienes con mayor sofisticación y valor agregado</a:t>
            </a:r>
            <a:endParaRPr lang="es-ES" sz="2800" b="1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3181350" y="1000125"/>
            <a:ext cx="3033713" cy="55721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Sofisticación</a:t>
            </a:r>
          </a:p>
          <a:p>
            <a:pPr algn="ctr">
              <a:defRPr/>
            </a:pPr>
            <a:endParaRPr lang="es-MX" dirty="0"/>
          </a:p>
          <a:p>
            <a:pPr algn="ctr">
              <a:defRPr/>
            </a:pPr>
            <a:r>
              <a:rPr lang="es-MX" dirty="0"/>
              <a:t>Valor Agregado</a:t>
            </a:r>
            <a:endParaRPr lang="es-ES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3252788" y="3867150"/>
            <a:ext cx="3033712" cy="2633663"/>
          </a:xfrm>
          <a:prstGeom prst="roundRect">
            <a:avLst/>
          </a:prstGeom>
          <a:solidFill>
            <a:srgbClr val="6E4DF9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>
                <a:solidFill>
                  <a:schemeClr val="bg1"/>
                </a:solidFill>
                <a:cs typeface="Arial" charset="0"/>
              </a:rPr>
              <a:t>Agenda de Competitividad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3214688" y="1071563"/>
            <a:ext cx="3033712" cy="2633662"/>
          </a:xfrm>
          <a:prstGeom prst="roundRect">
            <a:avLst/>
          </a:prstGeom>
          <a:solidFill>
            <a:srgbClr val="6E4DF9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>
                <a:solidFill>
                  <a:schemeClr val="bg1"/>
                </a:solidFill>
                <a:cs typeface="Arial" charset="0"/>
              </a:rPr>
              <a:t>Desarrollo y Promoción de Comercio</a:t>
            </a:r>
            <a:endParaRPr lang="es-ES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6011E-6 -4.85549E-6 L 0.34957 -0.0018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8792E-6 -4.56647E-6 L 0.33515 -0.0076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-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2.46994E-6 L 0.34167 -0.004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 -0.00185 L 0.31256 -0.003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5 -0.00763 L 0.2999 -0.018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0.00046 L 0.31771 0.000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57158" y="2570170"/>
          <a:ext cx="8786842" cy="5145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marL="88900" eaLnBrk="0" hangingPunct="0">
              <a:defRPr/>
            </a:pPr>
            <a:r>
              <a:rPr lang="es-MX" sz="2800" b="1">
                <a:solidFill>
                  <a:schemeClr val="bg1"/>
                </a:solidFill>
                <a:latin typeface="Garamond" pitchFamily="18" charset="0"/>
              </a:rPr>
              <a:t>… promoviendo el desarrollo  e inserción al proceso exportador de  más regiones y productos</a:t>
            </a:r>
            <a:endParaRPr lang="es-ES" sz="2800" b="1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5405" name="Rectangle 45"/>
          <p:cNvSpPr>
            <a:spLocks noChangeArrowheads="1"/>
          </p:cNvSpPr>
          <p:nvPr/>
        </p:nvSpPr>
        <p:spPr bwMode="auto">
          <a:xfrm>
            <a:off x="395288" y="2852738"/>
            <a:ext cx="1584325" cy="31686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/>
              <a:t>Priorización en desarrollo de la producción exportadora para lograr una mayor sofisticación</a:t>
            </a:r>
          </a:p>
        </p:txBody>
      </p:sp>
      <p:sp>
        <p:nvSpPr>
          <p:cNvPr id="9223" name="AutoShape 24"/>
          <p:cNvSpPr>
            <a:spLocks noChangeArrowheads="1"/>
          </p:cNvSpPr>
          <p:nvPr/>
        </p:nvSpPr>
        <p:spPr bwMode="auto">
          <a:xfrm>
            <a:off x="107950" y="989013"/>
            <a:ext cx="8893175" cy="1296987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11 Rectángulo redondeado"/>
          <p:cNvSpPr/>
          <p:nvPr/>
        </p:nvSpPr>
        <p:spPr>
          <a:xfrm>
            <a:off x="2373288" y="1076312"/>
            <a:ext cx="1714512" cy="42862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/>
              <a:t>Facilitación de Comercio</a:t>
            </a:r>
            <a:endParaRPr lang="es-ES" sz="1400" dirty="0"/>
          </a:p>
        </p:txBody>
      </p:sp>
      <p:sp>
        <p:nvSpPr>
          <p:cNvPr id="22" name="12 Rectángulo redondeado"/>
          <p:cNvSpPr/>
          <p:nvPr/>
        </p:nvSpPr>
        <p:spPr>
          <a:xfrm>
            <a:off x="252413" y="1071563"/>
            <a:ext cx="1714500" cy="4286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/>
              <a:t>Desarrollo de Oferta - Regiones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1465270" y="1724012"/>
            <a:ext cx="1714512" cy="428628"/>
          </a:xfrm>
          <a:prstGeom prst="roundRect">
            <a:avLst/>
          </a:prstGeom>
          <a:gradFill>
            <a:gsLst>
              <a:gs pos="0">
                <a:schemeClr val="dk1">
                  <a:shade val="51000"/>
                  <a:satMod val="130000"/>
                </a:schemeClr>
              </a:gs>
              <a:gs pos="0">
                <a:schemeClr val="dk1">
                  <a:shade val="93000"/>
                  <a:satMod val="130000"/>
                </a:schemeClr>
              </a:gs>
              <a:gs pos="5000">
                <a:schemeClr val="dk1">
                  <a:shade val="94000"/>
                  <a:satMod val="135000"/>
                  <a:alpha val="17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/>
              <a:t>Cultura Exportadora</a:t>
            </a:r>
            <a:endParaRPr lang="es-ES" sz="1400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6216653" y="1709721"/>
            <a:ext cx="1714512" cy="42862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/>
              <a:t>Servicios Empresariales.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7065949" y="1079483"/>
            <a:ext cx="1714512" cy="42862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/>
              <a:t>Inteligencia Comercial</a:t>
            </a:r>
            <a:endParaRPr lang="es-ES" sz="1400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5072066" y="1071546"/>
            <a:ext cx="1714512" cy="42862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/>
              <a:t>Promoción Comercial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solidFill>
            <a:schemeClr val="bg1">
              <a:lumMod val="65000"/>
            </a:schemeClr>
          </a:solidFill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88900" algn="l">
              <a:defRPr/>
            </a:pPr>
            <a:r>
              <a:rPr lang="es-MX" sz="2800" b="1" dirty="0" smtClean="0">
                <a:solidFill>
                  <a:schemeClr val="bg1"/>
                </a:solidFill>
                <a:latin typeface="Garamond" pitchFamily="18" charset="0"/>
              </a:rPr>
              <a:t>… con políticas que faciliten y agilicen el proceso exportador …</a:t>
            </a:r>
            <a:endParaRPr lang="es-ES" sz="2800" b="1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graphicFrame>
        <p:nvGraphicFramePr>
          <p:cNvPr id="13" name="12 Diagrama"/>
          <p:cNvGraphicFramePr/>
          <p:nvPr/>
        </p:nvGraphicFramePr>
        <p:xfrm>
          <a:off x="1500166" y="23653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4" name="AutoShape 24"/>
          <p:cNvSpPr>
            <a:spLocks noChangeArrowheads="1"/>
          </p:cNvSpPr>
          <p:nvPr/>
        </p:nvSpPr>
        <p:spPr bwMode="auto">
          <a:xfrm>
            <a:off x="107950" y="989013"/>
            <a:ext cx="8893175" cy="1296987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11 Rectángulo redondeado"/>
          <p:cNvSpPr/>
          <p:nvPr/>
        </p:nvSpPr>
        <p:spPr>
          <a:xfrm>
            <a:off x="2373313" y="1076325"/>
            <a:ext cx="1714500" cy="4286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/>
              <a:t>Facilitación de Comercio</a:t>
            </a:r>
            <a:endParaRPr lang="es-ES" sz="1400" dirty="0"/>
          </a:p>
        </p:txBody>
      </p:sp>
      <p:sp>
        <p:nvSpPr>
          <p:cNvPr id="23" name="12 Rectángulo redondeado"/>
          <p:cNvSpPr/>
          <p:nvPr/>
        </p:nvSpPr>
        <p:spPr>
          <a:xfrm>
            <a:off x="252428" y="1071546"/>
            <a:ext cx="1714512" cy="42862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/>
              <a:t>Desarrollo de Oferta - Regiones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1465270" y="1724012"/>
            <a:ext cx="1714512" cy="428628"/>
          </a:xfrm>
          <a:prstGeom prst="roundRect">
            <a:avLst/>
          </a:prstGeom>
          <a:gradFill>
            <a:gsLst>
              <a:gs pos="0">
                <a:schemeClr val="dk1">
                  <a:shade val="51000"/>
                  <a:satMod val="130000"/>
                </a:schemeClr>
              </a:gs>
              <a:gs pos="0">
                <a:schemeClr val="dk1">
                  <a:shade val="93000"/>
                  <a:satMod val="130000"/>
                </a:schemeClr>
              </a:gs>
              <a:gs pos="5000">
                <a:schemeClr val="dk1">
                  <a:shade val="94000"/>
                  <a:satMod val="135000"/>
                  <a:alpha val="17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/>
              <a:t>Cultura Exportadora</a:t>
            </a:r>
            <a:endParaRPr lang="es-ES" sz="1400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6216653" y="1709721"/>
            <a:ext cx="1714512" cy="42862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/>
              <a:t>Servicios Empresariales.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7065949" y="1079483"/>
            <a:ext cx="1714512" cy="42862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/>
              <a:t>Inteligencia Comercial</a:t>
            </a:r>
            <a:endParaRPr lang="es-ES" sz="1400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5072066" y="1071546"/>
            <a:ext cx="1714512" cy="42862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/>
              <a:t>Promoción Comercial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4"/>
          <p:cNvSpPr>
            <a:spLocks noChangeArrowheads="1"/>
          </p:cNvSpPr>
          <p:nvPr/>
        </p:nvSpPr>
        <p:spPr bwMode="auto">
          <a:xfrm>
            <a:off x="107950" y="989013"/>
            <a:ext cx="8893175" cy="1296987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914400" y="178592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solidFill>
            <a:schemeClr val="bg1">
              <a:lumMod val="65000"/>
            </a:schemeClr>
          </a:solidFill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88900" algn="l">
              <a:defRPr/>
            </a:pPr>
            <a:r>
              <a:rPr lang="es-MX" sz="2400" smtClean="0">
                <a:solidFill>
                  <a:schemeClr val="bg1"/>
                </a:solidFill>
              </a:rPr>
              <a:t>… </a:t>
            </a:r>
            <a:r>
              <a:rPr lang="es-MX" sz="2800" b="1" smtClean="0">
                <a:solidFill>
                  <a:schemeClr val="bg1"/>
                </a:solidFill>
                <a:latin typeface="Garamond" pitchFamily="18" charset="0"/>
              </a:rPr>
              <a:t>para lograr un crecimiento sostenible, promoveremos una cultura empresarial…</a:t>
            </a:r>
            <a:endParaRPr lang="es-ES" sz="2800" b="1" smtClean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3" name="Picture 17" descr="Ganadores Pasc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85725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1 Rectángulo redondeado"/>
          <p:cNvSpPr/>
          <p:nvPr/>
        </p:nvSpPr>
        <p:spPr>
          <a:xfrm>
            <a:off x="2373288" y="1076312"/>
            <a:ext cx="1714512" cy="42862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/>
              <a:t>Facilitación de Comercio</a:t>
            </a:r>
            <a:endParaRPr lang="es-ES" sz="1400" dirty="0"/>
          </a:p>
        </p:txBody>
      </p:sp>
      <p:sp>
        <p:nvSpPr>
          <p:cNvPr id="19" name="12 Rectángulo redondeado"/>
          <p:cNvSpPr/>
          <p:nvPr/>
        </p:nvSpPr>
        <p:spPr>
          <a:xfrm>
            <a:off x="252428" y="1071546"/>
            <a:ext cx="1714512" cy="42862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/>
              <a:t>Desarrollo de Oferta - Regiones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1465263" y="1724025"/>
            <a:ext cx="1714500" cy="4286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/>
              <a:t>Cultura Exportadora</a:t>
            </a:r>
            <a:endParaRPr lang="es-ES" sz="1400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6216653" y="1709721"/>
            <a:ext cx="1714512" cy="42862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/>
              <a:t>Servicios Empresariales.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7065949" y="1079483"/>
            <a:ext cx="1714512" cy="42862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/>
              <a:t>Inteligencia Comercial</a:t>
            </a:r>
            <a:endParaRPr lang="es-ES" sz="1400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5072066" y="1071546"/>
            <a:ext cx="1714512" cy="42862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/>
              <a:t>Promoción Comercial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689276"/>
          <a:ext cx="8229600" cy="5026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785918" y="4732364"/>
            <a:ext cx="5473250" cy="62546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/>
              <a:t>Promoción </a:t>
            </a:r>
            <a:r>
              <a:rPr lang="es-ES" sz="2400" b="1" dirty="0"/>
              <a:t>Comercial</a:t>
            </a:r>
            <a:endParaRPr lang="es-ES" sz="2400" dirty="0"/>
          </a:p>
        </p:txBody>
      </p:sp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solidFill>
            <a:schemeClr val="bg1">
              <a:lumMod val="65000"/>
            </a:schemeClr>
          </a:solidFill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88900" algn="l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Calibri" pitchFamily="34" charset="0"/>
              </a:rPr>
              <a:t>… </a:t>
            </a:r>
            <a:r>
              <a:rPr lang="es-MX" sz="2800" b="1" dirty="0" smtClean="0">
                <a:solidFill>
                  <a:schemeClr val="bg1"/>
                </a:solidFill>
                <a:latin typeface="Garamond" pitchFamily="18" charset="0"/>
              </a:rPr>
              <a:t>para lo cual trabajamos en desarrollar y promover nuestras exportaciones …</a:t>
            </a:r>
            <a:endParaRPr lang="es-ES" sz="2800" b="1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2295" name="AutoShape 24"/>
          <p:cNvSpPr>
            <a:spLocks noChangeArrowheads="1"/>
          </p:cNvSpPr>
          <p:nvPr/>
        </p:nvSpPr>
        <p:spPr bwMode="auto">
          <a:xfrm>
            <a:off x="107950" y="989013"/>
            <a:ext cx="8893175" cy="1296987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11 Rectángulo redondeado"/>
          <p:cNvSpPr/>
          <p:nvPr/>
        </p:nvSpPr>
        <p:spPr>
          <a:xfrm>
            <a:off x="2373288" y="1076312"/>
            <a:ext cx="1714512" cy="42862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/>
              <a:t>Facilitación de Comercio</a:t>
            </a:r>
            <a:endParaRPr lang="es-ES" sz="1400" dirty="0"/>
          </a:p>
        </p:txBody>
      </p:sp>
      <p:sp>
        <p:nvSpPr>
          <p:cNvPr id="20" name="12 Rectángulo redondeado"/>
          <p:cNvSpPr/>
          <p:nvPr/>
        </p:nvSpPr>
        <p:spPr>
          <a:xfrm>
            <a:off x="252428" y="1071546"/>
            <a:ext cx="1714512" cy="42862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/>
              <a:t>Desarrollo de Oferta - Regiones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1465270" y="1724012"/>
            <a:ext cx="1714512" cy="428628"/>
          </a:xfrm>
          <a:prstGeom prst="roundRect">
            <a:avLst/>
          </a:prstGeom>
          <a:gradFill>
            <a:gsLst>
              <a:gs pos="0">
                <a:schemeClr val="dk1">
                  <a:shade val="51000"/>
                  <a:satMod val="130000"/>
                </a:schemeClr>
              </a:gs>
              <a:gs pos="0">
                <a:schemeClr val="dk1">
                  <a:shade val="93000"/>
                  <a:satMod val="130000"/>
                </a:schemeClr>
              </a:gs>
              <a:gs pos="5000">
                <a:schemeClr val="dk1">
                  <a:shade val="94000"/>
                  <a:satMod val="135000"/>
                  <a:alpha val="17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/>
              <a:t>Cultura Exportadora</a:t>
            </a:r>
            <a:endParaRPr lang="es-ES" sz="1400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6216653" y="1709721"/>
            <a:ext cx="1714512" cy="42862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/>
              <a:t>Servicios Empresariales.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7065949" y="1079483"/>
            <a:ext cx="1714512" cy="42862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/>
              <a:t>Inteligencia Comercial</a:t>
            </a:r>
            <a:endParaRPr lang="es-ES" sz="1400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5072063" y="1071563"/>
            <a:ext cx="1714500" cy="4286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/>
              <a:t>Promoción Comercial </a:t>
            </a:r>
            <a:endParaRPr lang="es-ES" sz="1400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357158" y="2714620"/>
            <a:ext cx="3714776" cy="500066"/>
          </a:xfrm>
          <a:prstGeom prst="roundRect">
            <a:avLst/>
          </a:prstGeom>
          <a:solidFill>
            <a:srgbClr val="66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/>
              <a:t>Desarrollo de Oferta con calidad y sofisticación</a:t>
            </a:r>
            <a:endParaRPr lang="es-ES" sz="1400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5214942" y="2714620"/>
            <a:ext cx="3714776" cy="500066"/>
          </a:xfrm>
          <a:prstGeom prst="roundRect">
            <a:avLst/>
          </a:prstGeom>
          <a:solidFill>
            <a:srgbClr val="66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/>
              <a:t>Promoción de Exportaciones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646</Words>
  <Application>Microsoft Office PowerPoint</Application>
  <PresentationFormat>On-screen Show (4:3)</PresentationFormat>
  <Paragraphs>152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Microsoft Sans Serif</vt:lpstr>
      <vt:lpstr>Arial Black</vt:lpstr>
      <vt:lpstr>MS PGothic</vt:lpstr>
      <vt:lpstr>Garamond</vt:lpstr>
      <vt:lpstr>Calibri</vt:lpstr>
      <vt:lpstr>Diseño predeterminado</vt:lpstr>
      <vt:lpstr>Slide 1</vt:lpstr>
      <vt:lpstr>Slide 2</vt:lpstr>
      <vt:lpstr>Slide 3</vt:lpstr>
      <vt:lpstr>Slide 4</vt:lpstr>
      <vt:lpstr>Slide 5</vt:lpstr>
      <vt:lpstr>Slide 6</vt:lpstr>
      <vt:lpstr>… con políticas que faciliten y agilicen el proceso exportador …</vt:lpstr>
      <vt:lpstr>… para lograr un crecimiento sostenible, promoveremos una cultura empresarial…</vt:lpstr>
      <vt:lpstr>… para lo cual trabajamos en desarrollar y promover nuestras exportaciones …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Ventajas para el Perú de un TLC con Japón</dc:title>
  <dc:creator>ivalentino</dc:creator>
  <cp:lastModifiedBy>anarod</cp:lastModifiedBy>
  <cp:revision>25</cp:revision>
  <dcterms:created xsi:type="dcterms:W3CDTF">2009-01-28T23:35:41Z</dcterms:created>
  <dcterms:modified xsi:type="dcterms:W3CDTF">2010-07-13T16:34:20Z</dcterms:modified>
</cp:coreProperties>
</file>