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Default Extension="bin" ContentType="application/vnd.openxmlformats-officedocument.oleObject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wmf" ContentType="image/x-w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Default Extension="fntdata" ContentType="application/x-fontdata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Default Extension="vml" ContentType="application/vnd.openxmlformats-officedocument.vmlDrawing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handoutMasters/handoutMaster1.xml" ContentType="application/vnd.openxmlformats-officedocument.presentationml.handoutMaster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embedTrueTypeFonts="1" saveSubsetFonts="1">
  <p:sldMasterIdLst>
    <p:sldMasterId id="2147483653" r:id="rId1"/>
  </p:sldMasterIdLst>
  <p:handoutMasterIdLst>
    <p:handoutMasterId r:id="rId13"/>
  </p:handoutMasterIdLst>
  <p:sldIdLst>
    <p:sldId id="256" r:id="rId2"/>
    <p:sldId id="257" r:id="rId3"/>
    <p:sldId id="267" r:id="rId4"/>
    <p:sldId id="269" r:id="rId5"/>
    <p:sldId id="263" r:id="rId6"/>
    <p:sldId id="270" r:id="rId7"/>
    <p:sldId id="264" r:id="rId8"/>
    <p:sldId id="258" r:id="rId9"/>
    <p:sldId id="259" r:id="rId10"/>
    <p:sldId id="265" r:id="rId11"/>
    <p:sldId id="266" r:id="rId12"/>
  </p:sldIdLst>
  <p:sldSz cx="9144000" cy="6858000" type="screen4x3"/>
  <p:notesSz cx="7023100" cy="9309100"/>
  <p:embeddedFontLst>
    <p:embeddedFont>
      <p:font typeface="Verdana" pitchFamily="34" charset="0"/>
      <p:regular r:id="rId14"/>
      <p:bold r:id="rId15"/>
      <p:italic r:id="rId16"/>
      <p:boldItalic r:id="rId17"/>
    </p:embeddedFont>
    <p:embeddedFont>
      <p:font typeface="Book Antiqua" pitchFamily="18" charset="0"/>
      <p:regular r:id="rId18"/>
      <p:bold r:id="rId19"/>
      <p:italic r:id="rId20"/>
      <p:boldItalic r:id="rId21"/>
    </p:embeddedFont>
  </p:embeddedFontLst>
  <p:defaultTextStyle>
    <a:defPPr>
      <a:defRPr lang="en-US"/>
    </a:defPPr>
    <a:lvl1pPr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Verdana" pitchFamily="34" charset="0"/>
        <a:ea typeface="+mn-ea"/>
        <a:cs typeface="+mn-cs"/>
      </a:defRPr>
    </a:lvl1pPr>
    <a:lvl2pPr marL="4572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Verdana" pitchFamily="34" charset="0"/>
        <a:ea typeface="+mn-ea"/>
        <a:cs typeface="+mn-cs"/>
      </a:defRPr>
    </a:lvl2pPr>
    <a:lvl3pPr marL="9144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Verdana" pitchFamily="34" charset="0"/>
        <a:ea typeface="+mn-ea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Verdana" pitchFamily="34" charset="0"/>
        <a:ea typeface="+mn-ea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Verdana" pitchFamily="34" charset="0"/>
        <a:ea typeface="+mn-ea"/>
        <a:cs typeface="+mn-cs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Verdana" pitchFamily="34" charset="0"/>
        <a:ea typeface="+mn-ea"/>
        <a:cs typeface="+mn-cs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Verdana" pitchFamily="34" charset="0"/>
        <a:ea typeface="+mn-ea"/>
        <a:cs typeface="+mn-cs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Verdana" pitchFamily="34" charset="0"/>
        <a:ea typeface="+mn-ea"/>
        <a:cs typeface="+mn-cs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Verdana" pitchFamily="34" charset="0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0000FF"/>
    <a:srgbClr val="9900CC"/>
  </p:clrMru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72" autoAdjust="0"/>
    <p:restoredTop sz="94590" autoAdjust="0"/>
  </p:normalViewPr>
  <p:slideViewPr>
    <p:cSldViewPr>
      <p:cViewPr varScale="1">
        <p:scale>
          <a:sx n="64" d="100"/>
          <a:sy n="64" d="100"/>
        </p:scale>
        <p:origin x="-516" y="-102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handoutMaster" Target="handoutMasters/handoutMaster1.xml"/><Relationship Id="rId18" Type="http://schemas.openxmlformats.org/officeDocument/2006/relationships/font" Target="fonts/font5.fntdata"/><Relationship Id="rId3" Type="http://schemas.openxmlformats.org/officeDocument/2006/relationships/slide" Target="slides/slide2.xml"/><Relationship Id="rId21" Type="http://schemas.openxmlformats.org/officeDocument/2006/relationships/font" Target="fonts/font8.fntdata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font" Target="fonts/font4.fntdata"/><Relationship Id="rId25" Type="http://schemas.openxmlformats.org/officeDocument/2006/relationships/tableStyles" Target="tableStyles.xml"/><Relationship Id="rId2" Type="http://schemas.openxmlformats.org/officeDocument/2006/relationships/slide" Target="slides/slide1.xml"/><Relationship Id="rId16" Type="http://schemas.openxmlformats.org/officeDocument/2006/relationships/font" Target="fonts/font3.fntdata"/><Relationship Id="rId20" Type="http://schemas.openxmlformats.org/officeDocument/2006/relationships/font" Target="fonts/font7.fntdata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theme" Target="theme/theme1.xml"/><Relationship Id="rId5" Type="http://schemas.openxmlformats.org/officeDocument/2006/relationships/slide" Target="slides/slide4.xml"/><Relationship Id="rId15" Type="http://schemas.openxmlformats.org/officeDocument/2006/relationships/font" Target="fonts/font2.fntdata"/><Relationship Id="rId23" Type="http://schemas.openxmlformats.org/officeDocument/2006/relationships/viewProps" Target="viewProps.xml"/><Relationship Id="rId10" Type="http://schemas.openxmlformats.org/officeDocument/2006/relationships/slide" Target="slides/slide9.xml"/><Relationship Id="rId19" Type="http://schemas.openxmlformats.org/officeDocument/2006/relationships/font" Target="fonts/font6.fntdata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font" Target="fonts/font1.fntdata"/><Relationship Id="rId22" Type="http://schemas.openxmlformats.org/officeDocument/2006/relationships/presProps" Target="presProps.xml"/></Relationships>
</file>

<file path=ppt/drawings/_rels/vmlDrawing1.vml.rels><?xml version="1.0" encoding="UTF-8" standalone="yes"?>
<Relationships xmlns="http://schemas.openxmlformats.org/package/2006/relationships"><Relationship Id="rId1" Type="http://schemas.openxmlformats.org/officeDocument/2006/relationships/image" Target="../media/image1.wmf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46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3043238" cy="4651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3324" tIns="46662" rIns="93324" bIns="46662" numCol="1" anchor="t" anchorCtr="0" compatLnSpc="1">
            <a:prstTxWarp prst="textNoShape">
              <a:avLst/>
            </a:prstTxWarp>
          </a:bodyPr>
          <a:lstStyle>
            <a:lvl1pPr defTabSz="933450">
              <a:defRPr sz="1200">
                <a:latin typeface="Times New Roman" pitchFamily="18" charset="0"/>
              </a:defRPr>
            </a:lvl1pPr>
          </a:lstStyle>
          <a:p>
            <a:endParaRPr lang="en-US"/>
          </a:p>
        </p:txBody>
      </p:sp>
      <p:sp>
        <p:nvSpPr>
          <p:cNvPr id="6147" name="Rectangle 3"/>
          <p:cNvSpPr>
            <a:spLocks noGrp="1" noChangeArrowheads="1"/>
          </p:cNvSpPr>
          <p:nvPr>
            <p:ph type="dt" sz="quarter" idx="1"/>
          </p:nvPr>
        </p:nvSpPr>
        <p:spPr bwMode="auto">
          <a:xfrm>
            <a:off x="3979863" y="0"/>
            <a:ext cx="3043237" cy="4651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3324" tIns="46662" rIns="93324" bIns="46662" numCol="1" anchor="t" anchorCtr="0" compatLnSpc="1">
            <a:prstTxWarp prst="textNoShape">
              <a:avLst/>
            </a:prstTxWarp>
          </a:bodyPr>
          <a:lstStyle>
            <a:lvl1pPr algn="r" defTabSz="933450">
              <a:defRPr sz="1200">
                <a:latin typeface="Times New Roman" pitchFamily="18" charset="0"/>
              </a:defRPr>
            </a:lvl1pPr>
          </a:lstStyle>
          <a:p>
            <a:endParaRPr lang="en-US"/>
          </a:p>
        </p:txBody>
      </p:sp>
      <p:sp>
        <p:nvSpPr>
          <p:cNvPr id="6148" name="Rectangle 4"/>
          <p:cNvSpPr>
            <a:spLocks noGrp="1" noChangeArrowheads="1"/>
          </p:cNvSpPr>
          <p:nvPr>
            <p:ph type="ftr" sz="quarter" idx="2"/>
          </p:nvPr>
        </p:nvSpPr>
        <p:spPr bwMode="auto">
          <a:xfrm>
            <a:off x="0" y="8843963"/>
            <a:ext cx="3043238" cy="46513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3324" tIns="46662" rIns="93324" bIns="46662" numCol="1" anchor="b" anchorCtr="0" compatLnSpc="1">
            <a:prstTxWarp prst="textNoShape">
              <a:avLst/>
            </a:prstTxWarp>
          </a:bodyPr>
          <a:lstStyle>
            <a:lvl1pPr defTabSz="933450">
              <a:defRPr sz="1200">
                <a:latin typeface="Times New Roman" pitchFamily="18" charset="0"/>
              </a:defRPr>
            </a:lvl1pPr>
          </a:lstStyle>
          <a:p>
            <a:endParaRPr lang="en-US"/>
          </a:p>
        </p:txBody>
      </p:sp>
      <p:sp>
        <p:nvSpPr>
          <p:cNvPr id="6149" name="Rectangle 5"/>
          <p:cNvSpPr>
            <a:spLocks noGrp="1" noChangeArrowheads="1"/>
          </p:cNvSpPr>
          <p:nvPr>
            <p:ph type="sldNum" sz="quarter" idx="3"/>
          </p:nvPr>
        </p:nvSpPr>
        <p:spPr bwMode="auto">
          <a:xfrm>
            <a:off x="3979863" y="8843963"/>
            <a:ext cx="3043237" cy="46513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3324" tIns="46662" rIns="93324" bIns="46662" numCol="1" anchor="b" anchorCtr="0" compatLnSpc="1">
            <a:prstTxWarp prst="textNoShape">
              <a:avLst/>
            </a:prstTxWarp>
          </a:bodyPr>
          <a:lstStyle>
            <a:lvl1pPr algn="r" defTabSz="933450">
              <a:defRPr sz="1200">
                <a:latin typeface="Times New Roman" pitchFamily="18" charset="0"/>
              </a:defRPr>
            </a:lvl1pPr>
          </a:lstStyle>
          <a:p>
            <a:fld id="{05364331-F049-4028-BBE6-F426E357AF38}" type="slidenum">
              <a:rPr lang="en-US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</p:handoutMaster>
</file>

<file path=ppt/media/image1.wmf>
</file>

<file path=ppt/media/image2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5602" name="Group 2"/>
          <p:cNvGrpSpPr>
            <a:grpSpLocks/>
          </p:cNvGrpSpPr>
          <p:nvPr/>
        </p:nvGrpSpPr>
        <p:grpSpPr bwMode="auto">
          <a:xfrm>
            <a:off x="0" y="0"/>
            <a:ext cx="9148763" cy="6851650"/>
            <a:chOff x="1" y="0"/>
            <a:chExt cx="5763" cy="4316"/>
          </a:xfrm>
        </p:grpSpPr>
        <p:sp>
          <p:nvSpPr>
            <p:cNvPr id="25603" name="Freeform 3"/>
            <p:cNvSpPr>
              <a:spLocks/>
            </p:cNvSpPr>
            <p:nvPr/>
          </p:nvSpPr>
          <p:spPr bwMode="hidden">
            <a:xfrm>
              <a:off x="5045" y="2626"/>
              <a:ext cx="719" cy="1690"/>
            </a:xfrm>
            <a:custGeom>
              <a:avLst/>
              <a:gdLst/>
              <a:ahLst/>
              <a:cxnLst>
                <a:cxn ang="0">
                  <a:pos x="717" y="72"/>
                </a:cxn>
                <a:cxn ang="0">
                  <a:pos x="717" y="0"/>
                </a:cxn>
                <a:cxn ang="0">
                  <a:pos x="699" y="101"/>
                </a:cxn>
                <a:cxn ang="0">
                  <a:pos x="675" y="209"/>
                </a:cxn>
                <a:cxn ang="0">
                  <a:pos x="627" y="389"/>
                </a:cxn>
                <a:cxn ang="0">
                  <a:pos x="574" y="569"/>
                </a:cxn>
                <a:cxn ang="0">
                  <a:pos x="502" y="749"/>
                </a:cxn>
                <a:cxn ang="0">
                  <a:pos x="424" y="935"/>
                </a:cxn>
                <a:cxn ang="0">
                  <a:pos x="334" y="1121"/>
                </a:cxn>
                <a:cxn ang="0">
                  <a:pos x="233" y="1312"/>
                </a:cxn>
                <a:cxn ang="0">
                  <a:pos x="125" y="1498"/>
                </a:cxn>
                <a:cxn ang="0">
                  <a:pos x="0" y="1690"/>
                </a:cxn>
                <a:cxn ang="0">
                  <a:pos x="11" y="1690"/>
                </a:cxn>
                <a:cxn ang="0">
                  <a:pos x="137" y="1498"/>
                </a:cxn>
                <a:cxn ang="0">
                  <a:pos x="245" y="1312"/>
                </a:cxn>
                <a:cxn ang="0">
                  <a:pos x="346" y="1121"/>
                </a:cxn>
                <a:cxn ang="0">
                  <a:pos x="436" y="935"/>
                </a:cxn>
                <a:cxn ang="0">
                  <a:pos x="514" y="749"/>
                </a:cxn>
                <a:cxn ang="0">
                  <a:pos x="585" y="569"/>
                </a:cxn>
                <a:cxn ang="0">
                  <a:pos x="639" y="389"/>
                </a:cxn>
                <a:cxn ang="0">
                  <a:pos x="687" y="209"/>
                </a:cxn>
                <a:cxn ang="0">
                  <a:pos x="705" y="143"/>
                </a:cxn>
                <a:cxn ang="0">
                  <a:pos x="717" y="72"/>
                </a:cxn>
                <a:cxn ang="0">
                  <a:pos x="717" y="72"/>
                </a:cxn>
              </a:cxnLst>
              <a:rect l="0" t="0" r="r" b="b"/>
              <a:pathLst>
                <a:path w="717" h="1690">
                  <a:moveTo>
                    <a:pt x="717" y="72"/>
                  </a:moveTo>
                  <a:lnTo>
                    <a:pt x="717" y="0"/>
                  </a:lnTo>
                  <a:lnTo>
                    <a:pt x="699" y="101"/>
                  </a:lnTo>
                  <a:lnTo>
                    <a:pt x="675" y="209"/>
                  </a:lnTo>
                  <a:lnTo>
                    <a:pt x="627" y="389"/>
                  </a:lnTo>
                  <a:lnTo>
                    <a:pt x="574" y="569"/>
                  </a:lnTo>
                  <a:lnTo>
                    <a:pt x="502" y="749"/>
                  </a:lnTo>
                  <a:lnTo>
                    <a:pt x="424" y="935"/>
                  </a:lnTo>
                  <a:lnTo>
                    <a:pt x="334" y="1121"/>
                  </a:lnTo>
                  <a:lnTo>
                    <a:pt x="233" y="1312"/>
                  </a:lnTo>
                  <a:lnTo>
                    <a:pt x="125" y="1498"/>
                  </a:lnTo>
                  <a:lnTo>
                    <a:pt x="0" y="1690"/>
                  </a:lnTo>
                  <a:lnTo>
                    <a:pt x="11" y="1690"/>
                  </a:lnTo>
                  <a:lnTo>
                    <a:pt x="137" y="1498"/>
                  </a:lnTo>
                  <a:lnTo>
                    <a:pt x="245" y="1312"/>
                  </a:lnTo>
                  <a:lnTo>
                    <a:pt x="346" y="1121"/>
                  </a:lnTo>
                  <a:lnTo>
                    <a:pt x="436" y="935"/>
                  </a:lnTo>
                  <a:lnTo>
                    <a:pt x="514" y="749"/>
                  </a:lnTo>
                  <a:lnTo>
                    <a:pt x="585" y="569"/>
                  </a:lnTo>
                  <a:lnTo>
                    <a:pt x="639" y="389"/>
                  </a:lnTo>
                  <a:lnTo>
                    <a:pt x="687" y="209"/>
                  </a:lnTo>
                  <a:lnTo>
                    <a:pt x="705" y="143"/>
                  </a:lnTo>
                  <a:lnTo>
                    <a:pt x="717" y="72"/>
                  </a:lnTo>
                  <a:lnTo>
                    <a:pt x="717" y="72"/>
                  </a:lnTo>
                  <a:close/>
                </a:path>
              </a:pathLst>
            </a:custGeom>
            <a:gradFill rotWithShape="0">
              <a:gsLst>
                <a:gs pos="0">
                  <a:schemeClr val="bg2"/>
                </a:gs>
                <a:gs pos="100000">
                  <a:schemeClr val="bg2">
                    <a:gamma/>
                    <a:shade val="60784"/>
                    <a:invGamma/>
                  </a:schemeClr>
                </a:gs>
              </a:gsLst>
              <a:lin ang="5400000" scaled="1"/>
            </a:gradFill>
            <a:ln w="9525">
              <a:noFill/>
              <a:round/>
              <a:headEnd/>
              <a:tailEnd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25604" name="Freeform 4"/>
            <p:cNvSpPr>
              <a:spLocks/>
            </p:cNvSpPr>
            <p:nvPr/>
          </p:nvSpPr>
          <p:spPr bwMode="hidden">
            <a:xfrm>
              <a:off x="5386" y="3794"/>
              <a:ext cx="378" cy="522"/>
            </a:xfrm>
            <a:custGeom>
              <a:avLst/>
              <a:gdLst/>
              <a:ahLst/>
              <a:cxnLst>
                <a:cxn ang="0">
                  <a:pos x="377" y="0"/>
                </a:cxn>
                <a:cxn ang="0">
                  <a:pos x="293" y="132"/>
                </a:cxn>
                <a:cxn ang="0">
                  <a:pos x="204" y="264"/>
                </a:cxn>
                <a:cxn ang="0">
                  <a:pos x="102" y="396"/>
                </a:cxn>
                <a:cxn ang="0">
                  <a:pos x="0" y="522"/>
                </a:cxn>
                <a:cxn ang="0">
                  <a:pos x="12" y="522"/>
                </a:cxn>
                <a:cxn ang="0">
                  <a:pos x="114" y="402"/>
                </a:cxn>
                <a:cxn ang="0">
                  <a:pos x="204" y="282"/>
                </a:cxn>
                <a:cxn ang="0">
                  <a:pos x="377" y="24"/>
                </a:cxn>
                <a:cxn ang="0">
                  <a:pos x="377" y="0"/>
                </a:cxn>
                <a:cxn ang="0">
                  <a:pos x="377" y="0"/>
                </a:cxn>
              </a:cxnLst>
              <a:rect l="0" t="0" r="r" b="b"/>
              <a:pathLst>
                <a:path w="377" h="522">
                  <a:moveTo>
                    <a:pt x="377" y="0"/>
                  </a:moveTo>
                  <a:lnTo>
                    <a:pt x="293" y="132"/>
                  </a:lnTo>
                  <a:lnTo>
                    <a:pt x="204" y="264"/>
                  </a:lnTo>
                  <a:lnTo>
                    <a:pt x="102" y="396"/>
                  </a:lnTo>
                  <a:lnTo>
                    <a:pt x="0" y="522"/>
                  </a:lnTo>
                  <a:lnTo>
                    <a:pt x="12" y="522"/>
                  </a:lnTo>
                  <a:lnTo>
                    <a:pt x="114" y="402"/>
                  </a:lnTo>
                  <a:lnTo>
                    <a:pt x="204" y="282"/>
                  </a:lnTo>
                  <a:lnTo>
                    <a:pt x="377" y="24"/>
                  </a:lnTo>
                  <a:lnTo>
                    <a:pt x="377" y="0"/>
                  </a:lnTo>
                  <a:lnTo>
                    <a:pt x="377" y="0"/>
                  </a:lnTo>
                  <a:close/>
                </a:path>
              </a:pathLst>
            </a:custGeom>
            <a:gradFill rotWithShape="0">
              <a:gsLst>
                <a:gs pos="0">
                  <a:schemeClr val="bg2"/>
                </a:gs>
                <a:gs pos="100000">
                  <a:schemeClr val="bg2">
                    <a:gamma/>
                    <a:shade val="60784"/>
                    <a:invGamma/>
                  </a:schemeClr>
                </a:gs>
              </a:gsLst>
              <a:lin ang="5400000" scaled="1"/>
            </a:gradFill>
            <a:ln w="9525">
              <a:noFill/>
              <a:round/>
              <a:headEnd/>
              <a:tailEnd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25605" name="Freeform 5"/>
            <p:cNvSpPr>
              <a:spLocks/>
            </p:cNvSpPr>
            <p:nvPr/>
          </p:nvSpPr>
          <p:spPr bwMode="hidden">
            <a:xfrm>
              <a:off x="5680" y="4214"/>
              <a:ext cx="84" cy="102"/>
            </a:xfrm>
            <a:custGeom>
              <a:avLst/>
              <a:gdLst/>
              <a:ahLst/>
              <a:cxnLst>
                <a:cxn ang="0">
                  <a:pos x="0" y="102"/>
                </a:cxn>
                <a:cxn ang="0">
                  <a:pos x="18" y="102"/>
                </a:cxn>
                <a:cxn ang="0">
                  <a:pos x="48" y="60"/>
                </a:cxn>
                <a:cxn ang="0">
                  <a:pos x="84" y="24"/>
                </a:cxn>
                <a:cxn ang="0">
                  <a:pos x="84" y="0"/>
                </a:cxn>
                <a:cxn ang="0">
                  <a:pos x="42" y="54"/>
                </a:cxn>
                <a:cxn ang="0">
                  <a:pos x="0" y="102"/>
                </a:cxn>
                <a:cxn ang="0">
                  <a:pos x="0" y="102"/>
                </a:cxn>
              </a:cxnLst>
              <a:rect l="0" t="0" r="r" b="b"/>
              <a:pathLst>
                <a:path w="84" h="102">
                  <a:moveTo>
                    <a:pt x="0" y="102"/>
                  </a:moveTo>
                  <a:lnTo>
                    <a:pt x="18" y="102"/>
                  </a:lnTo>
                  <a:lnTo>
                    <a:pt x="48" y="60"/>
                  </a:lnTo>
                  <a:lnTo>
                    <a:pt x="84" y="24"/>
                  </a:lnTo>
                  <a:lnTo>
                    <a:pt x="84" y="0"/>
                  </a:lnTo>
                  <a:lnTo>
                    <a:pt x="42" y="54"/>
                  </a:lnTo>
                  <a:lnTo>
                    <a:pt x="0" y="102"/>
                  </a:lnTo>
                  <a:lnTo>
                    <a:pt x="0" y="102"/>
                  </a:lnTo>
                  <a:close/>
                </a:path>
              </a:pathLst>
            </a:custGeom>
            <a:gradFill rotWithShape="0">
              <a:gsLst>
                <a:gs pos="0">
                  <a:schemeClr val="bg2"/>
                </a:gs>
                <a:gs pos="100000">
                  <a:schemeClr val="bg2">
                    <a:gamma/>
                    <a:shade val="60784"/>
                    <a:invGamma/>
                  </a:schemeClr>
                </a:gs>
              </a:gsLst>
              <a:lin ang="5400000" scaled="1"/>
            </a:gradFill>
            <a:ln w="9525">
              <a:noFill/>
              <a:round/>
              <a:headEnd/>
              <a:tailEnd/>
            </a:ln>
          </p:spPr>
          <p:txBody>
            <a:bodyPr/>
            <a:lstStyle/>
            <a:p>
              <a:endParaRPr lang="en-US"/>
            </a:p>
          </p:txBody>
        </p:sp>
        <p:grpSp>
          <p:nvGrpSpPr>
            <p:cNvPr id="25606" name="Group 6"/>
            <p:cNvGrpSpPr>
              <a:grpSpLocks/>
            </p:cNvGrpSpPr>
            <p:nvPr/>
          </p:nvGrpSpPr>
          <p:grpSpPr bwMode="auto">
            <a:xfrm>
              <a:off x="288" y="0"/>
              <a:ext cx="5098" cy="4316"/>
              <a:chOff x="288" y="0"/>
              <a:chExt cx="5098" cy="4316"/>
            </a:xfrm>
          </p:grpSpPr>
          <p:sp>
            <p:nvSpPr>
              <p:cNvPr id="25607" name="Freeform 7"/>
              <p:cNvSpPr>
                <a:spLocks/>
              </p:cNvSpPr>
              <p:nvPr userDrawn="1"/>
            </p:nvSpPr>
            <p:spPr bwMode="hidden">
              <a:xfrm>
                <a:off x="2789" y="0"/>
                <a:ext cx="72" cy="4316"/>
              </a:xfrm>
              <a:custGeom>
                <a:avLst/>
                <a:gdLst/>
                <a:ahLst/>
                <a:cxnLst>
                  <a:cxn ang="0">
                    <a:pos x="0" y="0"/>
                  </a:cxn>
                  <a:cxn ang="0">
                    <a:pos x="60" y="4316"/>
                  </a:cxn>
                  <a:cxn ang="0">
                    <a:pos x="72" y="4316"/>
                  </a:cxn>
                  <a:cxn ang="0">
                    <a:pos x="12" y="0"/>
                  </a:cxn>
                  <a:cxn ang="0">
                    <a:pos x="0" y="0"/>
                  </a:cxn>
                  <a:cxn ang="0">
                    <a:pos x="0" y="0"/>
                  </a:cxn>
                </a:cxnLst>
                <a:rect l="0" t="0" r="r" b="b"/>
                <a:pathLst>
                  <a:path w="72" h="4316">
                    <a:moveTo>
                      <a:pt x="0" y="0"/>
                    </a:moveTo>
                    <a:lnTo>
                      <a:pt x="60" y="4316"/>
                    </a:lnTo>
                    <a:lnTo>
                      <a:pt x="72" y="4316"/>
                    </a:lnTo>
                    <a:lnTo>
                      <a:pt x="12" y="0"/>
                    </a:lnTo>
                    <a:lnTo>
                      <a:pt x="0" y="0"/>
                    </a:lnTo>
                    <a:lnTo>
                      <a:pt x="0" y="0"/>
                    </a:lnTo>
                    <a:close/>
                  </a:path>
                </a:pathLst>
              </a:custGeom>
              <a:gradFill rotWithShape="0">
                <a:gsLst>
                  <a:gs pos="0">
                    <a:schemeClr val="bg1"/>
                  </a:gs>
                  <a:gs pos="100000">
                    <a:schemeClr val="bg1">
                      <a:gamma/>
                      <a:shade val="66667"/>
                      <a:invGamma/>
                    </a:schemeClr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25608" name="Freeform 8"/>
              <p:cNvSpPr>
                <a:spLocks/>
              </p:cNvSpPr>
              <p:nvPr userDrawn="1"/>
            </p:nvSpPr>
            <p:spPr bwMode="hidden">
              <a:xfrm>
                <a:off x="3089" y="0"/>
                <a:ext cx="174" cy="4316"/>
              </a:xfrm>
              <a:custGeom>
                <a:avLst/>
                <a:gdLst/>
                <a:ahLst/>
                <a:cxnLst>
                  <a:cxn ang="0">
                    <a:pos x="24" y="0"/>
                  </a:cxn>
                  <a:cxn ang="0">
                    <a:pos x="12" y="0"/>
                  </a:cxn>
                  <a:cxn ang="0">
                    <a:pos x="42" y="216"/>
                  </a:cxn>
                  <a:cxn ang="0">
                    <a:pos x="72" y="444"/>
                  </a:cxn>
                  <a:cxn ang="0">
                    <a:pos x="96" y="689"/>
                  </a:cxn>
                  <a:cxn ang="0">
                    <a:pos x="120" y="947"/>
                  </a:cxn>
                  <a:cxn ang="0">
                    <a:pos x="132" y="1211"/>
                  </a:cxn>
                  <a:cxn ang="0">
                    <a:pos x="150" y="1487"/>
                  </a:cxn>
                  <a:cxn ang="0">
                    <a:pos x="156" y="1768"/>
                  </a:cxn>
                  <a:cxn ang="0">
                    <a:pos x="162" y="2062"/>
                  </a:cxn>
                  <a:cxn ang="0">
                    <a:pos x="156" y="2644"/>
                  </a:cxn>
                  <a:cxn ang="0">
                    <a:pos x="126" y="3225"/>
                  </a:cxn>
                  <a:cxn ang="0">
                    <a:pos x="108" y="3507"/>
                  </a:cxn>
                  <a:cxn ang="0">
                    <a:pos x="78" y="3788"/>
                  </a:cxn>
                  <a:cxn ang="0">
                    <a:pos x="42" y="4058"/>
                  </a:cxn>
                  <a:cxn ang="0">
                    <a:pos x="0" y="4316"/>
                  </a:cxn>
                  <a:cxn ang="0">
                    <a:pos x="12" y="4316"/>
                  </a:cxn>
                  <a:cxn ang="0">
                    <a:pos x="54" y="4058"/>
                  </a:cxn>
                  <a:cxn ang="0">
                    <a:pos x="90" y="3782"/>
                  </a:cxn>
                  <a:cxn ang="0">
                    <a:pos x="120" y="3507"/>
                  </a:cxn>
                  <a:cxn ang="0">
                    <a:pos x="138" y="3219"/>
                  </a:cxn>
                  <a:cxn ang="0">
                    <a:pos x="168" y="2638"/>
                  </a:cxn>
                  <a:cxn ang="0">
                    <a:pos x="174" y="2056"/>
                  </a:cxn>
                  <a:cxn ang="0">
                    <a:pos x="168" y="1768"/>
                  </a:cxn>
                  <a:cxn ang="0">
                    <a:pos x="162" y="1487"/>
                  </a:cxn>
                  <a:cxn ang="0">
                    <a:pos x="144" y="1211"/>
                  </a:cxn>
                  <a:cxn ang="0">
                    <a:pos x="132" y="941"/>
                  </a:cxn>
                  <a:cxn ang="0">
                    <a:pos x="108" y="689"/>
                  </a:cxn>
                  <a:cxn ang="0">
                    <a:pos x="84" y="444"/>
                  </a:cxn>
                  <a:cxn ang="0">
                    <a:pos x="54" y="216"/>
                  </a:cxn>
                  <a:cxn ang="0">
                    <a:pos x="24" y="0"/>
                  </a:cxn>
                  <a:cxn ang="0">
                    <a:pos x="24" y="0"/>
                  </a:cxn>
                </a:cxnLst>
                <a:rect l="0" t="0" r="r" b="b"/>
                <a:pathLst>
                  <a:path w="174" h="4316">
                    <a:moveTo>
                      <a:pt x="24" y="0"/>
                    </a:moveTo>
                    <a:lnTo>
                      <a:pt x="12" y="0"/>
                    </a:lnTo>
                    <a:lnTo>
                      <a:pt x="42" y="216"/>
                    </a:lnTo>
                    <a:lnTo>
                      <a:pt x="72" y="444"/>
                    </a:lnTo>
                    <a:lnTo>
                      <a:pt x="96" y="689"/>
                    </a:lnTo>
                    <a:lnTo>
                      <a:pt x="120" y="947"/>
                    </a:lnTo>
                    <a:lnTo>
                      <a:pt x="132" y="1211"/>
                    </a:lnTo>
                    <a:lnTo>
                      <a:pt x="150" y="1487"/>
                    </a:lnTo>
                    <a:lnTo>
                      <a:pt x="156" y="1768"/>
                    </a:lnTo>
                    <a:lnTo>
                      <a:pt x="162" y="2062"/>
                    </a:lnTo>
                    <a:lnTo>
                      <a:pt x="156" y="2644"/>
                    </a:lnTo>
                    <a:lnTo>
                      <a:pt x="126" y="3225"/>
                    </a:lnTo>
                    <a:lnTo>
                      <a:pt x="108" y="3507"/>
                    </a:lnTo>
                    <a:lnTo>
                      <a:pt x="78" y="3788"/>
                    </a:lnTo>
                    <a:lnTo>
                      <a:pt x="42" y="4058"/>
                    </a:lnTo>
                    <a:lnTo>
                      <a:pt x="0" y="4316"/>
                    </a:lnTo>
                    <a:lnTo>
                      <a:pt x="12" y="4316"/>
                    </a:lnTo>
                    <a:lnTo>
                      <a:pt x="54" y="4058"/>
                    </a:lnTo>
                    <a:lnTo>
                      <a:pt x="90" y="3782"/>
                    </a:lnTo>
                    <a:lnTo>
                      <a:pt x="120" y="3507"/>
                    </a:lnTo>
                    <a:lnTo>
                      <a:pt x="138" y="3219"/>
                    </a:lnTo>
                    <a:lnTo>
                      <a:pt x="168" y="2638"/>
                    </a:lnTo>
                    <a:lnTo>
                      <a:pt x="174" y="2056"/>
                    </a:lnTo>
                    <a:lnTo>
                      <a:pt x="168" y="1768"/>
                    </a:lnTo>
                    <a:lnTo>
                      <a:pt x="162" y="1487"/>
                    </a:lnTo>
                    <a:lnTo>
                      <a:pt x="144" y="1211"/>
                    </a:lnTo>
                    <a:lnTo>
                      <a:pt x="132" y="941"/>
                    </a:lnTo>
                    <a:lnTo>
                      <a:pt x="108" y="689"/>
                    </a:lnTo>
                    <a:lnTo>
                      <a:pt x="84" y="444"/>
                    </a:lnTo>
                    <a:lnTo>
                      <a:pt x="54" y="216"/>
                    </a:lnTo>
                    <a:lnTo>
                      <a:pt x="24" y="0"/>
                    </a:lnTo>
                    <a:lnTo>
                      <a:pt x="24" y="0"/>
                    </a:lnTo>
                    <a:close/>
                  </a:path>
                </a:pathLst>
              </a:custGeom>
              <a:gradFill rotWithShape="0">
                <a:gsLst>
                  <a:gs pos="0">
                    <a:schemeClr val="bg1"/>
                  </a:gs>
                  <a:gs pos="100000">
                    <a:schemeClr val="bg1">
                      <a:gamma/>
                      <a:shade val="66667"/>
                      <a:invGamma/>
                    </a:schemeClr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25609" name="Freeform 9"/>
              <p:cNvSpPr>
                <a:spLocks/>
              </p:cNvSpPr>
              <p:nvPr userDrawn="1"/>
            </p:nvSpPr>
            <p:spPr bwMode="hidden">
              <a:xfrm>
                <a:off x="3358" y="0"/>
                <a:ext cx="337" cy="4316"/>
              </a:xfrm>
              <a:custGeom>
                <a:avLst/>
                <a:gdLst/>
                <a:ahLst/>
                <a:cxnLst>
                  <a:cxn ang="0">
                    <a:pos x="329" y="2014"/>
                  </a:cxn>
                  <a:cxn ang="0">
                    <a:pos x="317" y="1726"/>
                  </a:cxn>
                  <a:cxn ang="0">
                    <a:pos x="293" y="1445"/>
                  </a:cxn>
                  <a:cxn ang="0">
                    <a:pos x="263" y="1175"/>
                  </a:cxn>
                  <a:cxn ang="0">
                    <a:pos x="228" y="917"/>
                  </a:cxn>
                  <a:cxn ang="0">
                    <a:pos x="186" y="665"/>
                  </a:cxn>
                  <a:cxn ang="0">
                    <a:pos x="132" y="432"/>
                  </a:cxn>
                  <a:cxn ang="0">
                    <a:pos x="78" y="204"/>
                  </a:cxn>
                  <a:cxn ang="0">
                    <a:pos x="12" y="0"/>
                  </a:cxn>
                  <a:cxn ang="0">
                    <a:pos x="0" y="0"/>
                  </a:cxn>
                  <a:cxn ang="0">
                    <a:pos x="66" y="204"/>
                  </a:cxn>
                  <a:cxn ang="0">
                    <a:pos x="120" y="432"/>
                  </a:cxn>
                  <a:cxn ang="0">
                    <a:pos x="174" y="665"/>
                  </a:cxn>
                  <a:cxn ang="0">
                    <a:pos x="216" y="917"/>
                  </a:cxn>
                  <a:cxn ang="0">
                    <a:pos x="251" y="1175"/>
                  </a:cxn>
                  <a:cxn ang="0">
                    <a:pos x="281" y="1445"/>
                  </a:cxn>
                  <a:cxn ang="0">
                    <a:pos x="305" y="1726"/>
                  </a:cxn>
                  <a:cxn ang="0">
                    <a:pos x="317" y="2014"/>
                  </a:cxn>
                  <a:cxn ang="0">
                    <a:pos x="323" y="2314"/>
                  </a:cxn>
                  <a:cxn ang="0">
                    <a:pos x="317" y="2608"/>
                  </a:cxn>
                  <a:cxn ang="0">
                    <a:pos x="305" y="2907"/>
                  </a:cxn>
                  <a:cxn ang="0">
                    <a:pos x="281" y="3201"/>
                  </a:cxn>
                  <a:cxn ang="0">
                    <a:pos x="257" y="3489"/>
                  </a:cxn>
                  <a:cxn ang="0">
                    <a:pos x="216" y="3777"/>
                  </a:cxn>
                  <a:cxn ang="0">
                    <a:pos x="174" y="4052"/>
                  </a:cxn>
                  <a:cxn ang="0">
                    <a:pos x="120" y="4316"/>
                  </a:cxn>
                  <a:cxn ang="0">
                    <a:pos x="132" y="4316"/>
                  </a:cxn>
                  <a:cxn ang="0">
                    <a:pos x="186" y="4052"/>
                  </a:cxn>
                  <a:cxn ang="0">
                    <a:pos x="228" y="3777"/>
                  </a:cxn>
                  <a:cxn ang="0">
                    <a:pos x="269" y="3489"/>
                  </a:cxn>
                  <a:cxn ang="0">
                    <a:pos x="293" y="3201"/>
                  </a:cxn>
                  <a:cxn ang="0">
                    <a:pos x="317" y="2907"/>
                  </a:cxn>
                  <a:cxn ang="0">
                    <a:pos x="329" y="2608"/>
                  </a:cxn>
                  <a:cxn ang="0">
                    <a:pos x="335" y="2314"/>
                  </a:cxn>
                  <a:cxn ang="0">
                    <a:pos x="329" y="2014"/>
                  </a:cxn>
                  <a:cxn ang="0">
                    <a:pos x="329" y="2014"/>
                  </a:cxn>
                </a:cxnLst>
                <a:rect l="0" t="0" r="r" b="b"/>
                <a:pathLst>
                  <a:path w="335" h="4316">
                    <a:moveTo>
                      <a:pt x="329" y="2014"/>
                    </a:moveTo>
                    <a:lnTo>
                      <a:pt x="317" y="1726"/>
                    </a:lnTo>
                    <a:lnTo>
                      <a:pt x="293" y="1445"/>
                    </a:lnTo>
                    <a:lnTo>
                      <a:pt x="263" y="1175"/>
                    </a:lnTo>
                    <a:lnTo>
                      <a:pt x="228" y="917"/>
                    </a:lnTo>
                    <a:lnTo>
                      <a:pt x="186" y="665"/>
                    </a:lnTo>
                    <a:lnTo>
                      <a:pt x="132" y="432"/>
                    </a:lnTo>
                    <a:lnTo>
                      <a:pt x="78" y="204"/>
                    </a:lnTo>
                    <a:lnTo>
                      <a:pt x="12" y="0"/>
                    </a:lnTo>
                    <a:lnTo>
                      <a:pt x="0" y="0"/>
                    </a:lnTo>
                    <a:lnTo>
                      <a:pt x="66" y="204"/>
                    </a:lnTo>
                    <a:lnTo>
                      <a:pt x="120" y="432"/>
                    </a:lnTo>
                    <a:lnTo>
                      <a:pt x="174" y="665"/>
                    </a:lnTo>
                    <a:lnTo>
                      <a:pt x="216" y="917"/>
                    </a:lnTo>
                    <a:lnTo>
                      <a:pt x="251" y="1175"/>
                    </a:lnTo>
                    <a:lnTo>
                      <a:pt x="281" y="1445"/>
                    </a:lnTo>
                    <a:lnTo>
                      <a:pt x="305" y="1726"/>
                    </a:lnTo>
                    <a:lnTo>
                      <a:pt x="317" y="2014"/>
                    </a:lnTo>
                    <a:lnTo>
                      <a:pt x="323" y="2314"/>
                    </a:lnTo>
                    <a:lnTo>
                      <a:pt x="317" y="2608"/>
                    </a:lnTo>
                    <a:lnTo>
                      <a:pt x="305" y="2907"/>
                    </a:lnTo>
                    <a:lnTo>
                      <a:pt x="281" y="3201"/>
                    </a:lnTo>
                    <a:lnTo>
                      <a:pt x="257" y="3489"/>
                    </a:lnTo>
                    <a:lnTo>
                      <a:pt x="216" y="3777"/>
                    </a:lnTo>
                    <a:lnTo>
                      <a:pt x="174" y="4052"/>
                    </a:lnTo>
                    <a:lnTo>
                      <a:pt x="120" y="4316"/>
                    </a:lnTo>
                    <a:lnTo>
                      <a:pt x="132" y="4316"/>
                    </a:lnTo>
                    <a:lnTo>
                      <a:pt x="186" y="4052"/>
                    </a:lnTo>
                    <a:lnTo>
                      <a:pt x="228" y="3777"/>
                    </a:lnTo>
                    <a:lnTo>
                      <a:pt x="269" y="3489"/>
                    </a:lnTo>
                    <a:lnTo>
                      <a:pt x="293" y="3201"/>
                    </a:lnTo>
                    <a:lnTo>
                      <a:pt x="317" y="2907"/>
                    </a:lnTo>
                    <a:lnTo>
                      <a:pt x="329" y="2608"/>
                    </a:lnTo>
                    <a:lnTo>
                      <a:pt x="335" y="2314"/>
                    </a:lnTo>
                    <a:lnTo>
                      <a:pt x="329" y="2014"/>
                    </a:lnTo>
                    <a:lnTo>
                      <a:pt x="329" y="2014"/>
                    </a:lnTo>
                    <a:close/>
                  </a:path>
                </a:pathLst>
              </a:custGeom>
              <a:gradFill rotWithShape="0">
                <a:gsLst>
                  <a:gs pos="0">
                    <a:schemeClr val="bg1"/>
                  </a:gs>
                  <a:gs pos="100000">
                    <a:schemeClr val="bg1">
                      <a:gamma/>
                      <a:shade val="66667"/>
                      <a:invGamma/>
                    </a:schemeClr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25610" name="Freeform 10"/>
              <p:cNvSpPr>
                <a:spLocks/>
              </p:cNvSpPr>
              <p:nvPr userDrawn="1"/>
            </p:nvSpPr>
            <p:spPr bwMode="hidden">
              <a:xfrm>
                <a:off x="3676" y="0"/>
                <a:ext cx="427" cy="4316"/>
              </a:xfrm>
              <a:custGeom>
                <a:avLst/>
                <a:gdLst/>
                <a:ahLst/>
                <a:cxnLst>
                  <a:cxn ang="0">
                    <a:pos x="413" y="1924"/>
                  </a:cxn>
                  <a:cxn ang="0">
                    <a:pos x="395" y="1690"/>
                  </a:cxn>
                  <a:cxn ang="0">
                    <a:pos x="365" y="1457"/>
                  </a:cxn>
                  <a:cxn ang="0">
                    <a:pos x="329" y="1229"/>
                  </a:cxn>
                  <a:cxn ang="0">
                    <a:pos x="281" y="1001"/>
                  </a:cxn>
                  <a:cxn ang="0">
                    <a:pos x="227" y="761"/>
                  </a:cxn>
                  <a:cxn ang="0">
                    <a:pos x="162" y="522"/>
                  </a:cxn>
                  <a:cxn ang="0">
                    <a:pos x="90" y="270"/>
                  </a:cxn>
                  <a:cxn ang="0">
                    <a:pos x="12" y="0"/>
                  </a:cxn>
                  <a:cxn ang="0">
                    <a:pos x="0" y="0"/>
                  </a:cxn>
                  <a:cxn ang="0">
                    <a:pos x="84" y="270"/>
                  </a:cxn>
                  <a:cxn ang="0">
                    <a:pos x="156" y="522"/>
                  </a:cxn>
                  <a:cxn ang="0">
                    <a:pos x="216" y="767"/>
                  </a:cxn>
                  <a:cxn ang="0">
                    <a:pos x="275" y="1001"/>
                  </a:cxn>
                  <a:cxn ang="0">
                    <a:pos x="317" y="1235"/>
                  </a:cxn>
                  <a:cxn ang="0">
                    <a:pos x="353" y="1463"/>
                  </a:cxn>
                  <a:cxn ang="0">
                    <a:pos x="383" y="1690"/>
                  </a:cxn>
                  <a:cxn ang="0">
                    <a:pos x="401" y="1924"/>
                  </a:cxn>
                  <a:cxn ang="0">
                    <a:pos x="413" y="2188"/>
                  </a:cxn>
                  <a:cxn ang="0">
                    <a:pos x="407" y="2458"/>
                  </a:cxn>
                  <a:cxn ang="0">
                    <a:pos x="395" y="2733"/>
                  </a:cxn>
                  <a:cxn ang="0">
                    <a:pos x="365" y="3021"/>
                  </a:cxn>
                  <a:cxn ang="0">
                    <a:pos x="329" y="3321"/>
                  </a:cxn>
                  <a:cxn ang="0">
                    <a:pos x="275" y="3639"/>
                  </a:cxn>
                  <a:cxn ang="0">
                    <a:pos x="204" y="3968"/>
                  </a:cxn>
                  <a:cxn ang="0">
                    <a:pos x="126" y="4316"/>
                  </a:cxn>
                  <a:cxn ang="0">
                    <a:pos x="138" y="4316"/>
                  </a:cxn>
                  <a:cxn ang="0">
                    <a:pos x="216" y="3968"/>
                  </a:cxn>
                  <a:cxn ang="0">
                    <a:pos x="287" y="3639"/>
                  </a:cxn>
                  <a:cxn ang="0">
                    <a:pos x="341" y="3321"/>
                  </a:cxn>
                  <a:cxn ang="0">
                    <a:pos x="377" y="3021"/>
                  </a:cxn>
                  <a:cxn ang="0">
                    <a:pos x="407" y="2733"/>
                  </a:cxn>
                  <a:cxn ang="0">
                    <a:pos x="419" y="2458"/>
                  </a:cxn>
                  <a:cxn ang="0">
                    <a:pos x="425" y="2188"/>
                  </a:cxn>
                  <a:cxn ang="0">
                    <a:pos x="413" y="1924"/>
                  </a:cxn>
                  <a:cxn ang="0">
                    <a:pos x="413" y="1924"/>
                  </a:cxn>
                </a:cxnLst>
                <a:rect l="0" t="0" r="r" b="b"/>
                <a:pathLst>
                  <a:path w="425" h="4316">
                    <a:moveTo>
                      <a:pt x="413" y="1924"/>
                    </a:moveTo>
                    <a:lnTo>
                      <a:pt x="395" y="1690"/>
                    </a:lnTo>
                    <a:lnTo>
                      <a:pt x="365" y="1457"/>
                    </a:lnTo>
                    <a:lnTo>
                      <a:pt x="329" y="1229"/>
                    </a:lnTo>
                    <a:lnTo>
                      <a:pt x="281" y="1001"/>
                    </a:lnTo>
                    <a:lnTo>
                      <a:pt x="227" y="761"/>
                    </a:lnTo>
                    <a:lnTo>
                      <a:pt x="162" y="522"/>
                    </a:lnTo>
                    <a:lnTo>
                      <a:pt x="90" y="270"/>
                    </a:lnTo>
                    <a:lnTo>
                      <a:pt x="12" y="0"/>
                    </a:lnTo>
                    <a:lnTo>
                      <a:pt x="0" y="0"/>
                    </a:lnTo>
                    <a:lnTo>
                      <a:pt x="84" y="270"/>
                    </a:lnTo>
                    <a:lnTo>
                      <a:pt x="156" y="522"/>
                    </a:lnTo>
                    <a:lnTo>
                      <a:pt x="216" y="767"/>
                    </a:lnTo>
                    <a:lnTo>
                      <a:pt x="275" y="1001"/>
                    </a:lnTo>
                    <a:lnTo>
                      <a:pt x="317" y="1235"/>
                    </a:lnTo>
                    <a:lnTo>
                      <a:pt x="353" y="1463"/>
                    </a:lnTo>
                    <a:lnTo>
                      <a:pt x="383" y="1690"/>
                    </a:lnTo>
                    <a:lnTo>
                      <a:pt x="401" y="1924"/>
                    </a:lnTo>
                    <a:lnTo>
                      <a:pt x="413" y="2188"/>
                    </a:lnTo>
                    <a:lnTo>
                      <a:pt x="407" y="2458"/>
                    </a:lnTo>
                    <a:lnTo>
                      <a:pt x="395" y="2733"/>
                    </a:lnTo>
                    <a:lnTo>
                      <a:pt x="365" y="3021"/>
                    </a:lnTo>
                    <a:lnTo>
                      <a:pt x="329" y="3321"/>
                    </a:lnTo>
                    <a:lnTo>
                      <a:pt x="275" y="3639"/>
                    </a:lnTo>
                    <a:lnTo>
                      <a:pt x="204" y="3968"/>
                    </a:lnTo>
                    <a:lnTo>
                      <a:pt x="126" y="4316"/>
                    </a:lnTo>
                    <a:lnTo>
                      <a:pt x="138" y="4316"/>
                    </a:lnTo>
                    <a:lnTo>
                      <a:pt x="216" y="3968"/>
                    </a:lnTo>
                    <a:lnTo>
                      <a:pt x="287" y="3639"/>
                    </a:lnTo>
                    <a:lnTo>
                      <a:pt x="341" y="3321"/>
                    </a:lnTo>
                    <a:lnTo>
                      <a:pt x="377" y="3021"/>
                    </a:lnTo>
                    <a:lnTo>
                      <a:pt x="407" y="2733"/>
                    </a:lnTo>
                    <a:lnTo>
                      <a:pt x="419" y="2458"/>
                    </a:lnTo>
                    <a:lnTo>
                      <a:pt x="425" y="2188"/>
                    </a:lnTo>
                    <a:lnTo>
                      <a:pt x="413" y="1924"/>
                    </a:lnTo>
                    <a:lnTo>
                      <a:pt x="413" y="1924"/>
                    </a:lnTo>
                    <a:close/>
                  </a:path>
                </a:pathLst>
              </a:custGeom>
              <a:gradFill rotWithShape="0">
                <a:gsLst>
                  <a:gs pos="0">
                    <a:schemeClr val="bg1"/>
                  </a:gs>
                  <a:gs pos="100000">
                    <a:schemeClr val="bg1">
                      <a:gamma/>
                      <a:shade val="66667"/>
                      <a:invGamma/>
                    </a:schemeClr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25611" name="Freeform 11"/>
              <p:cNvSpPr>
                <a:spLocks/>
              </p:cNvSpPr>
              <p:nvPr userDrawn="1"/>
            </p:nvSpPr>
            <p:spPr bwMode="hidden">
              <a:xfrm>
                <a:off x="3946" y="0"/>
                <a:ext cx="558" cy="4316"/>
              </a:xfrm>
              <a:custGeom>
                <a:avLst/>
                <a:gdLst/>
                <a:ahLst/>
                <a:cxnLst>
                  <a:cxn ang="0">
                    <a:pos x="556" y="2020"/>
                  </a:cxn>
                  <a:cxn ang="0">
                    <a:pos x="538" y="1732"/>
                  </a:cxn>
                  <a:cxn ang="0">
                    <a:pos x="503" y="1445"/>
                  </a:cxn>
                  <a:cxn ang="0">
                    <a:pos x="455" y="1175"/>
                  </a:cxn>
                  <a:cxn ang="0">
                    <a:pos x="395" y="911"/>
                  </a:cxn>
                  <a:cxn ang="0">
                    <a:pos x="317" y="659"/>
                  </a:cxn>
                  <a:cxn ang="0">
                    <a:pos x="228" y="426"/>
                  </a:cxn>
                  <a:cxn ang="0">
                    <a:pos x="126" y="204"/>
                  </a:cxn>
                  <a:cxn ang="0">
                    <a:pos x="12" y="0"/>
                  </a:cxn>
                  <a:cxn ang="0">
                    <a:pos x="0" y="0"/>
                  </a:cxn>
                  <a:cxn ang="0">
                    <a:pos x="114" y="204"/>
                  </a:cxn>
                  <a:cxn ang="0">
                    <a:pos x="216" y="426"/>
                  </a:cxn>
                  <a:cxn ang="0">
                    <a:pos x="305" y="659"/>
                  </a:cxn>
                  <a:cxn ang="0">
                    <a:pos x="383" y="911"/>
                  </a:cxn>
                  <a:cxn ang="0">
                    <a:pos x="443" y="1175"/>
                  </a:cxn>
                  <a:cxn ang="0">
                    <a:pos x="491" y="1445"/>
                  </a:cxn>
                  <a:cxn ang="0">
                    <a:pos x="526" y="1732"/>
                  </a:cxn>
                  <a:cxn ang="0">
                    <a:pos x="544" y="2020"/>
                  </a:cxn>
                  <a:cxn ang="0">
                    <a:pos x="544" y="2326"/>
                  </a:cxn>
                  <a:cxn ang="0">
                    <a:pos x="532" y="2632"/>
                  </a:cxn>
                  <a:cxn ang="0">
                    <a:pos x="503" y="2931"/>
                  </a:cxn>
                  <a:cxn ang="0">
                    <a:pos x="455" y="3225"/>
                  </a:cxn>
                  <a:cxn ang="0">
                    <a:pos x="389" y="3513"/>
                  </a:cxn>
                  <a:cxn ang="0">
                    <a:pos x="311" y="3788"/>
                  </a:cxn>
                  <a:cxn ang="0">
                    <a:pos x="216" y="4058"/>
                  </a:cxn>
                  <a:cxn ang="0">
                    <a:pos x="102" y="4316"/>
                  </a:cxn>
                  <a:cxn ang="0">
                    <a:pos x="114" y="4316"/>
                  </a:cxn>
                  <a:cxn ang="0">
                    <a:pos x="228" y="4058"/>
                  </a:cxn>
                  <a:cxn ang="0">
                    <a:pos x="323" y="3788"/>
                  </a:cxn>
                  <a:cxn ang="0">
                    <a:pos x="401" y="3513"/>
                  </a:cxn>
                  <a:cxn ang="0">
                    <a:pos x="467" y="3225"/>
                  </a:cxn>
                  <a:cxn ang="0">
                    <a:pos x="515" y="2931"/>
                  </a:cxn>
                  <a:cxn ang="0">
                    <a:pos x="544" y="2632"/>
                  </a:cxn>
                  <a:cxn ang="0">
                    <a:pos x="556" y="2326"/>
                  </a:cxn>
                  <a:cxn ang="0">
                    <a:pos x="556" y="2020"/>
                  </a:cxn>
                  <a:cxn ang="0">
                    <a:pos x="556" y="2020"/>
                  </a:cxn>
                </a:cxnLst>
                <a:rect l="0" t="0" r="r" b="b"/>
                <a:pathLst>
                  <a:path w="556" h="4316">
                    <a:moveTo>
                      <a:pt x="556" y="2020"/>
                    </a:moveTo>
                    <a:lnTo>
                      <a:pt x="538" y="1732"/>
                    </a:lnTo>
                    <a:lnTo>
                      <a:pt x="503" y="1445"/>
                    </a:lnTo>
                    <a:lnTo>
                      <a:pt x="455" y="1175"/>
                    </a:lnTo>
                    <a:lnTo>
                      <a:pt x="395" y="911"/>
                    </a:lnTo>
                    <a:lnTo>
                      <a:pt x="317" y="659"/>
                    </a:lnTo>
                    <a:lnTo>
                      <a:pt x="228" y="426"/>
                    </a:lnTo>
                    <a:lnTo>
                      <a:pt x="126" y="204"/>
                    </a:lnTo>
                    <a:lnTo>
                      <a:pt x="12" y="0"/>
                    </a:lnTo>
                    <a:lnTo>
                      <a:pt x="0" y="0"/>
                    </a:lnTo>
                    <a:lnTo>
                      <a:pt x="114" y="204"/>
                    </a:lnTo>
                    <a:lnTo>
                      <a:pt x="216" y="426"/>
                    </a:lnTo>
                    <a:lnTo>
                      <a:pt x="305" y="659"/>
                    </a:lnTo>
                    <a:lnTo>
                      <a:pt x="383" y="911"/>
                    </a:lnTo>
                    <a:lnTo>
                      <a:pt x="443" y="1175"/>
                    </a:lnTo>
                    <a:lnTo>
                      <a:pt x="491" y="1445"/>
                    </a:lnTo>
                    <a:lnTo>
                      <a:pt x="526" y="1732"/>
                    </a:lnTo>
                    <a:lnTo>
                      <a:pt x="544" y="2020"/>
                    </a:lnTo>
                    <a:lnTo>
                      <a:pt x="544" y="2326"/>
                    </a:lnTo>
                    <a:lnTo>
                      <a:pt x="532" y="2632"/>
                    </a:lnTo>
                    <a:lnTo>
                      <a:pt x="503" y="2931"/>
                    </a:lnTo>
                    <a:lnTo>
                      <a:pt x="455" y="3225"/>
                    </a:lnTo>
                    <a:lnTo>
                      <a:pt x="389" y="3513"/>
                    </a:lnTo>
                    <a:lnTo>
                      <a:pt x="311" y="3788"/>
                    </a:lnTo>
                    <a:lnTo>
                      <a:pt x="216" y="4058"/>
                    </a:lnTo>
                    <a:lnTo>
                      <a:pt x="102" y="4316"/>
                    </a:lnTo>
                    <a:lnTo>
                      <a:pt x="114" y="4316"/>
                    </a:lnTo>
                    <a:lnTo>
                      <a:pt x="228" y="4058"/>
                    </a:lnTo>
                    <a:lnTo>
                      <a:pt x="323" y="3788"/>
                    </a:lnTo>
                    <a:lnTo>
                      <a:pt x="401" y="3513"/>
                    </a:lnTo>
                    <a:lnTo>
                      <a:pt x="467" y="3225"/>
                    </a:lnTo>
                    <a:lnTo>
                      <a:pt x="515" y="2931"/>
                    </a:lnTo>
                    <a:lnTo>
                      <a:pt x="544" y="2632"/>
                    </a:lnTo>
                    <a:lnTo>
                      <a:pt x="556" y="2326"/>
                    </a:lnTo>
                    <a:lnTo>
                      <a:pt x="556" y="2020"/>
                    </a:lnTo>
                    <a:lnTo>
                      <a:pt x="556" y="2020"/>
                    </a:lnTo>
                    <a:close/>
                  </a:path>
                </a:pathLst>
              </a:custGeom>
              <a:gradFill rotWithShape="0">
                <a:gsLst>
                  <a:gs pos="0">
                    <a:schemeClr val="bg1"/>
                  </a:gs>
                  <a:gs pos="100000">
                    <a:schemeClr val="bg1">
                      <a:gamma/>
                      <a:shade val="66667"/>
                      <a:invGamma/>
                    </a:schemeClr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25612" name="Freeform 12"/>
              <p:cNvSpPr>
                <a:spLocks/>
              </p:cNvSpPr>
              <p:nvPr userDrawn="1"/>
            </p:nvSpPr>
            <p:spPr bwMode="hidden">
              <a:xfrm>
                <a:off x="4246" y="0"/>
                <a:ext cx="690" cy="4316"/>
              </a:xfrm>
              <a:custGeom>
                <a:avLst/>
                <a:gdLst/>
                <a:ahLst/>
                <a:cxnLst>
                  <a:cxn ang="0">
                    <a:pos x="688" y="2086"/>
                  </a:cxn>
                  <a:cxn ang="0">
                    <a:pos x="670" y="1810"/>
                  </a:cxn>
                  <a:cxn ang="0">
                    <a:pos x="634" y="1541"/>
                  </a:cxn>
                  <a:cxn ang="0">
                    <a:pos x="574" y="1271"/>
                  </a:cxn>
                  <a:cxn ang="0">
                    <a:pos x="497" y="1007"/>
                  </a:cxn>
                  <a:cxn ang="0">
                    <a:pos x="401" y="749"/>
                  </a:cxn>
                  <a:cxn ang="0">
                    <a:pos x="293" y="492"/>
                  </a:cxn>
                  <a:cxn ang="0">
                    <a:pos x="162" y="240"/>
                  </a:cxn>
                  <a:cxn ang="0">
                    <a:pos x="12" y="0"/>
                  </a:cxn>
                  <a:cxn ang="0">
                    <a:pos x="0" y="0"/>
                  </a:cxn>
                  <a:cxn ang="0">
                    <a:pos x="150" y="240"/>
                  </a:cxn>
                  <a:cxn ang="0">
                    <a:pos x="281" y="492"/>
                  </a:cxn>
                  <a:cxn ang="0">
                    <a:pos x="389" y="749"/>
                  </a:cxn>
                  <a:cxn ang="0">
                    <a:pos x="485" y="1007"/>
                  </a:cxn>
                  <a:cxn ang="0">
                    <a:pos x="562" y="1271"/>
                  </a:cxn>
                  <a:cxn ang="0">
                    <a:pos x="622" y="1541"/>
                  </a:cxn>
                  <a:cxn ang="0">
                    <a:pos x="658" y="1810"/>
                  </a:cxn>
                  <a:cxn ang="0">
                    <a:pos x="676" y="2086"/>
                  </a:cxn>
                  <a:cxn ang="0">
                    <a:pos x="676" y="2368"/>
                  </a:cxn>
                  <a:cxn ang="0">
                    <a:pos x="658" y="2650"/>
                  </a:cxn>
                  <a:cxn ang="0">
                    <a:pos x="616" y="2931"/>
                  </a:cxn>
                  <a:cxn ang="0">
                    <a:pos x="556" y="3213"/>
                  </a:cxn>
                  <a:cxn ang="0">
                    <a:pos x="473" y="3495"/>
                  </a:cxn>
                  <a:cxn ang="0">
                    <a:pos x="371" y="3777"/>
                  </a:cxn>
                  <a:cxn ang="0">
                    <a:pos x="251" y="4046"/>
                  </a:cxn>
                  <a:cxn ang="0">
                    <a:pos x="114" y="4316"/>
                  </a:cxn>
                  <a:cxn ang="0">
                    <a:pos x="126" y="4316"/>
                  </a:cxn>
                  <a:cxn ang="0">
                    <a:pos x="263" y="4046"/>
                  </a:cxn>
                  <a:cxn ang="0">
                    <a:pos x="383" y="3777"/>
                  </a:cxn>
                  <a:cxn ang="0">
                    <a:pos x="485" y="3495"/>
                  </a:cxn>
                  <a:cxn ang="0">
                    <a:pos x="568" y="3219"/>
                  </a:cxn>
                  <a:cxn ang="0">
                    <a:pos x="628" y="2937"/>
                  </a:cxn>
                  <a:cxn ang="0">
                    <a:pos x="670" y="2656"/>
                  </a:cxn>
                  <a:cxn ang="0">
                    <a:pos x="688" y="2368"/>
                  </a:cxn>
                  <a:cxn ang="0">
                    <a:pos x="688" y="2086"/>
                  </a:cxn>
                  <a:cxn ang="0">
                    <a:pos x="688" y="2086"/>
                  </a:cxn>
                </a:cxnLst>
                <a:rect l="0" t="0" r="r" b="b"/>
                <a:pathLst>
                  <a:path w="688" h="4316">
                    <a:moveTo>
                      <a:pt x="688" y="2086"/>
                    </a:moveTo>
                    <a:lnTo>
                      <a:pt x="670" y="1810"/>
                    </a:lnTo>
                    <a:lnTo>
                      <a:pt x="634" y="1541"/>
                    </a:lnTo>
                    <a:lnTo>
                      <a:pt x="574" y="1271"/>
                    </a:lnTo>
                    <a:lnTo>
                      <a:pt x="497" y="1007"/>
                    </a:lnTo>
                    <a:lnTo>
                      <a:pt x="401" y="749"/>
                    </a:lnTo>
                    <a:lnTo>
                      <a:pt x="293" y="492"/>
                    </a:lnTo>
                    <a:lnTo>
                      <a:pt x="162" y="240"/>
                    </a:lnTo>
                    <a:lnTo>
                      <a:pt x="12" y="0"/>
                    </a:lnTo>
                    <a:lnTo>
                      <a:pt x="0" y="0"/>
                    </a:lnTo>
                    <a:lnTo>
                      <a:pt x="150" y="240"/>
                    </a:lnTo>
                    <a:lnTo>
                      <a:pt x="281" y="492"/>
                    </a:lnTo>
                    <a:lnTo>
                      <a:pt x="389" y="749"/>
                    </a:lnTo>
                    <a:lnTo>
                      <a:pt x="485" y="1007"/>
                    </a:lnTo>
                    <a:lnTo>
                      <a:pt x="562" y="1271"/>
                    </a:lnTo>
                    <a:lnTo>
                      <a:pt x="622" y="1541"/>
                    </a:lnTo>
                    <a:lnTo>
                      <a:pt x="658" y="1810"/>
                    </a:lnTo>
                    <a:lnTo>
                      <a:pt x="676" y="2086"/>
                    </a:lnTo>
                    <a:lnTo>
                      <a:pt x="676" y="2368"/>
                    </a:lnTo>
                    <a:lnTo>
                      <a:pt x="658" y="2650"/>
                    </a:lnTo>
                    <a:lnTo>
                      <a:pt x="616" y="2931"/>
                    </a:lnTo>
                    <a:lnTo>
                      <a:pt x="556" y="3213"/>
                    </a:lnTo>
                    <a:lnTo>
                      <a:pt x="473" y="3495"/>
                    </a:lnTo>
                    <a:lnTo>
                      <a:pt x="371" y="3777"/>
                    </a:lnTo>
                    <a:lnTo>
                      <a:pt x="251" y="4046"/>
                    </a:lnTo>
                    <a:lnTo>
                      <a:pt x="114" y="4316"/>
                    </a:lnTo>
                    <a:lnTo>
                      <a:pt x="126" y="4316"/>
                    </a:lnTo>
                    <a:lnTo>
                      <a:pt x="263" y="4046"/>
                    </a:lnTo>
                    <a:lnTo>
                      <a:pt x="383" y="3777"/>
                    </a:lnTo>
                    <a:lnTo>
                      <a:pt x="485" y="3495"/>
                    </a:lnTo>
                    <a:lnTo>
                      <a:pt x="568" y="3219"/>
                    </a:lnTo>
                    <a:lnTo>
                      <a:pt x="628" y="2937"/>
                    </a:lnTo>
                    <a:lnTo>
                      <a:pt x="670" y="2656"/>
                    </a:lnTo>
                    <a:lnTo>
                      <a:pt x="688" y="2368"/>
                    </a:lnTo>
                    <a:lnTo>
                      <a:pt x="688" y="2086"/>
                    </a:lnTo>
                    <a:lnTo>
                      <a:pt x="688" y="2086"/>
                    </a:lnTo>
                    <a:close/>
                  </a:path>
                </a:pathLst>
              </a:custGeom>
              <a:gradFill rotWithShape="0">
                <a:gsLst>
                  <a:gs pos="0">
                    <a:schemeClr val="bg1"/>
                  </a:gs>
                  <a:gs pos="100000">
                    <a:schemeClr val="bg1">
                      <a:gamma/>
                      <a:shade val="66667"/>
                      <a:invGamma/>
                    </a:schemeClr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25613" name="Freeform 13"/>
              <p:cNvSpPr>
                <a:spLocks/>
              </p:cNvSpPr>
              <p:nvPr userDrawn="1"/>
            </p:nvSpPr>
            <p:spPr bwMode="hidden">
              <a:xfrm>
                <a:off x="4522" y="0"/>
                <a:ext cx="864" cy="4316"/>
              </a:xfrm>
              <a:custGeom>
                <a:avLst/>
                <a:gdLst/>
                <a:ahLst/>
                <a:cxnLst>
                  <a:cxn ang="0">
                    <a:pos x="855" y="2128"/>
                  </a:cxn>
                  <a:cxn ang="0">
                    <a:pos x="831" y="1834"/>
                  </a:cxn>
                  <a:cxn ang="0">
                    <a:pos x="808" y="1684"/>
                  </a:cxn>
                  <a:cxn ang="0">
                    <a:pos x="784" y="1541"/>
                  </a:cxn>
                  <a:cxn ang="0">
                    <a:pos x="748" y="1397"/>
                  </a:cxn>
                  <a:cxn ang="0">
                    <a:pos x="712" y="1253"/>
                  </a:cxn>
                  <a:cxn ang="0">
                    <a:pos x="664" y="1115"/>
                  </a:cxn>
                  <a:cxn ang="0">
                    <a:pos x="610" y="977"/>
                  </a:cxn>
                  <a:cxn ang="0">
                    <a:pos x="491" y="719"/>
                  </a:cxn>
                  <a:cxn ang="0">
                    <a:pos x="353" y="468"/>
                  </a:cxn>
                  <a:cxn ang="0">
                    <a:pos x="192" y="228"/>
                  </a:cxn>
                  <a:cxn ang="0">
                    <a:pos x="12" y="0"/>
                  </a:cxn>
                  <a:cxn ang="0">
                    <a:pos x="0" y="0"/>
                  </a:cxn>
                  <a:cxn ang="0">
                    <a:pos x="180" y="228"/>
                  </a:cxn>
                  <a:cxn ang="0">
                    <a:pos x="341" y="468"/>
                  </a:cxn>
                  <a:cxn ang="0">
                    <a:pos x="479" y="719"/>
                  </a:cxn>
                  <a:cxn ang="0">
                    <a:pos x="598" y="983"/>
                  </a:cxn>
                  <a:cxn ang="0">
                    <a:pos x="652" y="1121"/>
                  </a:cxn>
                  <a:cxn ang="0">
                    <a:pos x="700" y="1259"/>
                  </a:cxn>
                  <a:cxn ang="0">
                    <a:pos x="736" y="1403"/>
                  </a:cxn>
                  <a:cxn ang="0">
                    <a:pos x="772" y="1547"/>
                  </a:cxn>
                  <a:cxn ang="0">
                    <a:pos x="802" y="1690"/>
                  </a:cxn>
                  <a:cxn ang="0">
                    <a:pos x="819" y="1834"/>
                  </a:cxn>
                  <a:cxn ang="0">
                    <a:pos x="837" y="1984"/>
                  </a:cxn>
                  <a:cxn ang="0">
                    <a:pos x="843" y="2128"/>
                  </a:cxn>
                  <a:cxn ang="0">
                    <a:pos x="849" y="2278"/>
                  </a:cxn>
                  <a:cxn ang="0">
                    <a:pos x="843" y="2428"/>
                  </a:cxn>
                  <a:cxn ang="0">
                    <a:pos x="831" y="2572"/>
                  </a:cxn>
                  <a:cxn ang="0">
                    <a:pos x="819" y="2721"/>
                  </a:cxn>
                  <a:cxn ang="0">
                    <a:pos x="796" y="2865"/>
                  </a:cxn>
                  <a:cxn ang="0">
                    <a:pos x="766" y="3015"/>
                  </a:cxn>
                  <a:cxn ang="0">
                    <a:pos x="724" y="3159"/>
                  </a:cxn>
                  <a:cxn ang="0">
                    <a:pos x="682" y="3303"/>
                  </a:cxn>
                  <a:cxn ang="0">
                    <a:pos x="586" y="3567"/>
                  </a:cxn>
                  <a:cxn ang="0">
                    <a:pos x="473" y="3824"/>
                  </a:cxn>
                  <a:cxn ang="0">
                    <a:pos x="335" y="4076"/>
                  </a:cxn>
                  <a:cxn ang="0">
                    <a:pos x="180" y="4316"/>
                  </a:cxn>
                  <a:cxn ang="0">
                    <a:pos x="192" y="4316"/>
                  </a:cxn>
                  <a:cxn ang="0">
                    <a:pos x="347" y="4076"/>
                  </a:cxn>
                  <a:cxn ang="0">
                    <a:pos x="485" y="3824"/>
                  </a:cxn>
                  <a:cxn ang="0">
                    <a:pos x="598" y="3573"/>
                  </a:cxn>
                  <a:cxn ang="0">
                    <a:pos x="694" y="3309"/>
                  </a:cxn>
                  <a:cxn ang="0">
                    <a:pos x="736" y="3165"/>
                  </a:cxn>
                  <a:cxn ang="0">
                    <a:pos x="778" y="3021"/>
                  </a:cxn>
                  <a:cxn ang="0">
                    <a:pos x="808" y="2871"/>
                  </a:cxn>
                  <a:cxn ang="0">
                    <a:pos x="831" y="2727"/>
                  </a:cxn>
                  <a:cxn ang="0">
                    <a:pos x="843" y="2578"/>
                  </a:cxn>
                  <a:cxn ang="0">
                    <a:pos x="855" y="2428"/>
                  </a:cxn>
                  <a:cxn ang="0">
                    <a:pos x="861" y="2278"/>
                  </a:cxn>
                  <a:cxn ang="0">
                    <a:pos x="855" y="2128"/>
                  </a:cxn>
                  <a:cxn ang="0">
                    <a:pos x="855" y="2128"/>
                  </a:cxn>
                </a:cxnLst>
                <a:rect l="0" t="0" r="r" b="b"/>
                <a:pathLst>
                  <a:path w="861" h="4316">
                    <a:moveTo>
                      <a:pt x="855" y="2128"/>
                    </a:moveTo>
                    <a:lnTo>
                      <a:pt x="831" y="1834"/>
                    </a:lnTo>
                    <a:lnTo>
                      <a:pt x="808" y="1684"/>
                    </a:lnTo>
                    <a:lnTo>
                      <a:pt x="784" y="1541"/>
                    </a:lnTo>
                    <a:lnTo>
                      <a:pt x="748" y="1397"/>
                    </a:lnTo>
                    <a:lnTo>
                      <a:pt x="712" y="1253"/>
                    </a:lnTo>
                    <a:lnTo>
                      <a:pt x="664" y="1115"/>
                    </a:lnTo>
                    <a:lnTo>
                      <a:pt x="610" y="977"/>
                    </a:lnTo>
                    <a:lnTo>
                      <a:pt x="491" y="719"/>
                    </a:lnTo>
                    <a:lnTo>
                      <a:pt x="353" y="468"/>
                    </a:lnTo>
                    <a:lnTo>
                      <a:pt x="192" y="228"/>
                    </a:lnTo>
                    <a:lnTo>
                      <a:pt x="12" y="0"/>
                    </a:lnTo>
                    <a:lnTo>
                      <a:pt x="0" y="0"/>
                    </a:lnTo>
                    <a:lnTo>
                      <a:pt x="180" y="228"/>
                    </a:lnTo>
                    <a:lnTo>
                      <a:pt x="341" y="468"/>
                    </a:lnTo>
                    <a:lnTo>
                      <a:pt x="479" y="719"/>
                    </a:lnTo>
                    <a:lnTo>
                      <a:pt x="598" y="983"/>
                    </a:lnTo>
                    <a:lnTo>
                      <a:pt x="652" y="1121"/>
                    </a:lnTo>
                    <a:lnTo>
                      <a:pt x="700" y="1259"/>
                    </a:lnTo>
                    <a:lnTo>
                      <a:pt x="736" y="1403"/>
                    </a:lnTo>
                    <a:lnTo>
                      <a:pt x="772" y="1547"/>
                    </a:lnTo>
                    <a:lnTo>
                      <a:pt x="802" y="1690"/>
                    </a:lnTo>
                    <a:lnTo>
                      <a:pt x="819" y="1834"/>
                    </a:lnTo>
                    <a:lnTo>
                      <a:pt x="837" y="1984"/>
                    </a:lnTo>
                    <a:lnTo>
                      <a:pt x="843" y="2128"/>
                    </a:lnTo>
                    <a:lnTo>
                      <a:pt x="849" y="2278"/>
                    </a:lnTo>
                    <a:lnTo>
                      <a:pt x="843" y="2428"/>
                    </a:lnTo>
                    <a:lnTo>
                      <a:pt x="831" y="2572"/>
                    </a:lnTo>
                    <a:lnTo>
                      <a:pt x="819" y="2721"/>
                    </a:lnTo>
                    <a:lnTo>
                      <a:pt x="796" y="2865"/>
                    </a:lnTo>
                    <a:lnTo>
                      <a:pt x="766" y="3015"/>
                    </a:lnTo>
                    <a:lnTo>
                      <a:pt x="724" y="3159"/>
                    </a:lnTo>
                    <a:lnTo>
                      <a:pt x="682" y="3303"/>
                    </a:lnTo>
                    <a:lnTo>
                      <a:pt x="586" y="3567"/>
                    </a:lnTo>
                    <a:lnTo>
                      <a:pt x="473" y="3824"/>
                    </a:lnTo>
                    <a:lnTo>
                      <a:pt x="335" y="4076"/>
                    </a:lnTo>
                    <a:lnTo>
                      <a:pt x="180" y="4316"/>
                    </a:lnTo>
                    <a:lnTo>
                      <a:pt x="192" y="4316"/>
                    </a:lnTo>
                    <a:lnTo>
                      <a:pt x="347" y="4076"/>
                    </a:lnTo>
                    <a:lnTo>
                      <a:pt x="485" y="3824"/>
                    </a:lnTo>
                    <a:lnTo>
                      <a:pt x="598" y="3573"/>
                    </a:lnTo>
                    <a:lnTo>
                      <a:pt x="694" y="3309"/>
                    </a:lnTo>
                    <a:lnTo>
                      <a:pt x="736" y="3165"/>
                    </a:lnTo>
                    <a:lnTo>
                      <a:pt x="778" y="3021"/>
                    </a:lnTo>
                    <a:lnTo>
                      <a:pt x="808" y="2871"/>
                    </a:lnTo>
                    <a:lnTo>
                      <a:pt x="831" y="2727"/>
                    </a:lnTo>
                    <a:lnTo>
                      <a:pt x="843" y="2578"/>
                    </a:lnTo>
                    <a:lnTo>
                      <a:pt x="855" y="2428"/>
                    </a:lnTo>
                    <a:lnTo>
                      <a:pt x="861" y="2278"/>
                    </a:lnTo>
                    <a:lnTo>
                      <a:pt x="855" y="2128"/>
                    </a:lnTo>
                    <a:lnTo>
                      <a:pt x="855" y="2128"/>
                    </a:lnTo>
                    <a:close/>
                  </a:path>
                </a:pathLst>
              </a:custGeom>
              <a:gradFill rotWithShape="0">
                <a:gsLst>
                  <a:gs pos="0">
                    <a:schemeClr val="bg1"/>
                  </a:gs>
                  <a:gs pos="100000">
                    <a:schemeClr val="bg1">
                      <a:gamma/>
                      <a:shade val="66667"/>
                      <a:invGamma/>
                    </a:schemeClr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25614" name="Freeform 14"/>
              <p:cNvSpPr>
                <a:spLocks/>
              </p:cNvSpPr>
              <p:nvPr userDrawn="1"/>
            </p:nvSpPr>
            <p:spPr bwMode="hidden">
              <a:xfrm>
                <a:off x="2399" y="0"/>
                <a:ext cx="150" cy="4316"/>
              </a:xfrm>
              <a:custGeom>
                <a:avLst/>
                <a:gdLst/>
                <a:ahLst/>
                <a:cxnLst>
                  <a:cxn ang="0">
                    <a:pos x="18" y="1942"/>
                  </a:cxn>
                  <a:cxn ang="0">
                    <a:pos x="30" y="1630"/>
                  </a:cxn>
                  <a:cxn ang="0">
                    <a:pos x="42" y="1331"/>
                  </a:cxn>
                  <a:cxn ang="0">
                    <a:pos x="59" y="1055"/>
                  </a:cxn>
                  <a:cxn ang="0">
                    <a:pos x="77" y="791"/>
                  </a:cxn>
                  <a:cxn ang="0">
                    <a:pos x="83" y="671"/>
                  </a:cxn>
                  <a:cxn ang="0">
                    <a:pos x="95" y="557"/>
                  </a:cxn>
                  <a:cxn ang="0">
                    <a:pos x="107" y="444"/>
                  </a:cxn>
                  <a:cxn ang="0">
                    <a:pos x="113" y="342"/>
                  </a:cxn>
                  <a:cxn ang="0">
                    <a:pos x="125" y="246"/>
                  </a:cxn>
                  <a:cxn ang="0">
                    <a:pos x="131" y="156"/>
                  </a:cxn>
                  <a:cxn ang="0">
                    <a:pos x="143" y="72"/>
                  </a:cxn>
                  <a:cxn ang="0">
                    <a:pos x="149" y="0"/>
                  </a:cxn>
                  <a:cxn ang="0">
                    <a:pos x="137" y="0"/>
                  </a:cxn>
                  <a:cxn ang="0">
                    <a:pos x="131" y="72"/>
                  </a:cxn>
                  <a:cxn ang="0">
                    <a:pos x="119" y="156"/>
                  </a:cxn>
                  <a:cxn ang="0">
                    <a:pos x="113" y="246"/>
                  </a:cxn>
                  <a:cxn ang="0">
                    <a:pos x="101" y="342"/>
                  </a:cxn>
                  <a:cxn ang="0">
                    <a:pos x="95" y="444"/>
                  </a:cxn>
                  <a:cxn ang="0">
                    <a:pos x="83" y="557"/>
                  </a:cxn>
                  <a:cxn ang="0">
                    <a:pos x="71" y="671"/>
                  </a:cxn>
                  <a:cxn ang="0">
                    <a:pos x="65" y="791"/>
                  </a:cxn>
                  <a:cxn ang="0">
                    <a:pos x="48" y="1055"/>
                  </a:cxn>
                  <a:cxn ang="0">
                    <a:pos x="30" y="1331"/>
                  </a:cxn>
                  <a:cxn ang="0">
                    <a:pos x="18" y="1630"/>
                  </a:cxn>
                  <a:cxn ang="0">
                    <a:pos x="6" y="1942"/>
                  </a:cxn>
                  <a:cxn ang="0">
                    <a:pos x="0" y="2278"/>
                  </a:cxn>
                  <a:cxn ang="0">
                    <a:pos x="6" y="2602"/>
                  </a:cxn>
                  <a:cxn ang="0">
                    <a:pos x="12" y="2919"/>
                  </a:cxn>
                  <a:cxn ang="0">
                    <a:pos x="24" y="3219"/>
                  </a:cxn>
                  <a:cxn ang="0">
                    <a:pos x="36" y="3513"/>
                  </a:cxn>
                  <a:cxn ang="0">
                    <a:pos x="59" y="3794"/>
                  </a:cxn>
                  <a:cxn ang="0">
                    <a:pos x="89" y="4058"/>
                  </a:cxn>
                  <a:cxn ang="0">
                    <a:pos x="125" y="4316"/>
                  </a:cxn>
                  <a:cxn ang="0">
                    <a:pos x="137" y="4316"/>
                  </a:cxn>
                  <a:cxn ang="0">
                    <a:pos x="101" y="4058"/>
                  </a:cxn>
                  <a:cxn ang="0">
                    <a:pos x="71" y="3794"/>
                  </a:cxn>
                  <a:cxn ang="0">
                    <a:pos x="48" y="3513"/>
                  </a:cxn>
                  <a:cxn ang="0">
                    <a:pos x="36" y="3225"/>
                  </a:cxn>
                  <a:cxn ang="0">
                    <a:pos x="24" y="2919"/>
                  </a:cxn>
                  <a:cxn ang="0">
                    <a:pos x="18" y="2608"/>
                  </a:cxn>
                  <a:cxn ang="0">
                    <a:pos x="12" y="2278"/>
                  </a:cxn>
                  <a:cxn ang="0">
                    <a:pos x="18" y="1942"/>
                  </a:cxn>
                  <a:cxn ang="0">
                    <a:pos x="18" y="1942"/>
                  </a:cxn>
                </a:cxnLst>
                <a:rect l="0" t="0" r="r" b="b"/>
                <a:pathLst>
                  <a:path w="149" h="4316">
                    <a:moveTo>
                      <a:pt x="18" y="1942"/>
                    </a:moveTo>
                    <a:lnTo>
                      <a:pt x="30" y="1630"/>
                    </a:lnTo>
                    <a:lnTo>
                      <a:pt x="42" y="1331"/>
                    </a:lnTo>
                    <a:lnTo>
                      <a:pt x="59" y="1055"/>
                    </a:lnTo>
                    <a:lnTo>
                      <a:pt x="77" y="791"/>
                    </a:lnTo>
                    <a:lnTo>
                      <a:pt x="83" y="671"/>
                    </a:lnTo>
                    <a:lnTo>
                      <a:pt x="95" y="557"/>
                    </a:lnTo>
                    <a:lnTo>
                      <a:pt x="107" y="444"/>
                    </a:lnTo>
                    <a:lnTo>
                      <a:pt x="113" y="342"/>
                    </a:lnTo>
                    <a:lnTo>
                      <a:pt x="125" y="246"/>
                    </a:lnTo>
                    <a:lnTo>
                      <a:pt x="131" y="156"/>
                    </a:lnTo>
                    <a:lnTo>
                      <a:pt x="143" y="72"/>
                    </a:lnTo>
                    <a:lnTo>
                      <a:pt x="149" y="0"/>
                    </a:lnTo>
                    <a:lnTo>
                      <a:pt x="137" y="0"/>
                    </a:lnTo>
                    <a:lnTo>
                      <a:pt x="131" y="72"/>
                    </a:lnTo>
                    <a:lnTo>
                      <a:pt x="119" y="156"/>
                    </a:lnTo>
                    <a:lnTo>
                      <a:pt x="113" y="246"/>
                    </a:lnTo>
                    <a:lnTo>
                      <a:pt x="101" y="342"/>
                    </a:lnTo>
                    <a:lnTo>
                      <a:pt x="95" y="444"/>
                    </a:lnTo>
                    <a:lnTo>
                      <a:pt x="83" y="557"/>
                    </a:lnTo>
                    <a:lnTo>
                      <a:pt x="71" y="671"/>
                    </a:lnTo>
                    <a:lnTo>
                      <a:pt x="65" y="791"/>
                    </a:lnTo>
                    <a:lnTo>
                      <a:pt x="48" y="1055"/>
                    </a:lnTo>
                    <a:lnTo>
                      <a:pt x="30" y="1331"/>
                    </a:lnTo>
                    <a:lnTo>
                      <a:pt x="18" y="1630"/>
                    </a:lnTo>
                    <a:lnTo>
                      <a:pt x="6" y="1942"/>
                    </a:lnTo>
                    <a:lnTo>
                      <a:pt x="0" y="2278"/>
                    </a:lnTo>
                    <a:lnTo>
                      <a:pt x="6" y="2602"/>
                    </a:lnTo>
                    <a:lnTo>
                      <a:pt x="12" y="2919"/>
                    </a:lnTo>
                    <a:lnTo>
                      <a:pt x="24" y="3219"/>
                    </a:lnTo>
                    <a:lnTo>
                      <a:pt x="36" y="3513"/>
                    </a:lnTo>
                    <a:lnTo>
                      <a:pt x="59" y="3794"/>
                    </a:lnTo>
                    <a:lnTo>
                      <a:pt x="89" y="4058"/>
                    </a:lnTo>
                    <a:lnTo>
                      <a:pt x="125" y="4316"/>
                    </a:lnTo>
                    <a:lnTo>
                      <a:pt x="137" y="4316"/>
                    </a:lnTo>
                    <a:lnTo>
                      <a:pt x="101" y="4058"/>
                    </a:lnTo>
                    <a:lnTo>
                      <a:pt x="71" y="3794"/>
                    </a:lnTo>
                    <a:lnTo>
                      <a:pt x="48" y="3513"/>
                    </a:lnTo>
                    <a:lnTo>
                      <a:pt x="36" y="3225"/>
                    </a:lnTo>
                    <a:lnTo>
                      <a:pt x="24" y="2919"/>
                    </a:lnTo>
                    <a:lnTo>
                      <a:pt x="18" y="2608"/>
                    </a:lnTo>
                    <a:lnTo>
                      <a:pt x="12" y="2278"/>
                    </a:lnTo>
                    <a:lnTo>
                      <a:pt x="18" y="1942"/>
                    </a:lnTo>
                    <a:lnTo>
                      <a:pt x="18" y="1942"/>
                    </a:lnTo>
                    <a:close/>
                  </a:path>
                </a:pathLst>
              </a:custGeom>
              <a:gradFill rotWithShape="0">
                <a:gsLst>
                  <a:gs pos="0">
                    <a:schemeClr val="bg1"/>
                  </a:gs>
                  <a:gs pos="100000">
                    <a:schemeClr val="bg1">
                      <a:gamma/>
                      <a:shade val="66667"/>
                      <a:invGamma/>
                    </a:schemeClr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25615" name="Freeform 15"/>
              <p:cNvSpPr>
                <a:spLocks/>
              </p:cNvSpPr>
              <p:nvPr userDrawn="1"/>
            </p:nvSpPr>
            <p:spPr bwMode="hidden">
              <a:xfrm>
                <a:off x="1967" y="0"/>
                <a:ext cx="300" cy="4316"/>
              </a:xfrm>
              <a:custGeom>
                <a:avLst/>
                <a:gdLst/>
                <a:ahLst/>
                <a:cxnLst>
                  <a:cxn ang="0">
                    <a:pos x="18" y="2062"/>
                  </a:cxn>
                  <a:cxn ang="0">
                    <a:pos x="30" y="1750"/>
                  </a:cxn>
                  <a:cxn ang="0">
                    <a:pos x="54" y="1451"/>
                  </a:cxn>
                  <a:cxn ang="0">
                    <a:pos x="84" y="1169"/>
                  </a:cxn>
                  <a:cxn ang="0">
                    <a:pos x="126" y="899"/>
                  </a:cxn>
                  <a:cxn ang="0">
                    <a:pos x="162" y="641"/>
                  </a:cxn>
                  <a:cxn ang="0">
                    <a:pos x="209" y="408"/>
                  </a:cxn>
                  <a:cxn ang="0">
                    <a:pos x="251" y="192"/>
                  </a:cxn>
                  <a:cxn ang="0">
                    <a:pos x="299" y="0"/>
                  </a:cxn>
                  <a:cxn ang="0">
                    <a:pos x="287" y="0"/>
                  </a:cxn>
                  <a:cxn ang="0">
                    <a:pos x="239" y="192"/>
                  </a:cxn>
                  <a:cxn ang="0">
                    <a:pos x="198" y="408"/>
                  </a:cxn>
                  <a:cxn ang="0">
                    <a:pos x="156" y="641"/>
                  </a:cxn>
                  <a:cxn ang="0">
                    <a:pos x="114" y="899"/>
                  </a:cxn>
                  <a:cxn ang="0">
                    <a:pos x="78" y="1169"/>
                  </a:cxn>
                  <a:cxn ang="0">
                    <a:pos x="48" y="1451"/>
                  </a:cxn>
                  <a:cxn ang="0">
                    <a:pos x="24" y="1750"/>
                  </a:cxn>
                  <a:cxn ang="0">
                    <a:pos x="6" y="2062"/>
                  </a:cxn>
                  <a:cxn ang="0">
                    <a:pos x="0" y="2374"/>
                  </a:cxn>
                  <a:cxn ang="0">
                    <a:pos x="12" y="2674"/>
                  </a:cxn>
                  <a:cxn ang="0">
                    <a:pos x="30" y="2973"/>
                  </a:cxn>
                  <a:cxn ang="0">
                    <a:pos x="54" y="3255"/>
                  </a:cxn>
                  <a:cxn ang="0">
                    <a:pos x="96" y="3537"/>
                  </a:cxn>
                  <a:cxn ang="0">
                    <a:pos x="144" y="3806"/>
                  </a:cxn>
                  <a:cxn ang="0">
                    <a:pos x="203" y="4064"/>
                  </a:cxn>
                  <a:cxn ang="0">
                    <a:pos x="275" y="4316"/>
                  </a:cxn>
                  <a:cxn ang="0">
                    <a:pos x="287" y="4316"/>
                  </a:cxn>
                  <a:cxn ang="0">
                    <a:pos x="215" y="4064"/>
                  </a:cxn>
                  <a:cxn ang="0">
                    <a:pos x="156" y="3806"/>
                  </a:cxn>
                  <a:cxn ang="0">
                    <a:pos x="108" y="3537"/>
                  </a:cxn>
                  <a:cxn ang="0">
                    <a:pos x="66" y="3261"/>
                  </a:cxn>
                  <a:cxn ang="0">
                    <a:pos x="42" y="2973"/>
                  </a:cxn>
                  <a:cxn ang="0">
                    <a:pos x="24" y="2680"/>
                  </a:cxn>
                  <a:cxn ang="0">
                    <a:pos x="12" y="2374"/>
                  </a:cxn>
                  <a:cxn ang="0">
                    <a:pos x="18" y="2062"/>
                  </a:cxn>
                  <a:cxn ang="0">
                    <a:pos x="18" y="2062"/>
                  </a:cxn>
                </a:cxnLst>
                <a:rect l="0" t="0" r="r" b="b"/>
                <a:pathLst>
                  <a:path w="299" h="4316">
                    <a:moveTo>
                      <a:pt x="18" y="2062"/>
                    </a:moveTo>
                    <a:lnTo>
                      <a:pt x="30" y="1750"/>
                    </a:lnTo>
                    <a:lnTo>
                      <a:pt x="54" y="1451"/>
                    </a:lnTo>
                    <a:lnTo>
                      <a:pt x="84" y="1169"/>
                    </a:lnTo>
                    <a:lnTo>
                      <a:pt x="126" y="899"/>
                    </a:lnTo>
                    <a:lnTo>
                      <a:pt x="162" y="641"/>
                    </a:lnTo>
                    <a:lnTo>
                      <a:pt x="209" y="408"/>
                    </a:lnTo>
                    <a:lnTo>
                      <a:pt x="251" y="192"/>
                    </a:lnTo>
                    <a:lnTo>
                      <a:pt x="299" y="0"/>
                    </a:lnTo>
                    <a:lnTo>
                      <a:pt x="287" y="0"/>
                    </a:lnTo>
                    <a:lnTo>
                      <a:pt x="239" y="192"/>
                    </a:lnTo>
                    <a:lnTo>
                      <a:pt x="198" y="408"/>
                    </a:lnTo>
                    <a:lnTo>
                      <a:pt x="156" y="641"/>
                    </a:lnTo>
                    <a:lnTo>
                      <a:pt x="114" y="899"/>
                    </a:lnTo>
                    <a:lnTo>
                      <a:pt x="78" y="1169"/>
                    </a:lnTo>
                    <a:lnTo>
                      <a:pt x="48" y="1451"/>
                    </a:lnTo>
                    <a:lnTo>
                      <a:pt x="24" y="1750"/>
                    </a:lnTo>
                    <a:lnTo>
                      <a:pt x="6" y="2062"/>
                    </a:lnTo>
                    <a:lnTo>
                      <a:pt x="0" y="2374"/>
                    </a:lnTo>
                    <a:lnTo>
                      <a:pt x="12" y="2674"/>
                    </a:lnTo>
                    <a:lnTo>
                      <a:pt x="30" y="2973"/>
                    </a:lnTo>
                    <a:lnTo>
                      <a:pt x="54" y="3255"/>
                    </a:lnTo>
                    <a:lnTo>
                      <a:pt x="96" y="3537"/>
                    </a:lnTo>
                    <a:lnTo>
                      <a:pt x="144" y="3806"/>
                    </a:lnTo>
                    <a:lnTo>
                      <a:pt x="203" y="4064"/>
                    </a:lnTo>
                    <a:lnTo>
                      <a:pt x="275" y="4316"/>
                    </a:lnTo>
                    <a:lnTo>
                      <a:pt x="287" y="4316"/>
                    </a:lnTo>
                    <a:lnTo>
                      <a:pt x="215" y="4064"/>
                    </a:lnTo>
                    <a:lnTo>
                      <a:pt x="156" y="3806"/>
                    </a:lnTo>
                    <a:lnTo>
                      <a:pt x="108" y="3537"/>
                    </a:lnTo>
                    <a:lnTo>
                      <a:pt x="66" y="3261"/>
                    </a:lnTo>
                    <a:lnTo>
                      <a:pt x="42" y="2973"/>
                    </a:lnTo>
                    <a:lnTo>
                      <a:pt x="24" y="2680"/>
                    </a:lnTo>
                    <a:lnTo>
                      <a:pt x="12" y="2374"/>
                    </a:lnTo>
                    <a:lnTo>
                      <a:pt x="18" y="2062"/>
                    </a:lnTo>
                    <a:lnTo>
                      <a:pt x="18" y="2062"/>
                    </a:lnTo>
                    <a:close/>
                  </a:path>
                </a:pathLst>
              </a:custGeom>
              <a:gradFill rotWithShape="0">
                <a:gsLst>
                  <a:gs pos="0">
                    <a:schemeClr val="bg1"/>
                  </a:gs>
                  <a:gs pos="100000">
                    <a:schemeClr val="bg1">
                      <a:gamma/>
                      <a:shade val="66667"/>
                      <a:invGamma/>
                    </a:schemeClr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25616" name="Freeform 16"/>
              <p:cNvSpPr>
                <a:spLocks/>
              </p:cNvSpPr>
              <p:nvPr userDrawn="1"/>
            </p:nvSpPr>
            <p:spPr bwMode="hidden">
              <a:xfrm>
                <a:off x="1566" y="0"/>
                <a:ext cx="425" cy="4316"/>
              </a:xfrm>
              <a:custGeom>
                <a:avLst/>
                <a:gdLst/>
                <a:ahLst/>
                <a:cxnLst>
                  <a:cxn ang="0">
                    <a:pos x="424" y="0"/>
                  </a:cxn>
                  <a:cxn ang="0">
                    <a:pos x="412" y="0"/>
                  </a:cxn>
                  <a:cxn ang="0">
                    <a:pos x="316" y="222"/>
                  </a:cxn>
                  <a:cxn ang="0">
                    <a:pos x="239" y="462"/>
                  </a:cxn>
                  <a:cxn ang="0">
                    <a:pos x="167" y="707"/>
                  </a:cxn>
                  <a:cxn ang="0">
                    <a:pos x="107" y="971"/>
                  </a:cxn>
                  <a:cxn ang="0">
                    <a:pos x="65" y="1247"/>
                  </a:cxn>
                  <a:cxn ang="0">
                    <a:pos x="29" y="1529"/>
                  </a:cxn>
                  <a:cxn ang="0">
                    <a:pos x="6" y="1822"/>
                  </a:cxn>
                  <a:cxn ang="0">
                    <a:pos x="0" y="2122"/>
                  </a:cxn>
                  <a:cxn ang="0">
                    <a:pos x="6" y="2404"/>
                  </a:cxn>
                  <a:cxn ang="0">
                    <a:pos x="24" y="2686"/>
                  </a:cxn>
                  <a:cxn ang="0">
                    <a:pos x="47" y="2961"/>
                  </a:cxn>
                  <a:cxn ang="0">
                    <a:pos x="89" y="3243"/>
                  </a:cxn>
                  <a:cxn ang="0">
                    <a:pos x="137" y="3519"/>
                  </a:cxn>
                  <a:cxn ang="0">
                    <a:pos x="197" y="3788"/>
                  </a:cxn>
                  <a:cxn ang="0">
                    <a:pos x="269" y="4058"/>
                  </a:cxn>
                  <a:cxn ang="0">
                    <a:pos x="346" y="4316"/>
                  </a:cxn>
                  <a:cxn ang="0">
                    <a:pos x="358" y="4316"/>
                  </a:cxn>
                  <a:cxn ang="0">
                    <a:pos x="281" y="4058"/>
                  </a:cxn>
                  <a:cxn ang="0">
                    <a:pos x="209" y="3788"/>
                  </a:cxn>
                  <a:cxn ang="0">
                    <a:pos x="149" y="3519"/>
                  </a:cxn>
                  <a:cxn ang="0">
                    <a:pos x="101" y="3243"/>
                  </a:cxn>
                  <a:cxn ang="0">
                    <a:pos x="59" y="2961"/>
                  </a:cxn>
                  <a:cxn ang="0">
                    <a:pos x="35" y="2686"/>
                  </a:cxn>
                  <a:cxn ang="0">
                    <a:pos x="18" y="2404"/>
                  </a:cxn>
                  <a:cxn ang="0">
                    <a:pos x="12" y="2122"/>
                  </a:cxn>
                  <a:cxn ang="0">
                    <a:pos x="18" y="1822"/>
                  </a:cxn>
                  <a:cxn ang="0">
                    <a:pos x="41" y="1529"/>
                  </a:cxn>
                  <a:cxn ang="0">
                    <a:pos x="71" y="1247"/>
                  </a:cxn>
                  <a:cxn ang="0">
                    <a:pos x="119" y="971"/>
                  </a:cxn>
                  <a:cxn ang="0">
                    <a:pos x="179" y="707"/>
                  </a:cxn>
                  <a:cxn ang="0">
                    <a:pos x="245" y="462"/>
                  </a:cxn>
                  <a:cxn ang="0">
                    <a:pos x="328" y="222"/>
                  </a:cxn>
                  <a:cxn ang="0">
                    <a:pos x="424" y="0"/>
                  </a:cxn>
                  <a:cxn ang="0">
                    <a:pos x="424" y="0"/>
                  </a:cxn>
                </a:cxnLst>
                <a:rect l="0" t="0" r="r" b="b"/>
                <a:pathLst>
                  <a:path w="424" h="4316">
                    <a:moveTo>
                      <a:pt x="424" y="0"/>
                    </a:moveTo>
                    <a:lnTo>
                      <a:pt x="412" y="0"/>
                    </a:lnTo>
                    <a:lnTo>
                      <a:pt x="316" y="222"/>
                    </a:lnTo>
                    <a:lnTo>
                      <a:pt x="239" y="462"/>
                    </a:lnTo>
                    <a:lnTo>
                      <a:pt x="167" y="707"/>
                    </a:lnTo>
                    <a:lnTo>
                      <a:pt x="107" y="971"/>
                    </a:lnTo>
                    <a:lnTo>
                      <a:pt x="65" y="1247"/>
                    </a:lnTo>
                    <a:lnTo>
                      <a:pt x="29" y="1529"/>
                    </a:lnTo>
                    <a:lnTo>
                      <a:pt x="6" y="1822"/>
                    </a:lnTo>
                    <a:lnTo>
                      <a:pt x="0" y="2122"/>
                    </a:lnTo>
                    <a:lnTo>
                      <a:pt x="6" y="2404"/>
                    </a:lnTo>
                    <a:lnTo>
                      <a:pt x="24" y="2686"/>
                    </a:lnTo>
                    <a:lnTo>
                      <a:pt x="47" y="2961"/>
                    </a:lnTo>
                    <a:lnTo>
                      <a:pt x="89" y="3243"/>
                    </a:lnTo>
                    <a:lnTo>
                      <a:pt x="137" y="3519"/>
                    </a:lnTo>
                    <a:lnTo>
                      <a:pt x="197" y="3788"/>
                    </a:lnTo>
                    <a:lnTo>
                      <a:pt x="269" y="4058"/>
                    </a:lnTo>
                    <a:lnTo>
                      <a:pt x="346" y="4316"/>
                    </a:lnTo>
                    <a:lnTo>
                      <a:pt x="358" y="4316"/>
                    </a:lnTo>
                    <a:lnTo>
                      <a:pt x="281" y="4058"/>
                    </a:lnTo>
                    <a:lnTo>
                      <a:pt x="209" y="3788"/>
                    </a:lnTo>
                    <a:lnTo>
                      <a:pt x="149" y="3519"/>
                    </a:lnTo>
                    <a:lnTo>
                      <a:pt x="101" y="3243"/>
                    </a:lnTo>
                    <a:lnTo>
                      <a:pt x="59" y="2961"/>
                    </a:lnTo>
                    <a:lnTo>
                      <a:pt x="35" y="2686"/>
                    </a:lnTo>
                    <a:lnTo>
                      <a:pt x="18" y="2404"/>
                    </a:lnTo>
                    <a:lnTo>
                      <a:pt x="12" y="2122"/>
                    </a:lnTo>
                    <a:lnTo>
                      <a:pt x="18" y="1822"/>
                    </a:lnTo>
                    <a:lnTo>
                      <a:pt x="41" y="1529"/>
                    </a:lnTo>
                    <a:lnTo>
                      <a:pt x="71" y="1247"/>
                    </a:lnTo>
                    <a:lnTo>
                      <a:pt x="119" y="971"/>
                    </a:lnTo>
                    <a:lnTo>
                      <a:pt x="179" y="707"/>
                    </a:lnTo>
                    <a:lnTo>
                      <a:pt x="245" y="462"/>
                    </a:lnTo>
                    <a:lnTo>
                      <a:pt x="328" y="222"/>
                    </a:lnTo>
                    <a:lnTo>
                      <a:pt x="424" y="0"/>
                    </a:lnTo>
                    <a:lnTo>
                      <a:pt x="424" y="0"/>
                    </a:lnTo>
                    <a:close/>
                  </a:path>
                </a:pathLst>
              </a:custGeom>
              <a:gradFill rotWithShape="0">
                <a:gsLst>
                  <a:gs pos="0">
                    <a:schemeClr val="bg1"/>
                  </a:gs>
                  <a:gs pos="100000">
                    <a:schemeClr val="bg1">
                      <a:gamma/>
                      <a:shade val="66667"/>
                      <a:invGamma/>
                    </a:schemeClr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25617" name="Freeform 17"/>
              <p:cNvSpPr>
                <a:spLocks/>
              </p:cNvSpPr>
              <p:nvPr userDrawn="1"/>
            </p:nvSpPr>
            <p:spPr bwMode="hidden">
              <a:xfrm>
                <a:off x="1128" y="0"/>
                <a:ext cx="575" cy="4316"/>
              </a:xfrm>
              <a:custGeom>
                <a:avLst/>
                <a:gdLst/>
                <a:ahLst/>
                <a:cxnLst>
                  <a:cxn ang="0">
                    <a:pos x="12" y="2146"/>
                  </a:cxn>
                  <a:cxn ang="0">
                    <a:pos x="24" y="1846"/>
                  </a:cxn>
                  <a:cxn ang="0">
                    <a:pos x="54" y="1559"/>
                  </a:cxn>
                  <a:cxn ang="0">
                    <a:pos x="96" y="1277"/>
                  </a:cxn>
                  <a:cxn ang="0">
                    <a:pos x="162" y="1001"/>
                  </a:cxn>
                  <a:cxn ang="0">
                    <a:pos x="239" y="731"/>
                  </a:cxn>
                  <a:cxn ang="0">
                    <a:pos x="335" y="480"/>
                  </a:cxn>
                  <a:cxn ang="0">
                    <a:pos x="449" y="234"/>
                  </a:cxn>
                  <a:cxn ang="0">
                    <a:pos x="574" y="0"/>
                  </a:cxn>
                  <a:cxn ang="0">
                    <a:pos x="562" y="0"/>
                  </a:cxn>
                  <a:cxn ang="0">
                    <a:pos x="437" y="234"/>
                  </a:cxn>
                  <a:cxn ang="0">
                    <a:pos x="323" y="480"/>
                  </a:cxn>
                  <a:cxn ang="0">
                    <a:pos x="227" y="737"/>
                  </a:cxn>
                  <a:cxn ang="0">
                    <a:pos x="150" y="1001"/>
                  </a:cxn>
                  <a:cxn ang="0">
                    <a:pos x="84" y="1277"/>
                  </a:cxn>
                  <a:cxn ang="0">
                    <a:pos x="42" y="1559"/>
                  </a:cxn>
                  <a:cxn ang="0">
                    <a:pos x="12" y="1852"/>
                  </a:cxn>
                  <a:cxn ang="0">
                    <a:pos x="0" y="2146"/>
                  </a:cxn>
                  <a:cxn ang="0">
                    <a:pos x="6" y="2434"/>
                  </a:cxn>
                  <a:cxn ang="0">
                    <a:pos x="30" y="2715"/>
                  </a:cxn>
                  <a:cxn ang="0">
                    <a:pos x="66" y="2997"/>
                  </a:cxn>
                  <a:cxn ang="0">
                    <a:pos x="120" y="3273"/>
                  </a:cxn>
                  <a:cxn ang="0">
                    <a:pos x="191" y="3549"/>
                  </a:cxn>
                  <a:cxn ang="0">
                    <a:pos x="275" y="3812"/>
                  </a:cxn>
                  <a:cxn ang="0">
                    <a:pos x="371" y="4070"/>
                  </a:cxn>
                  <a:cxn ang="0">
                    <a:pos x="484" y="4316"/>
                  </a:cxn>
                  <a:cxn ang="0">
                    <a:pos x="496" y="4316"/>
                  </a:cxn>
                  <a:cxn ang="0">
                    <a:pos x="383" y="4070"/>
                  </a:cxn>
                  <a:cxn ang="0">
                    <a:pos x="287" y="3812"/>
                  </a:cxn>
                  <a:cxn ang="0">
                    <a:pos x="203" y="3549"/>
                  </a:cxn>
                  <a:cxn ang="0">
                    <a:pos x="132" y="3273"/>
                  </a:cxn>
                  <a:cxn ang="0">
                    <a:pos x="78" y="2997"/>
                  </a:cxn>
                  <a:cxn ang="0">
                    <a:pos x="42" y="2715"/>
                  </a:cxn>
                  <a:cxn ang="0">
                    <a:pos x="18" y="2434"/>
                  </a:cxn>
                  <a:cxn ang="0">
                    <a:pos x="12" y="2146"/>
                  </a:cxn>
                  <a:cxn ang="0">
                    <a:pos x="12" y="2146"/>
                  </a:cxn>
                </a:cxnLst>
                <a:rect l="0" t="0" r="r" b="b"/>
                <a:pathLst>
                  <a:path w="574" h="4316">
                    <a:moveTo>
                      <a:pt x="12" y="2146"/>
                    </a:moveTo>
                    <a:lnTo>
                      <a:pt x="24" y="1846"/>
                    </a:lnTo>
                    <a:lnTo>
                      <a:pt x="54" y="1559"/>
                    </a:lnTo>
                    <a:lnTo>
                      <a:pt x="96" y="1277"/>
                    </a:lnTo>
                    <a:lnTo>
                      <a:pt x="162" y="1001"/>
                    </a:lnTo>
                    <a:lnTo>
                      <a:pt x="239" y="731"/>
                    </a:lnTo>
                    <a:lnTo>
                      <a:pt x="335" y="480"/>
                    </a:lnTo>
                    <a:lnTo>
                      <a:pt x="449" y="234"/>
                    </a:lnTo>
                    <a:lnTo>
                      <a:pt x="574" y="0"/>
                    </a:lnTo>
                    <a:lnTo>
                      <a:pt x="562" y="0"/>
                    </a:lnTo>
                    <a:lnTo>
                      <a:pt x="437" y="234"/>
                    </a:lnTo>
                    <a:lnTo>
                      <a:pt x="323" y="480"/>
                    </a:lnTo>
                    <a:lnTo>
                      <a:pt x="227" y="737"/>
                    </a:lnTo>
                    <a:lnTo>
                      <a:pt x="150" y="1001"/>
                    </a:lnTo>
                    <a:lnTo>
                      <a:pt x="84" y="1277"/>
                    </a:lnTo>
                    <a:lnTo>
                      <a:pt x="42" y="1559"/>
                    </a:lnTo>
                    <a:lnTo>
                      <a:pt x="12" y="1852"/>
                    </a:lnTo>
                    <a:lnTo>
                      <a:pt x="0" y="2146"/>
                    </a:lnTo>
                    <a:lnTo>
                      <a:pt x="6" y="2434"/>
                    </a:lnTo>
                    <a:lnTo>
                      <a:pt x="30" y="2715"/>
                    </a:lnTo>
                    <a:lnTo>
                      <a:pt x="66" y="2997"/>
                    </a:lnTo>
                    <a:lnTo>
                      <a:pt x="120" y="3273"/>
                    </a:lnTo>
                    <a:lnTo>
                      <a:pt x="191" y="3549"/>
                    </a:lnTo>
                    <a:lnTo>
                      <a:pt x="275" y="3812"/>
                    </a:lnTo>
                    <a:lnTo>
                      <a:pt x="371" y="4070"/>
                    </a:lnTo>
                    <a:lnTo>
                      <a:pt x="484" y="4316"/>
                    </a:lnTo>
                    <a:lnTo>
                      <a:pt x="496" y="4316"/>
                    </a:lnTo>
                    <a:lnTo>
                      <a:pt x="383" y="4070"/>
                    </a:lnTo>
                    <a:lnTo>
                      <a:pt x="287" y="3812"/>
                    </a:lnTo>
                    <a:lnTo>
                      <a:pt x="203" y="3549"/>
                    </a:lnTo>
                    <a:lnTo>
                      <a:pt x="132" y="3273"/>
                    </a:lnTo>
                    <a:lnTo>
                      <a:pt x="78" y="2997"/>
                    </a:lnTo>
                    <a:lnTo>
                      <a:pt x="42" y="2715"/>
                    </a:lnTo>
                    <a:lnTo>
                      <a:pt x="18" y="2434"/>
                    </a:lnTo>
                    <a:lnTo>
                      <a:pt x="12" y="2146"/>
                    </a:lnTo>
                    <a:lnTo>
                      <a:pt x="12" y="2146"/>
                    </a:lnTo>
                    <a:close/>
                  </a:path>
                </a:pathLst>
              </a:custGeom>
              <a:gradFill rotWithShape="0">
                <a:gsLst>
                  <a:gs pos="0">
                    <a:schemeClr val="bg1"/>
                  </a:gs>
                  <a:gs pos="100000">
                    <a:schemeClr val="bg1">
                      <a:gamma/>
                      <a:shade val="66667"/>
                      <a:invGamma/>
                    </a:schemeClr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25618" name="Freeform 18"/>
              <p:cNvSpPr>
                <a:spLocks/>
              </p:cNvSpPr>
              <p:nvPr userDrawn="1"/>
            </p:nvSpPr>
            <p:spPr bwMode="hidden">
              <a:xfrm>
                <a:off x="702" y="0"/>
                <a:ext cx="737" cy="4316"/>
              </a:xfrm>
              <a:custGeom>
                <a:avLst/>
                <a:gdLst/>
                <a:ahLst/>
                <a:cxnLst>
                  <a:cxn ang="0">
                    <a:pos x="12" y="2098"/>
                  </a:cxn>
                  <a:cxn ang="0">
                    <a:pos x="29" y="1798"/>
                  </a:cxn>
                  <a:cxn ang="0">
                    <a:pos x="71" y="1505"/>
                  </a:cxn>
                  <a:cxn ang="0">
                    <a:pos x="131" y="1223"/>
                  </a:cxn>
                  <a:cxn ang="0">
                    <a:pos x="215" y="941"/>
                  </a:cxn>
                  <a:cxn ang="0">
                    <a:pos x="316" y="689"/>
                  </a:cxn>
                  <a:cxn ang="0">
                    <a:pos x="442" y="444"/>
                  </a:cxn>
                  <a:cxn ang="0">
                    <a:pos x="580" y="216"/>
                  </a:cxn>
                  <a:cxn ang="0">
                    <a:pos x="735" y="0"/>
                  </a:cxn>
                  <a:cxn ang="0">
                    <a:pos x="723" y="0"/>
                  </a:cxn>
                  <a:cxn ang="0">
                    <a:pos x="568" y="210"/>
                  </a:cxn>
                  <a:cxn ang="0">
                    <a:pos x="430" y="438"/>
                  </a:cxn>
                  <a:cxn ang="0">
                    <a:pos x="311" y="683"/>
                  </a:cxn>
                  <a:cxn ang="0">
                    <a:pos x="209" y="941"/>
                  </a:cxn>
                  <a:cxn ang="0">
                    <a:pos x="125" y="1217"/>
                  </a:cxn>
                  <a:cxn ang="0">
                    <a:pos x="59" y="1505"/>
                  </a:cxn>
                  <a:cxn ang="0">
                    <a:pos x="18" y="1798"/>
                  </a:cxn>
                  <a:cxn ang="0">
                    <a:pos x="0" y="2098"/>
                  </a:cxn>
                  <a:cxn ang="0">
                    <a:pos x="6" y="2404"/>
                  </a:cxn>
                  <a:cxn ang="0">
                    <a:pos x="29" y="2709"/>
                  </a:cxn>
                  <a:cxn ang="0">
                    <a:pos x="77" y="3015"/>
                  </a:cxn>
                  <a:cxn ang="0">
                    <a:pos x="149" y="3315"/>
                  </a:cxn>
                  <a:cxn ang="0">
                    <a:pos x="227" y="3573"/>
                  </a:cxn>
                  <a:cxn ang="0">
                    <a:pos x="316" y="3824"/>
                  </a:cxn>
                  <a:cxn ang="0">
                    <a:pos x="424" y="4076"/>
                  </a:cxn>
                  <a:cxn ang="0">
                    <a:pos x="544" y="4316"/>
                  </a:cxn>
                  <a:cxn ang="0">
                    <a:pos x="556" y="4316"/>
                  </a:cxn>
                  <a:cxn ang="0">
                    <a:pos x="436" y="4076"/>
                  </a:cxn>
                  <a:cxn ang="0">
                    <a:pos x="328" y="3824"/>
                  </a:cxn>
                  <a:cxn ang="0">
                    <a:pos x="239" y="3573"/>
                  </a:cxn>
                  <a:cxn ang="0">
                    <a:pos x="161" y="3315"/>
                  </a:cxn>
                  <a:cxn ang="0">
                    <a:pos x="89" y="3015"/>
                  </a:cxn>
                  <a:cxn ang="0">
                    <a:pos x="41" y="2709"/>
                  </a:cxn>
                  <a:cxn ang="0">
                    <a:pos x="18" y="2404"/>
                  </a:cxn>
                  <a:cxn ang="0">
                    <a:pos x="12" y="2098"/>
                  </a:cxn>
                  <a:cxn ang="0">
                    <a:pos x="12" y="2098"/>
                  </a:cxn>
                </a:cxnLst>
                <a:rect l="0" t="0" r="r" b="b"/>
                <a:pathLst>
                  <a:path w="735" h="4316">
                    <a:moveTo>
                      <a:pt x="12" y="2098"/>
                    </a:moveTo>
                    <a:lnTo>
                      <a:pt x="29" y="1798"/>
                    </a:lnTo>
                    <a:lnTo>
                      <a:pt x="71" y="1505"/>
                    </a:lnTo>
                    <a:lnTo>
                      <a:pt x="131" y="1223"/>
                    </a:lnTo>
                    <a:lnTo>
                      <a:pt x="215" y="941"/>
                    </a:lnTo>
                    <a:lnTo>
                      <a:pt x="316" y="689"/>
                    </a:lnTo>
                    <a:lnTo>
                      <a:pt x="442" y="444"/>
                    </a:lnTo>
                    <a:lnTo>
                      <a:pt x="580" y="216"/>
                    </a:lnTo>
                    <a:lnTo>
                      <a:pt x="735" y="0"/>
                    </a:lnTo>
                    <a:lnTo>
                      <a:pt x="723" y="0"/>
                    </a:lnTo>
                    <a:lnTo>
                      <a:pt x="568" y="210"/>
                    </a:lnTo>
                    <a:lnTo>
                      <a:pt x="430" y="438"/>
                    </a:lnTo>
                    <a:lnTo>
                      <a:pt x="311" y="683"/>
                    </a:lnTo>
                    <a:lnTo>
                      <a:pt x="209" y="941"/>
                    </a:lnTo>
                    <a:lnTo>
                      <a:pt x="125" y="1217"/>
                    </a:lnTo>
                    <a:lnTo>
                      <a:pt x="59" y="1505"/>
                    </a:lnTo>
                    <a:lnTo>
                      <a:pt x="18" y="1798"/>
                    </a:lnTo>
                    <a:lnTo>
                      <a:pt x="0" y="2098"/>
                    </a:lnTo>
                    <a:lnTo>
                      <a:pt x="6" y="2404"/>
                    </a:lnTo>
                    <a:lnTo>
                      <a:pt x="29" y="2709"/>
                    </a:lnTo>
                    <a:lnTo>
                      <a:pt x="77" y="3015"/>
                    </a:lnTo>
                    <a:lnTo>
                      <a:pt x="149" y="3315"/>
                    </a:lnTo>
                    <a:lnTo>
                      <a:pt x="227" y="3573"/>
                    </a:lnTo>
                    <a:lnTo>
                      <a:pt x="316" y="3824"/>
                    </a:lnTo>
                    <a:lnTo>
                      <a:pt x="424" y="4076"/>
                    </a:lnTo>
                    <a:lnTo>
                      <a:pt x="544" y="4316"/>
                    </a:lnTo>
                    <a:lnTo>
                      <a:pt x="556" y="4316"/>
                    </a:lnTo>
                    <a:lnTo>
                      <a:pt x="436" y="4076"/>
                    </a:lnTo>
                    <a:lnTo>
                      <a:pt x="328" y="3824"/>
                    </a:lnTo>
                    <a:lnTo>
                      <a:pt x="239" y="3573"/>
                    </a:lnTo>
                    <a:lnTo>
                      <a:pt x="161" y="3315"/>
                    </a:lnTo>
                    <a:lnTo>
                      <a:pt x="89" y="3015"/>
                    </a:lnTo>
                    <a:lnTo>
                      <a:pt x="41" y="2709"/>
                    </a:lnTo>
                    <a:lnTo>
                      <a:pt x="18" y="2404"/>
                    </a:lnTo>
                    <a:lnTo>
                      <a:pt x="12" y="2098"/>
                    </a:lnTo>
                    <a:lnTo>
                      <a:pt x="12" y="2098"/>
                    </a:lnTo>
                    <a:close/>
                  </a:path>
                </a:pathLst>
              </a:custGeom>
              <a:gradFill rotWithShape="0">
                <a:gsLst>
                  <a:gs pos="0">
                    <a:schemeClr val="bg1"/>
                  </a:gs>
                  <a:gs pos="100000">
                    <a:schemeClr val="bg1">
                      <a:gamma/>
                      <a:shade val="66667"/>
                      <a:invGamma/>
                    </a:schemeClr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25619" name="Freeform 19"/>
              <p:cNvSpPr>
                <a:spLocks/>
              </p:cNvSpPr>
              <p:nvPr userDrawn="1"/>
            </p:nvSpPr>
            <p:spPr bwMode="hidden">
              <a:xfrm>
                <a:off x="288" y="0"/>
                <a:ext cx="840" cy="4316"/>
              </a:xfrm>
              <a:custGeom>
                <a:avLst/>
                <a:gdLst/>
                <a:ahLst/>
                <a:cxnLst>
                  <a:cxn ang="0">
                    <a:pos x="18" y="1948"/>
                  </a:cxn>
                  <a:cxn ang="0">
                    <a:pos x="48" y="1708"/>
                  </a:cxn>
                  <a:cxn ang="0">
                    <a:pos x="96" y="1475"/>
                  </a:cxn>
                  <a:cxn ang="0">
                    <a:pos x="161" y="1235"/>
                  </a:cxn>
                  <a:cxn ang="0">
                    <a:pos x="251" y="995"/>
                  </a:cxn>
                  <a:cxn ang="0">
                    <a:pos x="365" y="755"/>
                  </a:cxn>
                  <a:cxn ang="0">
                    <a:pos x="496" y="510"/>
                  </a:cxn>
                  <a:cxn ang="0">
                    <a:pos x="658" y="258"/>
                  </a:cxn>
                  <a:cxn ang="0">
                    <a:pos x="741" y="132"/>
                  </a:cxn>
                  <a:cxn ang="0">
                    <a:pos x="837" y="0"/>
                  </a:cxn>
                  <a:cxn ang="0">
                    <a:pos x="825" y="0"/>
                  </a:cxn>
                  <a:cxn ang="0">
                    <a:pos x="729" y="132"/>
                  </a:cxn>
                  <a:cxn ang="0">
                    <a:pos x="640" y="258"/>
                  </a:cxn>
                  <a:cxn ang="0">
                    <a:pos x="562" y="384"/>
                  </a:cxn>
                  <a:cxn ang="0">
                    <a:pos x="484" y="510"/>
                  </a:cxn>
                  <a:cxn ang="0">
                    <a:pos x="353" y="755"/>
                  </a:cxn>
                  <a:cxn ang="0">
                    <a:pos x="239" y="995"/>
                  </a:cxn>
                  <a:cxn ang="0">
                    <a:pos x="150" y="1235"/>
                  </a:cxn>
                  <a:cxn ang="0">
                    <a:pos x="84" y="1469"/>
                  </a:cxn>
                  <a:cxn ang="0">
                    <a:pos x="36" y="1702"/>
                  </a:cxn>
                  <a:cxn ang="0">
                    <a:pos x="6" y="1942"/>
                  </a:cxn>
                  <a:cxn ang="0">
                    <a:pos x="0" y="2200"/>
                  </a:cxn>
                  <a:cxn ang="0">
                    <a:pos x="12" y="2470"/>
                  </a:cxn>
                  <a:cxn ang="0">
                    <a:pos x="48" y="2739"/>
                  </a:cxn>
                  <a:cxn ang="0">
                    <a:pos x="114" y="3027"/>
                  </a:cxn>
                  <a:cxn ang="0">
                    <a:pos x="150" y="3171"/>
                  </a:cxn>
                  <a:cxn ang="0">
                    <a:pos x="197" y="3321"/>
                  </a:cxn>
                  <a:cxn ang="0">
                    <a:pos x="245" y="3477"/>
                  </a:cxn>
                  <a:cxn ang="0">
                    <a:pos x="305" y="3639"/>
                  </a:cxn>
                  <a:cxn ang="0">
                    <a:pos x="365" y="3800"/>
                  </a:cxn>
                  <a:cxn ang="0">
                    <a:pos x="437" y="3968"/>
                  </a:cxn>
                  <a:cxn ang="0">
                    <a:pos x="508" y="4136"/>
                  </a:cxn>
                  <a:cxn ang="0">
                    <a:pos x="592" y="4316"/>
                  </a:cxn>
                  <a:cxn ang="0">
                    <a:pos x="604" y="4316"/>
                  </a:cxn>
                  <a:cxn ang="0">
                    <a:pos x="520" y="4136"/>
                  </a:cxn>
                  <a:cxn ang="0">
                    <a:pos x="448" y="3968"/>
                  </a:cxn>
                  <a:cxn ang="0">
                    <a:pos x="377" y="3800"/>
                  </a:cxn>
                  <a:cxn ang="0">
                    <a:pos x="317" y="3639"/>
                  </a:cxn>
                  <a:cxn ang="0">
                    <a:pos x="257" y="3477"/>
                  </a:cxn>
                  <a:cxn ang="0">
                    <a:pos x="209" y="3327"/>
                  </a:cxn>
                  <a:cxn ang="0">
                    <a:pos x="161" y="3171"/>
                  </a:cxn>
                  <a:cxn ang="0">
                    <a:pos x="126" y="3027"/>
                  </a:cxn>
                  <a:cxn ang="0">
                    <a:pos x="60" y="2739"/>
                  </a:cxn>
                  <a:cxn ang="0">
                    <a:pos x="24" y="2470"/>
                  </a:cxn>
                  <a:cxn ang="0">
                    <a:pos x="12" y="2206"/>
                  </a:cxn>
                  <a:cxn ang="0">
                    <a:pos x="18" y="1948"/>
                  </a:cxn>
                  <a:cxn ang="0">
                    <a:pos x="18" y="1948"/>
                  </a:cxn>
                </a:cxnLst>
                <a:rect l="0" t="0" r="r" b="b"/>
                <a:pathLst>
                  <a:path w="837" h="4316">
                    <a:moveTo>
                      <a:pt x="18" y="1948"/>
                    </a:moveTo>
                    <a:lnTo>
                      <a:pt x="48" y="1708"/>
                    </a:lnTo>
                    <a:lnTo>
                      <a:pt x="96" y="1475"/>
                    </a:lnTo>
                    <a:lnTo>
                      <a:pt x="161" y="1235"/>
                    </a:lnTo>
                    <a:lnTo>
                      <a:pt x="251" y="995"/>
                    </a:lnTo>
                    <a:lnTo>
                      <a:pt x="365" y="755"/>
                    </a:lnTo>
                    <a:lnTo>
                      <a:pt x="496" y="510"/>
                    </a:lnTo>
                    <a:lnTo>
                      <a:pt x="658" y="258"/>
                    </a:lnTo>
                    <a:lnTo>
                      <a:pt x="741" y="132"/>
                    </a:lnTo>
                    <a:lnTo>
                      <a:pt x="837" y="0"/>
                    </a:lnTo>
                    <a:lnTo>
                      <a:pt x="825" y="0"/>
                    </a:lnTo>
                    <a:lnTo>
                      <a:pt x="729" y="132"/>
                    </a:lnTo>
                    <a:lnTo>
                      <a:pt x="640" y="258"/>
                    </a:lnTo>
                    <a:lnTo>
                      <a:pt x="562" y="384"/>
                    </a:lnTo>
                    <a:lnTo>
                      <a:pt x="484" y="510"/>
                    </a:lnTo>
                    <a:lnTo>
                      <a:pt x="353" y="755"/>
                    </a:lnTo>
                    <a:lnTo>
                      <a:pt x="239" y="995"/>
                    </a:lnTo>
                    <a:lnTo>
                      <a:pt x="150" y="1235"/>
                    </a:lnTo>
                    <a:lnTo>
                      <a:pt x="84" y="1469"/>
                    </a:lnTo>
                    <a:lnTo>
                      <a:pt x="36" y="1702"/>
                    </a:lnTo>
                    <a:lnTo>
                      <a:pt x="6" y="1942"/>
                    </a:lnTo>
                    <a:lnTo>
                      <a:pt x="0" y="2200"/>
                    </a:lnTo>
                    <a:lnTo>
                      <a:pt x="12" y="2470"/>
                    </a:lnTo>
                    <a:lnTo>
                      <a:pt x="48" y="2739"/>
                    </a:lnTo>
                    <a:lnTo>
                      <a:pt x="114" y="3027"/>
                    </a:lnTo>
                    <a:lnTo>
                      <a:pt x="150" y="3171"/>
                    </a:lnTo>
                    <a:lnTo>
                      <a:pt x="197" y="3321"/>
                    </a:lnTo>
                    <a:lnTo>
                      <a:pt x="245" y="3477"/>
                    </a:lnTo>
                    <a:lnTo>
                      <a:pt x="305" y="3639"/>
                    </a:lnTo>
                    <a:lnTo>
                      <a:pt x="365" y="3800"/>
                    </a:lnTo>
                    <a:lnTo>
                      <a:pt x="437" y="3968"/>
                    </a:lnTo>
                    <a:lnTo>
                      <a:pt x="508" y="4136"/>
                    </a:lnTo>
                    <a:lnTo>
                      <a:pt x="592" y="4316"/>
                    </a:lnTo>
                    <a:lnTo>
                      <a:pt x="604" y="4316"/>
                    </a:lnTo>
                    <a:lnTo>
                      <a:pt x="520" y="4136"/>
                    </a:lnTo>
                    <a:lnTo>
                      <a:pt x="448" y="3968"/>
                    </a:lnTo>
                    <a:lnTo>
                      <a:pt x="377" y="3800"/>
                    </a:lnTo>
                    <a:lnTo>
                      <a:pt x="317" y="3639"/>
                    </a:lnTo>
                    <a:lnTo>
                      <a:pt x="257" y="3477"/>
                    </a:lnTo>
                    <a:lnTo>
                      <a:pt x="209" y="3327"/>
                    </a:lnTo>
                    <a:lnTo>
                      <a:pt x="161" y="3171"/>
                    </a:lnTo>
                    <a:lnTo>
                      <a:pt x="126" y="3027"/>
                    </a:lnTo>
                    <a:lnTo>
                      <a:pt x="60" y="2739"/>
                    </a:lnTo>
                    <a:lnTo>
                      <a:pt x="24" y="2470"/>
                    </a:lnTo>
                    <a:lnTo>
                      <a:pt x="12" y="2206"/>
                    </a:lnTo>
                    <a:lnTo>
                      <a:pt x="18" y="1948"/>
                    </a:lnTo>
                    <a:lnTo>
                      <a:pt x="18" y="1948"/>
                    </a:lnTo>
                    <a:close/>
                  </a:path>
                </a:pathLst>
              </a:custGeom>
              <a:gradFill rotWithShape="0">
                <a:gsLst>
                  <a:gs pos="0">
                    <a:schemeClr val="bg1"/>
                  </a:gs>
                  <a:gs pos="100000">
                    <a:schemeClr val="bg1">
                      <a:gamma/>
                      <a:shade val="66667"/>
                      <a:invGamma/>
                    </a:schemeClr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en-US"/>
              </a:p>
            </p:txBody>
          </p:sp>
        </p:grpSp>
        <p:sp>
          <p:nvSpPr>
            <p:cNvPr id="25620" name="Freeform 20"/>
            <p:cNvSpPr>
              <a:spLocks/>
            </p:cNvSpPr>
            <p:nvPr/>
          </p:nvSpPr>
          <p:spPr bwMode="hidden">
            <a:xfrm>
              <a:off x="6" y="2901"/>
              <a:ext cx="606" cy="1415"/>
            </a:xfrm>
            <a:custGeom>
              <a:avLst/>
              <a:gdLst/>
              <a:ahLst/>
              <a:cxnLst>
                <a:cxn ang="0">
                  <a:pos x="0" y="54"/>
                </a:cxn>
                <a:cxn ang="0">
                  <a:pos x="42" y="228"/>
                </a:cxn>
                <a:cxn ang="0">
                  <a:pos x="96" y="402"/>
                </a:cxn>
                <a:cxn ang="0">
                  <a:pos x="161" y="576"/>
                </a:cxn>
                <a:cxn ang="0">
                  <a:pos x="227" y="744"/>
                </a:cxn>
                <a:cxn ang="0">
                  <a:pos x="305" y="917"/>
                </a:cxn>
                <a:cxn ang="0">
                  <a:pos x="389" y="1085"/>
                </a:cxn>
                <a:cxn ang="0">
                  <a:pos x="484" y="1253"/>
                </a:cxn>
                <a:cxn ang="0">
                  <a:pos x="586" y="1415"/>
                </a:cxn>
                <a:cxn ang="0">
                  <a:pos x="604" y="1415"/>
                </a:cxn>
                <a:cxn ang="0">
                  <a:pos x="496" y="1247"/>
                </a:cxn>
                <a:cxn ang="0">
                  <a:pos x="401" y="1073"/>
                </a:cxn>
                <a:cxn ang="0">
                  <a:pos x="311" y="899"/>
                </a:cxn>
                <a:cxn ang="0">
                  <a:pos x="233" y="720"/>
                </a:cxn>
                <a:cxn ang="0">
                  <a:pos x="161" y="546"/>
                </a:cxn>
                <a:cxn ang="0">
                  <a:pos x="102" y="366"/>
                </a:cxn>
                <a:cxn ang="0">
                  <a:pos x="48" y="180"/>
                </a:cxn>
                <a:cxn ang="0">
                  <a:pos x="0" y="0"/>
                </a:cxn>
                <a:cxn ang="0">
                  <a:pos x="0" y="54"/>
                </a:cxn>
                <a:cxn ang="0">
                  <a:pos x="0" y="54"/>
                </a:cxn>
              </a:cxnLst>
              <a:rect l="0" t="0" r="r" b="b"/>
              <a:pathLst>
                <a:path w="604" h="1415">
                  <a:moveTo>
                    <a:pt x="0" y="54"/>
                  </a:moveTo>
                  <a:lnTo>
                    <a:pt x="42" y="228"/>
                  </a:lnTo>
                  <a:lnTo>
                    <a:pt x="96" y="402"/>
                  </a:lnTo>
                  <a:lnTo>
                    <a:pt x="161" y="576"/>
                  </a:lnTo>
                  <a:lnTo>
                    <a:pt x="227" y="744"/>
                  </a:lnTo>
                  <a:lnTo>
                    <a:pt x="305" y="917"/>
                  </a:lnTo>
                  <a:lnTo>
                    <a:pt x="389" y="1085"/>
                  </a:lnTo>
                  <a:lnTo>
                    <a:pt x="484" y="1253"/>
                  </a:lnTo>
                  <a:lnTo>
                    <a:pt x="586" y="1415"/>
                  </a:lnTo>
                  <a:lnTo>
                    <a:pt x="604" y="1415"/>
                  </a:lnTo>
                  <a:lnTo>
                    <a:pt x="496" y="1247"/>
                  </a:lnTo>
                  <a:lnTo>
                    <a:pt x="401" y="1073"/>
                  </a:lnTo>
                  <a:lnTo>
                    <a:pt x="311" y="899"/>
                  </a:lnTo>
                  <a:lnTo>
                    <a:pt x="233" y="720"/>
                  </a:lnTo>
                  <a:lnTo>
                    <a:pt x="161" y="546"/>
                  </a:lnTo>
                  <a:lnTo>
                    <a:pt x="102" y="366"/>
                  </a:lnTo>
                  <a:lnTo>
                    <a:pt x="48" y="180"/>
                  </a:lnTo>
                  <a:lnTo>
                    <a:pt x="0" y="0"/>
                  </a:lnTo>
                  <a:lnTo>
                    <a:pt x="0" y="54"/>
                  </a:lnTo>
                  <a:lnTo>
                    <a:pt x="0" y="54"/>
                  </a:lnTo>
                  <a:close/>
                </a:path>
              </a:pathLst>
            </a:custGeom>
            <a:gradFill rotWithShape="0">
              <a:gsLst>
                <a:gs pos="0">
                  <a:schemeClr val="bg2"/>
                </a:gs>
                <a:gs pos="100000">
                  <a:schemeClr val="bg2">
                    <a:gamma/>
                    <a:shade val="60784"/>
                    <a:invGamma/>
                  </a:schemeClr>
                </a:gs>
              </a:gsLst>
              <a:lin ang="5400000" scaled="1"/>
            </a:gradFill>
            <a:ln w="9525">
              <a:noFill/>
              <a:round/>
              <a:headEnd/>
              <a:tailEnd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25621" name="Freeform 21"/>
            <p:cNvSpPr>
              <a:spLocks/>
            </p:cNvSpPr>
            <p:nvPr/>
          </p:nvSpPr>
          <p:spPr bwMode="hidden">
            <a:xfrm>
              <a:off x="6" y="3890"/>
              <a:ext cx="228" cy="426"/>
            </a:xfrm>
            <a:custGeom>
              <a:avLst/>
              <a:gdLst/>
              <a:ahLst/>
              <a:cxnLst>
                <a:cxn ang="0">
                  <a:pos x="0" y="30"/>
                </a:cxn>
                <a:cxn ang="0">
                  <a:pos x="108" y="240"/>
                </a:cxn>
                <a:cxn ang="0">
                  <a:pos x="215" y="426"/>
                </a:cxn>
                <a:cxn ang="0">
                  <a:pos x="227" y="426"/>
                </a:cxn>
                <a:cxn ang="0">
                  <a:pos x="167" y="330"/>
                </a:cxn>
                <a:cxn ang="0">
                  <a:pos x="114" y="222"/>
                </a:cxn>
                <a:cxn ang="0">
                  <a:pos x="0" y="0"/>
                </a:cxn>
                <a:cxn ang="0">
                  <a:pos x="0" y="30"/>
                </a:cxn>
                <a:cxn ang="0">
                  <a:pos x="0" y="30"/>
                </a:cxn>
              </a:cxnLst>
              <a:rect l="0" t="0" r="r" b="b"/>
              <a:pathLst>
                <a:path w="227" h="426">
                  <a:moveTo>
                    <a:pt x="0" y="30"/>
                  </a:moveTo>
                  <a:lnTo>
                    <a:pt x="108" y="240"/>
                  </a:lnTo>
                  <a:lnTo>
                    <a:pt x="215" y="426"/>
                  </a:lnTo>
                  <a:lnTo>
                    <a:pt x="227" y="426"/>
                  </a:lnTo>
                  <a:lnTo>
                    <a:pt x="167" y="330"/>
                  </a:lnTo>
                  <a:lnTo>
                    <a:pt x="114" y="222"/>
                  </a:lnTo>
                  <a:lnTo>
                    <a:pt x="0" y="0"/>
                  </a:lnTo>
                  <a:lnTo>
                    <a:pt x="0" y="30"/>
                  </a:lnTo>
                  <a:lnTo>
                    <a:pt x="0" y="30"/>
                  </a:lnTo>
                  <a:close/>
                </a:path>
              </a:pathLst>
            </a:custGeom>
            <a:gradFill rotWithShape="0">
              <a:gsLst>
                <a:gs pos="0">
                  <a:schemeClr val="bg2"/>
                </a:gs>
                <a:gs pos="100000">
                  <a:schemeClr val="bg2">
                    <a:gamma/>
                    <a:shade val="60784"/>
                    <a:invGamma/>
                  </a:schemeClr>
                </a:gs>
              </a:gsLst>
              <a:lin ang="5400000" scaled="1"/>
            </a:gradFill>
            <a:ln w="9525">
              <a:noFill/>
              <a:round/>
              <a:headEnd/>
              <a:tailEnd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25622" name="Freeform 22"/>
            <p:cNvSpPr>
              <a:spLocks/>
            </p:cNvSpPr>
            <p:nvPr/>
          </p:nvSpPr>
          <p:spPr bwMode="hidden">
            <a:xfrm>
              <a:off x="4776" y="0"/>
              <a:ext cx="984" cy="1786"/>
            </a:xfrm>
            <a:custGeom>
              <a:avLst/>
              <a:gdLst/>
              <a:ahLst/>
              <a:cxnLst>
                <a:cxn ang="0">
                  <a:pos x="981" y="1786"/>
                </a:cxn>
                <a:cxn ang="0">
                  <a:pos x="981" y="1720"/>
                </a:cxn>
                <a:cxn ang="0">
                  <a:pos x="969" y="1666"/>
                </a:cxn>
                <a:cxn ang="0">
                  <a:pos x="957" y="1613"/>
                </a:cxn>
                <a:cxn ang="0">
                  <a:pos x="921" y="1487"/>
                </a:cxn>
                <a:cxn ang="0">
                  <a:pos x="885" y="1361"/>
                </a:cxn>
                <a:cxn ang="0">
                  <a:pos x="796" y="1121"/>
                </a:cxn>
                <a:cxn ang="0">
                  <a:pos x="682" y="899"/>
                </a:cxn>
                <a:cxn ang="0">
                  <a:pos x="562" y="689"/>
                </a:cxn>
                <a:cxn ang="0">
                  <a:pos x="431" y="498"/>
                </a:cxn>
                <a:cxn ang="0">
                  <a:pos x="293" y="318"/>
                </a:cxn>
                <a:cxn ang="0">
                  <a:pos x="150" y="150"/>
                </a:cxn>
                <a:cxn ang="0">
                  <a:pos x="12" y="0"/>
                </a:cxn>
                <a:cxn ang="0">
                  <a:pos x="0" y="0"/>
                </a:cxn>
                <a:cxn ang="0">
                  <a:pos x="138" y="150"/>
                </a:cxn>
                <a:cxn ang="0">
                  <a:pos x="275" y="318"/>
                </a:cxn>
                <a:cxn ang="0">
                  <a:pos x="413" y="498"/>
                </a:cxn>
                <a:cxn ang="0">
                  <a:pos x="545" y="689"/>
                </a:cxn>
                <a:cxn ang="0">
                  <a:pos x="670" y="899"/>
                </a:cxn>
                <a:cxn ang="0">
                  <a:pos x="778" y="1121"/>
                </a:cxn>
                <a:cxn ang="0">
                  <a:pos x="873" y="1361"/>
                </a:cxn>
                <a:cxn ang="0">
                  <a:pos x="909" y="1487"/>
                </a:cxn>
                <a:cxn ang="0">
                  <a:pos x="945" y="1619"/>
                </a:cxn>
                <a:cxn ang="0">
                  <a:pos x="963" y="1702"/>
                </a:cxn>
                <a:cxn ang="0">
                  <a:pos x="981" y="1786"/>
                </a:cxn>
                <a:cxn ang="0">
                  <a:pos x="981" y="1786"/>
                </a:cxn>
              </a:cxnLst>
              <a:rect l="0" t="0" r="r" b="b"/>
              <a:pathLst>
                <a:path w="981" h="1786">
                  <a:moveTo>
                    <a:pt x="981" y="1786"/>
                  </a:moveTo>
                  <a:lnTo>
                    <a:pt x="981" y="1720"/>
                  </a:lnTo>
                  <a:lnTo>
                    <a:pt x="969" y="1666"/>
                  </a:lnTo>
                  <a:lnTo>
                    <a:pt x="957" y="1613"/>
                  </a:lnTo>
                  <a:lnTo>
                    <a:pt x="921" y="1487"/>
                  </a:lnTo>
                  <a:lnTo>
                    <a:pt x="885" y="1361"/>
                  </a:lnTo>
                  <a:lnTo>
                    <a:pt x="796" y="1121"/>
                  </a:lnTo>
                  <a:lnTo>
                    <a:pt x="682" y="899"/>
                  </a:lnTo>
                  <a:lnTo>
                    <a:pt x="562" y="689"/>
                  </a:lnTo>
                  <a:lnTo>
                    <a:pt x="431" y="498"/>
                  </a:lnTo>
                  <a:lnTo>
                    <a:pt x="293" y="318"/>
                  </a:lnTo>
                  <a:lnTo>
                    <a:pt x="150" y="150"/>
                  </a:lnTo>
                  <a:lnTo>
                    <a:pt x="12" y="0"/>
                  </a:lnTo>
                  <a:lnTo>
                    <a:pt x="0" y="0"/>
                  </a:lnTo>
                  <a:lnTo>
                    <a:pt x="138" y="150"/>
                  </a:lnTo>
                  <a:lnTo>
                    <a:pt x="275" y="318"/>
                  </a:lnTo>
                  <a:lnTo>
                    <a:pt x="413" y="498"/>
                  </a:lnTo>
                  <a:lnTo>
                    <a:pt x="545" y="689"/>
                  </a:lnTo>
                  <a:lnTo>
                    <a:pt x="670" y="899"/>
                  </a:lnTo>
                  <a:lnTo>
                    <a:pt x="778" y="1121"/>
                  </a:lnTo>
                  <a:lnTo>
                    <a:pt x="873" y="1361"/>
                  </a:lnTo>
                  <a:lnTo>
                    <a:pt x="909" y="1487"/>
                  </a:lnTo>
                  <a:lnTo>
                    <a:pt x="945" y="1619"/>
                  </a:lnTo>
                  <a:lnTo>
                    <a:pt x="963" y="1702"/>
                  </a:lnTo>
                  <a:lnTo>
                    <a:pt x="981" y="1786"/>
                  </a:lnTo>
                  <a:lnTo>
                    <a:pt x="981" y="1786"/>
                  </a:lnTo>
                  <a:close/>
                </a:path>
              </a:pathLst>
            </a:cu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94118"/>
                    <a:invGamma/>
                  </a:schemeClr>
                </a:gs>
              </a:gsLst>
              <a:lin ang="5400000" scaled="1"/>
            </a:gradFill>
            <a:ln w="9525">
              <a:noFill/>
              <a:round/>
              <a:headEnd/>
              <a:tailEnd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25623" name="Freeform 23"/>
            <p:cNvSpPr>
              <a:spLocks/>
            </p:cNvSpPr>
            <p:nvPr/>
          </p:nvSpPr>
          <p:spPr bwMode="hidden">
            <a:xfrm>
              <a:off x="5041" y="0"/>
              <a:ext cx="719" cy="845"/>
            </a:xfrm>
            <a:custGeom>
              <a:avLst/>
              <a:gdLst/>
              <a:ahLst/>
              <a:cxnLst>
                <a:cxn ang="0">
                  <a:pos x="717" y="845"/>
                </a:cxn>
                <a:cxn ang="0">
                  <a:pos x="717" y="821"/>
                </a:cxn>
                <a:cxn ang="0">
                  <a:pos x="574" y="605"/>
                </a:cxn>
                <a:cxn ang="0">
                  <a:pos x="406" y="396"/>
                </a:cxn>
                <a:cxn ang="0">
                  <a:pos x="221" y="192"/>
                </a:cxn>
                <a:cxn ang="0">
                  <a:pos x="17" y="0"/>
                </a:cxn>
                <a:cxn ang="0">
                  <a:pos x="0" y="0"/>
                </a:cxn>
                <a:cxn ang="0">
                  <a:pos x="209" y="198"/>
                </a:cxn>
                <a:cxn ang="0">
                  <a:pos x="400" y="408"/>
                </a:cxn>
                <a:cxn ang="0">
                  <a:pos x="568" y="623"/>
                </a:cxn>
                <a:cxn ang="0">
                  <a:pos x="717" y="845"/>
                </a:cxn>
                <a:cxn ang="0">
                  <a:pos x="717" y="845"/>
                </a:cxn>
              </a:cxnLst>
              <a:rect l="0" t="0" r="r" b="b"/>
              <a:pathLst>
                <a:path w="717" h="845">
                  <a:moveTo>
                    <a:pt x="717" y="845"/>
                  </a:moveTo>
                  <a:lnTo>
                    <a:pt x="717" y="821"/>
                  </a:lnTo>
                  <a:lnTo>
                    <a:pt x="574" y="605"/>
                  </a:lnTo>
                  <a:lnTo>
                    <a:pt x="406" y="396"/>
                  </a:lnTo>
                  <a:lnTo>
                    <a:pt x="221" y="192"/>
                  </a:lnTo>
                  <a:lnTo>
                    <a:pt x="17" y="0"/>
                  </a:lnTo>
                  <a:lnTo>
                    <a:pt x="0" y="0"/>
                  </a:lnTo>
                  <a:lnTo>
                    <a:pt x="209" y="198"/>
                  </a:lnTo>
                  <a:lnTo>
                    <a:pt x="400" y="408"/>
                  </a:lnTo>
                  <a:lnTo>
                    <a:pt x="568" y="623"/>
                  </a:lnTo>
                  <a:lnTo>
                    <a:pt x="717" y="845"/>
                  </a:lnTo>
                  <a:lnTo>
                    <a:pt x="717" y="845"/>
                  </a:lnTo>
                  <a:close/>
                </a:path>
              </a:pathLst>
            </a:custGeom>
            <a:solidFill>
              <a:schemeClr val="bg1"/>
            </a:solidFill>
            <a:ln w="9525">
              <a:noFill/>
              <a:round/>
              <a:headEnd/>
              <a:tailEnd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25624" name="Freeform 24"/>
            <p:cNvSpPr>
              <a:spLocks/>
            </p:cNvSpPr>
            <p:nvPr/>
          </p:nvSpPr>
          <p:spPr bwMode="hidden">
            <a:xfrm>
              <a:off x="5352" y="0"/>
              <a:ext cx="408" cy="414"/>
            </a:xfrm>
            <a:custGeom>
              <a:avLst/>
              <a:gdLst/>
              <a:ahLst/>
              <a:cxnLst>
                <a:cxn ang="0">
                  <a:pos x="407" y="414"/>
                </a:cxn>
                <a:cxn ang="0">
                  <a:pos x="407" y="396"/>
                </a:cxn>
                <a:cxn ang="0">
                  <a:pos x="222" y="192"/>
                </a:cxn>
                <a:cxn ang="0">
                  <a:pos x="12" y="0"/>
                </a:cxn>
                <a:cxn ang="0">
                  <a:pos x="0" y="0"/>
                </a:cxn>
                <a:cxn ang="0">
                  <a:pos x="108" y="102"/>
                </a:cxn>
                <a:cxn ang="0">
                  <a:pos x="216" y="204"/>
                </a:cxn>
                <a:cxn ang="0">
                  <a:pos x="407" y="414"/>
                </a:cxn>
                <a:cxn ang="0">
                  <a:pos x="407" y="414"/>
                </a:cxn>
              </a:cxnLst>
              <a:rect l="0" t="0" r="r" b="b"/>
              <a:pathLst>
                <a:path w="407" h="414">
                  <a:moveTo>
                    <a:pt x="407" y="414"/>
                  </a:moveTo>
                  <a:lnTo>
                    <a:pt x="407" y="396"/>
                  </a:lnTo>
                  <a:lnTo>
                    <a:pt x="222" y="192"/>
                  </a:lnTo>
                  <a:lnTo>
                    <a:pt x="12" y="0"/>
                  </a:lnTo>
                  <a:lnTo>
                    <a:pt x="0" y="0"/>
                  </a:lnTo>
                  <a:lnTo>
                    <a:pt x="108" y="102"/>
                  </a:lnTo>
                  <a:lnTo>
                    <a:pt x="216" y="204"/>
                  </a:lnTo>
                  <a:lnTo>
                    <a:pt x="407" y="414"/>
                  </a:lnTo>
                  <a:lnTo>
                    <a:pt x="407" y="414"/>
                  </a:lnTo>
                  <a:close/>
                </a:path>
              </a:pathLst>
            </a:custGeom>
            <a:solidFill>
              <a:schemeClr val="bg1"/>
            </a:solidFill>
            <a:ln w="9525">
              <a:noFill/>
              <a:round/>
              <a:headEnd/>
              <a:tailEnd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25625" name="Freeform 25"/>
            <p:cNvSpPr>
              <a:spLocks/>
            </p:cNvSpPr>
            <p:nvPr/>
          </p:nvSpPr>
          <p:spPr bwMode="hidden">
            <a:xfrm>
              <a:off x="6" y="0"/>
              <a:ext cx="858" cy="1409"/>
            </a:xfrm>
            <a:custGeom>
              <a:avLst/>
              <a:gdLst/>
              <a:ahLst/>
              <a:cxnLst>
                <a:cxn ang="0">
                  <a:pos x="0" y="1361"/>
                </a:cxn>
                <a:cxn ang="0">
                  <a:pos x="0" y="1409"/>
                </a:cxn>
                <a:cxn ang="0">
                  <a:pos x="54" y="1211"/>
                </a:cxn>
                <a:cxn ang="0">
                  <a:pos x="126" y="1013"/>
                </a:cxn>
                <a:cxn ang="0">
                  <a:pos x="215" y="827"/>
                </a:cxn>
                <a:cxn ang="0">
                  <a:pos x="311" y="647"/>
                </a:cxn>
                <a:cxn ang="0">
                  <a:pos x="431" y="474"/>
                </a:cxn>
                <a:cxn ang="0">
                  <a:pos x="556" y="312"/>
                </a:cxn>
                <a:cxn ang="0">
                  <a:pos x="700" y="150"/>
                </a:cxn>
                <a:cxn ang="0">
                  <a:pos x="855" y="0"/>
                </a:cxn>
                <a:cxn ang="0">
                  <a:pos x="837" y="0"/>
                </a:cxn>
                <a:cxn ang="0">
                  <a:pos x="688" y="144"/>
                </a:cxn>
                <a:cxn ang="0">
                  <a:pos x="550" y="300"/>
                </a:cxn>
                <a:cxn ang="0">
                  <a:pos x="425" y="462"/>
                </a:cxn>
                <a:cxn ang="0">
                  <a:pos x="311" y="629"/>
                </a:cxn>
                <a:cxn ang="0">
                  <a:pos x="215" y="803"/>
                </a:cxn>
                <a:cxn ang="0">
                  <a:pos x="132" y="983"/>
                </a:cxn>
                <a:cxn ang="0">
                  <a:pos x="60" y="1169"/>
                </a:cxn>
                <a:cxn ang="0">
                  <a:pos x="0" y="1361"/>
                </a:cxn>
                <a:cxn ang="0">
                  <a:pos x="0" y="1361"/>
                </a:cxn>
              </a:cxnLst>
              <a:rect l="0" t="0" r="r" b="b"/>
              <a:pathLst>
                <a:path w="855" h="1409">
                  <a:moveTo>
                    <a:pt x="0" y="1361"/>
                  </a:moveTo>
                  <a:lnTo>
                    <a:pt x="0" y="1409"/>
                  </a:lnTo>
                  <a:lnTo>
                    <a:pt x="54" y="1211"/>
                  </a:lnTo>
                  <a:lnTo>
                    <a:pt x="126" y="1013"/>
                  </a:lnTo>
                  <a:lnTo>
                    <a:pt x="215" y="827"/>
                  </a:lnTo>
                  <a:lnTo>
                    <a:pt x="311" y="647"/>
                  </a:lnTo>
                  <a:lnTo>
                    <a:pt x="431" y="474"/>
                  </a:lnTo>
                  <a:lnTo>
                    <a:pt x="556" y="312"/>
                  </a:lnTo>
                  <a:lnTo>
                    <a:pt x="700" y="150"/>
                  </a:lnTo>
                  <a:lnTo>
                    <a:pt x="855" y="0"/>
                  </a:lnTo>
                  <a:lnTo>
                    <a:pt x="837" y="0"/>
                  </a:lnTo>
                  <a:lnTo>
                    <a:pt x="688" y="144"/>
                  </a:lnTo>
                  <a:lnTo>
                    <a:pt x="550" y="300"/>
                  </a:lnTo>
                  <a:lnTo>
                    <a:pt x="425" y="462"/>
                  </a:lnTo>
                  <a:lnTo>
                    <a:pt x="311" y="629"/>
                  </a:lnTo>
                  <a:lnTo>
                    <a:pt x="215" y="803"/>
                  </a:lnTo>
                  <a:lnTo>
                    <a:pt x="132" y="983"/>
                  </a:lnTo>
                  <a:lnTo>
                    <a:pt x="60" y="1169"/>
                  </a:lnTo>
                  <a:lnTo>
                    <a:pt x="0" y="1361"/>
                  </a:lnTo>
                  <a:lnTo>
                    <a:pt x="0" y="1361"/>
                  </a:lnTo>
                  <a:close/>
                </a:path>
              </a:pathLst>
            </a:cu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94118"/>
                    <a:invGamma/>
                  </a:schemeClr>
                </a:gs>
              </a:gsLst>
              <a:lin ang="5400000" scaled="1"/>
            </a:gradFill>
            <a:ln w="9525">
              <a:noFill/>
              <a:round/>
              <a:headEnd/>
              <a:tailEnd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25626" name="Freeform 26"/>
            <p:cNvSpPr>
              <a:spLocks/>
            </p:cNvSpPr>
            <p:nvPr/>
          </p:nvSpPr>
          <p:spPr bwMode="hidden">
            <a:xfrm>
              <a:off x="6" y="0"/>
              <a:ext cx="588" cy="599"/>
            </a:xfrm>
            <a:custGeom>
              <a:avLst/>
              <a:gdLst/>
              <a:ahLst/>
              <a:cxnLst>
                <a:cxn ang="0">
                  <a:pos x="586" y="0"/>
                </a:cxn>
                <a:cxn ang="0">
                  <a:pos x="568" y="0"/>
                </a:cxn>
                <a:cxn ang="0">
                  <a:pos x="407" y="132"/>
                </a:cxn>
                <a:cxn ang="0">
                  <a:pos x="257" y="270"/>
                </a:cxn>
                <a:cxn ang="0">
                  <a:pos x="120" y="420"/>
                </a:cxn>
                <a:cxn ang="0">
                  <a:pos x="0" y="575"/>
                </a:cxn>
                <a:cxn ang="0">
                  <a:pos x="0" y="599"/>
                </a:cxn>
                <a:cxn ang="0">
                  <a:pos x="120" y="432"/>
                </a:cxn>
                <a:cxn ang="0">
                  <a:pos x="257" y="282"/>
                </a:cxn>
                <a:cxn ang="0">
                  <a:pos x="413" y="138"/>
                </a:cxn>
                <a:cxn ang="0">
                  <a:pos x="586" y="0"/>
                </a:cxn>
                <a:cxn ang="0">
                  <a:pos x="586" y="0"/>
                </a:cxn>
              </a:cxnLst>
              <a:rect l="0" t="0" r="r" b="b"/>
              <a:pathLst>
                <a:path w="586" h="599">
                  <a:moveTo>
                    <a:pt x="586" y="0"/>
                  </a:moveTo>
                  <a:lnTo>
                    <a:pt x="568" y="0"/>
                  </a:lnTo>
                  <a:lnTo>
                    <a:pt x="407" y="132"/>
                  </a:lnTo>
                  <a:lnTo>
                    <a:pt x="257" y="270"/>
                  </a:lnTo>
                  <a:lnTo>
                    <a:pt x="120" y="420"/>
                  </a:lnTo>
                  <a:lnTo>
                    <a:pt x="0" y="575"/>
                  </a:lnTo>
                  <a:lnTo>
                    <a:pt x="0" y="599"/>
                  </a:lnTo>
                  <a:lnTo>
                    <a:pt x="120" y="432"/>
                  </a:lnTo>
                  <a:lnTo>
                    <a:pt x="257" y="282"/>
                  </a:lnTo>
                  <a:lnTo>
                    <a:pt x="413" y="138"/>
                  </a:lnTo>
                  <a:lnTo>
                    <a:pt x="586" y="0"/>
                  </a:lnTo>
                  <a:lnTo>
                    <a:pt x="586" y="0"/>
                  </a:lnTo>
                  <a:close/>
                </a:path>
              </a:pathLst>
            </a:custGeom>
            <a:solidFill>
              <a:schemeClr val="bg1"/>
            </a:solidFill>
            <a:ln w="9525">
              <a:noFill/>
              <a:round/>
              <a:headEnd/>
              <a:tailEnd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25627" name="Freeform 27"/>
            <p:cNvSpPr>
              <a:spLocks/>
            </p:cNvSpPr>
            <p:nvPr/>
          </p:nvSpPr>
          <p:spPr bwMode="hidden">
            <a:xfrm>
              <a:off x="6" y="0"/>
              <a:ext cx="270" cy="252"/>
            </a:xfrm>
            <a:custGeom>
              <a:avLst/>
              <a:gdLst/>
              <a:ahLst/>
              <a:cxnLst>
                <a:cxn ang="0">
                  <a:pos x="269" y="0"/>
                </a:cxn>
                <a:cxn ang="0">
                  <a:pos x="251" y="0"/>
                </a:cxn>
                <a:cxn ang="0">
                  <a:pos x="120" y="114"/>
                </a:cxn>
                <a:cxn ang="0">
                  <a:pos x="60" y="174"/>
                </a:cxn>
                <a:cxn ang="0">
                  <a:pos x="0" y="234"/>
                </a:cxn>
                <a:cxn ang="0">
                  <a:pos x="0" y="252"/>
                </a:cxn>
                <a:cxn ang="0">
                  <a:pos x="126" y="120"/>
                </a:cxn>
                <a:cxn ang="0">
                  <a:pos x="269" y="0"/>
                </a:cxn>
                <a:cxn ang="0">
                  <a:pos x="269" y="0"/>
                </a:cxn>
              </a:cxnLst>
              <a:rect l="0" t="0" r="r" b="b"/>
              <a:pathLst>
                <a:path w="269" h="252">
                  <a:moveTo>
                    <a:pt x="269" y="0"/>
                  </a:moveTo>
                  <a:lnTo>
                    <a:pt x="251" y="0"/>
                  </a:lnTo>
                  <a:lnTo>
                    <a:pt x="120" y="114"/>
                  </a:lnTo>
                  <a:lnTo>
                    <a:pt x="60" y="174"/>
                  </a:lnTo>
                  <a:lnTo>
                    <a:pt x="0" y="234"/>
                  </a:lnTo>
                  <a:lnTo>
                    <a:pt x="0" y="252"/>
                  </a:lnTo>
                  <a:lnTo>
                    <a:pt x="126" y="120"/>
                  </a:lnTo>
                  <a:lnTo>
                    <a:pt x="269" y="0"/>
                  </a:lnTo>
                  <a:lnTo>
                    <a:pt x="269" y="0"/>
                  </a:lnTo>
                  <a:close/>
                </a:path>
              </a:pathLst>
            </a:custGeom>
            <a:solidFill>
              <a:schemeClr val="bg1"/>
            </a:solidFill>
            <a:ln w="9525">
              <a:noFill/>
              <a:round/>
              <a:headEnd/>
              <a:tailEnd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25628" name="Line 28"/>
            <p:cNvSpPr>
              <a:spLocks noChangeShapeType="1"/>
            </p:cNvSpPr>
            <p:nvPr/>
          </p:nvSpPr>
          <p:spPr bwMode="hidden">
            <a:xfrm>
              <a:off x="1" y="2749"/>
              <a:ext cx="5758" cy="0"/>
            </a:xfrm>
            <a:prstGeom prst="line">
              <a:avLst/>
            </a:prstGeom>
            <a:noFill/>
            <a:ln w="15875">
              <a:solidFill>
                <a:schemeClr val="bg1"/>
              </a:solidFill>
              <a:round/>
              <a:headEnd/>
              <a:tailEnd/>
            </a:ln>
            <a:effectLst/>
          </p:spPr>
          <p:txBody>
            <a:bodyPr/>
            <a:lstStyle/>
            <a:p>
              <a:endParaRPr lang="en-US"/>
            </a:p>
          </p:txBody>
        </p:sp>
        <p:sp>
          <p:nvSpPr>
            <p:cNvPr id="25629" name="Line 29"/>
            <p:cNvSpPr>
              <a:spLocks noChangeShapeType="1"/>
            </p:cNvSpPr>
            <p:nvPr/>
          </p:nvSpPr>
          <p:spPr bwMode="hidden">
            <a:xfrm>
              <a:off x="1" y="2356"/>
              <a:ext cx="5758" cy="0"/>
            </a:xfrm>
            <a:prstGeom prst="line">
              <a:avLst/>
            </a:prstGeom>
            <a:noFill/>
            <a:ln w="15875">
              <a:solidFill>
                <a:schemeClr val="bg1"/>
              </a:solidFill>
              <a:round/>
              <a:headEnd/>
              <a:tailEnd/>
            </a:ln>
            <a:effectLst/>
          </p:spPr>
          <p:txBody>
            <a:bodyPr/>
            <a:lstStyle/>
            <a:p>
              <a:endParaRPr lang="en-US"/>
            </a:p>
          </p:txBody>
        </p:sp>
        <p:sp>
          <p:nvSpPr>
            <p:cNvPr id="25630" name="Line 30"/>
            <p:cNvSpPr>
              <a:spLocks noChangeShapeType="1"/>
            </p:cNvSpPr>
            <p:nvPr/>
          </p:nvSpPr>
          <p:spPr bwMode="hidden">
            <a:xfrm>
              <a:off x="1" y="3142"/>
              <a:ext cx="5758" cy="0"/>
            </a:xfrm>
            <a:prstGeom prst="line">
              <a:avLst/>
            </a:prstGeom>
            <a:noFill/>
            <a:ln w="15875">
              <a:solidFill>
                <a:schemeClr val="bg2"/>
              </a:solidFill>
              <a:round/>
              <a:headEnd/>
              <a:tailEnd/>
            </a:ln>
            <a:effectLst/>
          </p:spPr>
          <p:txBody>
            <a:bodyPr/>
            <a:lstStyle/>
            <a:p>
              <a:endParaRPr lang="en-US"/>
            </a:p>
          </p:txBody>
        </p:sp>
        <p:grpSp>
          <p:nvGrpSpPr>
            <p:cNvPr id="25631" name="Group 31"/>
            <p:cNvGrpSpPr>
              <a:grpSpLocks/>
            </p:cNvGrpSpPr>
            <p:nvPr/>
          </p:nvGrpSpPr>
          <p:grpSpPr bwMode="auto">
            <a:xfrm>
              <a:off x="1" y="392"/>
              <a:ext cx="5758" cy="1571"/>
              <a:chOff x="1" y="392"/>
              <a:chExt cx="5758" cy="1571"/>
            </a:xfrm>
          </p:grpSpPr>
          <p:sp>
            <p:nvSpPr>
              <p:cNvPr id="25632" name="Line 32"/>
              <p:cNvSpPr>
                <a:spLocks noChangeShapeType="1"/>
              </p:cNvSpPr>
              <p:nvPr userDrawn="1"/>
            </p:nvSpPr>
            <p:spPr bwMode="hidden">
              <a:xfrm>
                <a:off x="1" y="784"/>
                <a:ext cx="5758" cy="0"/>
              </a:xfrm>
              <a:prstGeom prst="line">
                <a:avLst/>
              </a:prstGeom>
              <a:noFill/>
              <a:ln w="15875">
                <a:solidFill>
                  <a:schemeClr val="bg1"/>
                </a:solidFill>
                <a:round/>
                <a:headEnd/>
                <a:tailEnd/>
              </a:ln>
              <a:effectLst/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25633" name="Line 33"/>
              <p:cNvSpPr>
                <a:spLocks noChangeShapeType="1"/>
              </p:cNvSpPr>
              <p:nvPr userDrawn="1"/>
            </p:nvSpPr>
            <p:spPr bwMode="hidden">
              <a:xfrm>
                <a:off x="1" y="1963"/>
                <a:ext cx="5758" cy="0"/>
              </a:xfrm>
              <a:prstGeom prst="line">
                <a:avLst/>
              </a:prstGeom>
              <a:noFill/>
              <a:ln w="15875">
                <a:solidFill>
                  <a:schemeClr val="bg1"/>
                </a:solidFill>
                <a:round/>
                <a:headEnd/>
                <a:tailEnd/>
              </a:ln>
              <a:effectLst/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25634" name="Line 34"/>
              <p:cNvSpPr>
                <a:spLocks noChangeShapeType="1"/>
              </p:cNvSpPr>
              <p:nvPr userDrawn="1"/>
            </p:nvSpPr>
            <p:spPr bwMode="hidden">
              <a:xfrm>
                <a:off x="1" y="1570"/>
                <a:ext cx="5758" cy="0"/>
              </a:xfrm>
              <a:prstGeom prst="line">
                <a:avLst/>
              </a:prstGeom>
              <a:noFill/>
              <a:ln w="15875">
                <a:solidFill>
                  <a:schemeClr val="bg1"/>
                </a:solidFill>
                <a:round/>
                <a:headEnd/>
                <a:tailEnd/>
              </a:ln>
              <a:effectLst/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25635" name="Line 35"/>
              <p:cNvSpPr>
                <a:spLocks noChangeShapeType="1"/>
              </p:cNvSpPr>
              <p:nvPr userDrawn="1"/>
            </p:nvSpPr>
            <p:spPr bwMode="hidden">
              <a:xfrm>
                <a:off x="1" y="1177"/>
                <a:ext cx="5758" cy="0"/>
              </a:xfrm>
              <a:prstGeom prst="line">
                <a:avLst/>
              </a:prstGeom>
              <a:noFill/>
              <a:ln w="15875">
                <a:solidFill>
                  <a:schemeClr val="bg1"/>
                </a:solidFill>
                <a:round/>
                <a:headEnd/>
                <a:tailEnd/>
              </a:ln>
              <a:effectLst/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25636" name="Line 36"/>
              <p:cNvSpPr>
                <a:spLocks noChangeShapeType="1"/>
              </p:cNvSpPr>
              <p:nvPr userDrawn="1"/>
            </p:nvSpPr>
            <p:spPr bwMode="hidden">
              <a:xfrm>
                <a:off x="1" y="392"/>
                <a:ext cx="5758" cy="0"/>
              </a:xfrm>
              <a:prstGeom prst="line">
                <a:avLst/>
              </a:prstGeom>
              <a:noFill/>
              <a:ln w="15875">
                <a:solidFill>
                  <a:schemeClr val="bg1"/>
                </a:solidFill>
                <a:round/>
                <a:headEnd/>
                <a:tailEnd/>
              </a:ln>
              <a:effectLst/>
            </p:spPr>
            <p:txBody>
              <a:bodyPr/>
              <a:lstStyle/>
              <a:p>
                <a:endParaRPr lang="en-US"/>
              </a:p>
            </p:txBody>
          </p:sp>
        </p:grpSp>
        <p:sp>
          <p:nvSpPr>
            <p:cNvPr id="25637" name="Line 37"/>
            <p:cNvSpPr>
              <a:spLocks noChangeShapeType="1"/>
            </p:cNvSpPr>
            <p:nvPr/>
          </p:nvSpPr>
          <p:spPr bwMode="hidden">
            <a:xfrm>
              <a:off x="1" y="3928"/>
              <a:ext cx="5758" cy="0"/>
            </a:xfrm>
            <a:prstGeom prst="line">
              <a:avLst/>
            </a:prstGeom>
            <a:noFill/>
            <a:ln w="15875">
              <a:solidFill>
                <a:schemeClr val="bg2"/>
              </a:solidFill>
              <a:round/>
              <a:headEnd/>
              <a:tailEnd/>
            </a:ln>
            <a:effectLst/>
          </p:spPr>
          <p:txBody>
            <a:bodyPr/>
            <a:lstStyle/>
            <a:p>
              <a:endParaRPr lang="en-US"/>
            </a:p>
          </p:txBody>
        </p:sp>
        <p:sp>
          <p:nvSpPr>
            <p:cNvPr id="25638" name="Line 38"/>
            <p:cNvSpPr>
              <a:spLocks noChangeShapeType="1"/>
            </p:cNvSpPr>
            <p:nvPr/>
          </p:nvSpPr>
          <p:spPr bwMode="hidden">
            <a:xfrm>
              <a:off x="1" y="3535"/>
              <a:ext cx="5758" cy="0"/>
            </a:xfrm>
            <a:prstGeom prst="line">
              <a:avLst/>
            </a:prstGeom>
            <a:noFill/>
            <a:ln w="15875">
              <a:solidFill>
                <a:schemeClr val="bg2"/>
              </a:solidFill>
              <a:round/>
              <a:headEnd/>
              <a:tailEnd/>
            </a:ln>
            <a:effectLst/>
          </p:spPr>
          <p:txBody>
            <a:bodyPr/>
            <a:lstStyle/>
            <a:p>
              <a:endParaRPr lang="en-US"/>
            </a:p>
          </p:txBody>
        </p:sp>
      </p:grpSp>
      <p:sp>
        <p:nvSpPr>
          <p:cNvPr id="25639" name="Rectangle 39"/>
          <p:cNvSpPr>
            <a:spLocks noGrp="1" noChangeArrowheads="1"/>
          </p:cNvSpPr>
          <p:nvPr>
            <p:ph type="ctrTitle" sz="quarter"/>
          </p:nvPr>
        </p:nvSpPr>
        <p:spPr>
          <a:xfrm>
            <a:off x="685800" y="1692275"/>
            <a:ext cx="7772400" cy="1736725"/>
          </a:xfrm>
        </p:spPr>
        <p:txBody>
          <a:bodyPr anchor="b"/>
          <a:lstStyle>
            <a:lvl1pPr>
              <a:defRPr sz="5400"/>
            </a:lvl1pPr>
          </a:lstStyle>
          <a:p>
            <a:r>
              <a:rPr lang="en-US"/>
              <a:t>Haga clic para cambiar el estilo de título	</a:t>
            </a:r>
          </a:p>
        </p:txBody>
      </p:sp>
      <p:sp>
        <p:nvSpPr>
          <p:cNvPr id="25640" name="Rectangle 40"/>
          <p:cNvSpPr>
            <a:spLocks noGrp="1" noChangeArrowheads="1"/>
          </p:cNvSpPr>
          <p:nvPr>
            <p:ph type="subTitle" sz="quarter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Font typeface="Wingdings" pitchFamily="2" charset="2"/>
              <a:buNone/>
              <a:defRPr/>
            </a:lvl1pPr>
          </a:lstStyle>
          <a:p>
            <a:r>
              <a:rPr lang="en-US"/>
              <a:t>Haga clic para modificar el estilo de subtítulo del patrón</a:t>
            </a:r>
          </a:p>
        </p:txBody>
      </p:sp>
      <p:sp>
        <p:nvSpPr>
          <p:cNvPr id="25641" name="Rectangle 41"/>
          <p:cNvSpPr>
            <a:spLocks noGrp="1" noChangeArrowheads="1"/>
          </p:cNvSpPr>
          <p:nvPr>
            <p:ph type="dt" sz="quarter" idx="2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25642" name="Rectangle 42"/>
          <p:cNvSpPr>
            <a:spLocks noGrp="1" noChangeArrowheads="1"/>
          </p:cNvSpPr>
          <p:nvPr>
            <p:ph type="ftr" sz="quarter" idx="3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25643" name="Rectangle 43"/>
          <p:cNvSpPr>
            <a:spLocks noGrp="1" noChangeArrowheads="1"/>
          </p:cNvSpPr>
          <p:nvPr>
            <p:ph type="sldNum" sz="quarter" idx="4"/>
          </p:nvPr>
        </p:nvSpPr>
        <p:spPr/>
        <p:txBody>
          <a:bodyPr/>
          <a:lstStyle>
            <a:lvl1pPr>
              <a:defRPr/>
            </a:lvl1pPr>
          </a:lstStyle>
          <a:p>
            <a:fld id="{300F1B6D-4862-4113-AAB1-8A259A04493A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2377D7AA-81FF-400A-8680-3D6A87BE9837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7813"/>
            <a:ext cx="2057400" cy="5853112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7813"/>
            <a:ext cx="6019800" cy="5853112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9FE11E87-F9A4-46D7-BCC1-015364AAF5D4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AF26836D-FB06-43F1-92AE-8733DA3B605F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07C84E32-089C-4589-9F9C-786CF563756E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30725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30725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B7A7BCB3-BD42-4F54-8990-CBCE78C88957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C1948DC7-5D32-4AA6-8C66-B0B2FA7D7DCA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DC88CCAD-73B7-496D-B11C-20A1F7389D11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66E066DD-94CD-411E-88C0-BE9BE9036C32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B4A84ECC-8873-43EB-A440-1257E479D2BC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9B19FC4E-2C9F-44CA-9D52-A757A7E9EF2E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gradFill rotWithShape="0">
          <a:gsLst>
            <a:gs pos="0">
              <a:schemeClr val="bg1"/>
            </a:gs>
            <a:gs pos="100000">
              <a:schemeClr val="bg1">
                <a:gamma/>
                <a:shade val="39216"/>
                <a:invGamma/>
              </a:schemeClr>
            </a:gs>
          </a:gsLst>
          <a:lin ang="5400000" scaled="1"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4578" name="Group 2"/>
          <p:cNvGrpSpPr>
            <a:grpSpLocks/>
          </p:cNvGrpSpPr>
          <p:nvPr/>
        </p:nvGrpSpPr>
        <p:grpSpPr bwMode="auto">
          <a:xfrm>
            <a:off x="1588" y="0"/>
            <a:ext cx="9148762" cy="6851650"/>
            <a:chOff x="1" y="0"/>
            <a:chExt cx="5763" cy="4316"/>
          </a:xfrm>
        </p:grpSpPr>
        <p:sp>
          <p:nvSpPr>
            <p:cNvPr id="24579" name="Freeform 3"/>
            <p:cNvSpPr>
              <a:spLocks/>
            </p:cNvSpPr>
            <p:nvPr/>
          </p:nvSpPr>
          <p:spPr bwMode="hidden">
            <a:xfrm>
              <a:off x="5045" y="2626"/>
              <a:ext cx="719" cy="1690"/>
            </a:xfrm>
            <a:custGeom>
              <a:avLst/>
              <a:gdLst/>
              <a:ahLst/>
              <a:cxnLst>
                <a:cxn ang="0">
                  <a:pos x="717" y="72"/>
                </a:cxn>
                <a:cxn ang="0">
                  <a:pos x="717" y="0"/>
                </a:cxn>
                <a:cxn ang="0">
                  <a:pos x="699" y="101"/>
                </a:cxn>
                <a:cxn ang="0">
                  <a:pos x="675" y="209"/>
                </a:cxn>
                <a:cxn ang="0">
                  <a:pos x="627" y="389"/>
                </a:cxn>
                <a:cxn ang="0">
                  <a:pos x="574" y="569"/>
                </a:cxn>
                <a:cxn ang="0">
                  <a:pos x="502" y="749"/>
                </a:cxn>
                <a:cxn ang="0">
                  <a:pos x="424" y="935"/>
                </a:cxn>
                <a:cxn ang="0">
                  <a:pos x="334" y="1121"/>
                </a:cxn>
                <a:cxn ang="0">
                  <a:pos x="233" y="1312"/>
                </a:cxn>
                <a:cxn ang="0">
                  <a:pos x="125" y="1498"/>
                </a:cxn>
                <a:cxn ang="0">
                  <a:pos x="0" y="1690"/>
                </a:cxn>
                <a:cxn ang="0">
                  <a:pos x="11" y="1690"/>
                </a:cxn>
                <a:cxn ang="0">
                  <a:pos x="137" y="1498"/>
                </a:cxn>
                <a:cxn ang="0">
                  <a:pos x="245" y="1312"/>
                </a:cxn>
                <a:cxn ang="0">
                  <a:pos x="346" y="1121"/>
                </a:cxn>
                <a:cxn ang="0">
                  <a:pos x="436" y="935"/>
                </a:cxn>
                <a:cxn ang="0">
                  <a:pos x="514" y="749"/>
                </a:cxn>
                <a:cxn ang="0">
                  <a:pos x="585" y="569"/>
                </a:cxn>
                <a:cxn ang="0">
                  <a:pos x="639" y="389"/>
                </a:cxn>
                <a:cxn ang="0">
                  <a:pos x="687" y="209"/>
                </a:cxn>
                <a:cxn ang="0">
                  <a:pos x="705" y="143"/>
                </a:cxn>
                <a:cxn ang="0">
                  <a:pos x="717" y="72"/>
                </a:cxn>
                <a:cxn ang="0">
                  <a:pos x="717" y="72"/>
                </a:cxn>
              </a:cxnLst>
              <a:rect l="0" t="0" r="r" b="b"/>
              <a:pathLst>
                <a:path w="717" h="1690">
                  <a:moveTo>
                    <a:pt x="717" y="72"/>
                  </a:moveTo>
                  <a:lnTo>
                    <a:pt x="717" y="0"/>
                  </a:lnTo>
                  <a:lnTo>
                    <a:pt x="699" y="101"/>
                  </a:lnTo>
                  <a:lnTo>
                    <a:pt x="675" y="209"/>
                  </a:lnTo>
                  <a:lnTo>
                    <a:pt x="627" y="389"/>
                  </a:lnTo>
                  <a:lnTo>
                    <a:pt x="574" y="569"/>
                  </a:lnTo>
                  <a:lnTo>
                    <a:pt x="502" y="749"/>
                  </a:lnTo>
                  <a:lnTo>
                    <a:pt x="424" y="935"/>
                  </a:lnTo>
                  <a:lnTo>
                    <a:pt x="334" y="1121"/>
                  </a:lnTo>
                  <a:lnTo>
                    <a:pt x="233" y="1312"/>
                  </a:lnTo>
                  <a:lnTo>
                    <a:pt x="125" y="1498"/>
                  </a:lnTo>
                  <a:lnTo>
                    <a:pt x="0" y="1690"/>
                  </a:lnTo>
                  <a:lnTo>
                    <a:pt x="11" y="1690"/>
                  </a:lnTo>
                  <a:lnTo>
                    <a:pt x="137" y="1498"/>
                  </a:lnTo>
                  <a:lnTo>
                    <a:pt x="245" y="1312"/>
                  </a:lnTo>
                  <a:lnTo>
                    <a:pt x="346" y="1121"/>
                  </a:lnTo>
                  <a:lnTo>
                    <a:pt x="436" y="935"/>
                  </a:lnTo>
                  <a:lnTo>
                    <a:pt x="514" y="749"/>
                  </a:lnTo>
                  <a:lnTo>
                    <a:pt x="585" y="569"/>
                  </a:lnTo>
                  <a:lnTo>
                    <a:pt x="639" y="389"/>
                  </a:lnTo>
                  <a:lnTo>
                    <a:pt x="687" y="209"/>
                  </a:lnTo>
                  <a:lnTo>
                    <a:pt x="705" y="143"/>
                  </a:lnTo>
                  <a:lnTo>
                    <a:pt x="717" y="72"/>
                  </a:lnTo>
                  <a:lnTo>
                    <a:pt x="717" y="72"/>
                  </a:lnTo>
                  <a:close/>
                </a:path>
              </a:pathLst>
            </a:custGeom>
            <a:gradFill rotWithShape="0">
              <a:gsLst>
                <a:gs pos="0">
                  <a:schemeClr val="bg2"/>
                </a:gs>
                <a:gs pos="100000">
                  <a:schemeClr val="bg2">
                    <a:gamma/>
                    <a:shade val="60784"/>
                    <a:invGamma/>
                  </a:schemeClr>
                </a:gs>
              </a:gsLst>
              <a:lin ang="5400000" scaled="1"/>
            </a:gradFill>
            <a:ln w="9525">
              <a:noFill/>
              <a:round/>
              <a:headEnd/>
              <a:tailEnd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24580" name="Freeform 4"/>
            <p:cNvSpPr>
              <a:spLocks/>
            </p:cNvSpPr>
            <p:nvPr/>
          </p:nvSpPr>
          <p:spPr bwMode="hidden">
            <a:xfrm>
              <a:off x="5386" y="3794"/>
              <a:ext cx="378" cy="522"/>
            </a:xfrm>
            <a:custGeom>
              <a:avLst/>
              <a:gdLst/>
              <a:ahLst/>
              <a:cxnLst>
                <a:cxn ang="0">
                  <a:pos x="377" y="0"/>
                </a:cxn>
                <a:cxn ang="0">
                  <a:pos x="293" y="132"/>
                </a:cxn>
                <a:cxn ang="0">
                  <a:pos x="204" y="264"/>
                </a:cxn>
                <a:cxn ang="0">
                  <a:pos x="102" y="396"/>
                </a:cxn>
                <a:cxn ang="0">
                  <a:pos x="0" y="522"/>
                </a:cxn>
                <a:cxn ang="0">
                  <a:pos x="12" y="522"/>
                </a:cxn>
                <a:cxn ang="0">
                  <a:pos x="114" y="402"/>
                </a:cxn>
                <a:cxn ang="0">
                  <a:pos x="204" y="282"/>
                </a:cxn>
                <a:cxn ang="0">
                  <a:pos x="377" y="24"/>
                </a:cxn>
                <a:cxn ang="0">
                  <a:pos x="377" y="0"/>
                </a:cxn>
                <a:cxn ang="0">
                  <a:pos x="377" y="0"/>
                </a:cxn>
              </a:cxnLst>
              <a:rect l="0" t="0" r="r" b="b"/>
              <a:pathLst>
                <a:path w="377" h="522">
                  <a:moveTo>
                    <a:pt x="377" y="0"/>
                  </a:moveTo>
                  <a:lnTo>
                    <a:pt x="293" y="132"/>
                  </a:lnTo>
                  <a:lnTo>
                    <a:pt x="204" y="264"/>
                  </a:lnTo>
                  <a:lnTo>
                    <a:pt x="102" y="396"/>
                  </a:lnTo>
                  <a:lnTo>
                    <a:pt x="0" y="522"/>
                  </a:lnTo>
                  <a:lnTo>
                    <a:pt x="12" y="522"/>
                  </a:lnTo>
                  <a:lnTo>
                    <a:pt x="114" y="402"/>
                  </a:lnTo>
                  <a:lnTo>
                    <a:pt x="204" y="282"/>
                  </a:lnTo>
                  <a:lnTo>
                    <a:pt x="377" y="24"/>
                  </a:lnTo>
                  <a:lnTo>
                    <a:pt x="377" y="0"/>
                  </a:lnTo>
                  <a:lnTo>
                    <a:pt x="377" y="0"/>
                  </a:lnTo>
                  <a:close/>
                </a:path>
              </a:pathLst>
            </a:custGeom>
            <a:gradFill rotWithShape="0">
              <a:gsLst>
                <a:gs pos="0">
                  <a:schemeClr val="bg2"/>
                </a:gs>
                <a:gs pos="100000">
                  <a:schemeClr val="bg2">
                    <a:gamma/>
                    <a:shade val="60784"/>
                    <a:invGamma/>
                  </a:schemeClr>
                </a:gs>
              </a:gsLst>
              <a:lin ang="5400000" scaled="1"/>
            </a:gradFill>
            <a:ln w="9525">
              <a:noFill/>
              <a:round/>
              <a:headEnd/>
              <a:tailEnd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24581" name="Freeform 5"/>
            <p:cNvSpPr>
              <a:spLocks/>
            </p:cNvSpPr>
            <p:nvPr/>
          </p:nvSpPr>
          <p:spPr bwMode="hidden">
            <a:xfrm>
              <a:off x="5680" y="4214"/>
              <a:ext cx="84" cy="102"/>
            </a:xfrm>
            <a:custGeom>
              <a:avLst/>
              <a:gdLst/>
              <a:ahLst/>
              <a:cxnLst>
                <a:cxn ang="0">
                  <a:pos x="0" y="102"/>
                </a:cxn>
                <a:cxn ang="0">
                  <a:pos x="18" y="102"/>
                </a:cxn>
                <a:cxn ang="0">
                  <a:pos x="48" y="60"/>
                </a:cxn>
                <a:cxn ang="0">
                  <a:pos x="84" y="24"/>
                </a:cxn>
                <a:cxn ang="0">
                  <a:pos x="84" y="0"/>
                </a:cxn>
                <a:cxn ang="0">
                  <a:pos x="42" y="54"/>
                </a:cxn>
                <a:cxn ang="0">
                  <a:pos x="0" y="102"/>
                </a:cxn>
                <a:cxn ang="0">
                  <a:pos x="0" y="102"/>
                </a:cxn>
              </a:cxnLst>
              <a:rect l="0" t="0" r="r" b="b"/>
              <a:pathLst>
                <a:path w="84" h="102">
                  <a:moveTo>
                    <a:pt x="0" y="102"/>
                  </a:moveTo>
                  <a:lnTo>
                    <a:pt x="18" y="102"/>
                  </a:lnTo>
                  <a:lnTo>
                    <a:pt x="48" y="60"/>
                  </a:lnTo>
                  <a:lnTo>
                    <a:pt x="84" y="24"/>
                  </a:lnTo>
                  <a:lnTo>
                    <a:pt x="84" y="0"/>
                  </a:lnTo>
                  <a:lnTo>
                    <a:pt x="42" y="54"/>
                  </a:lnTo>
                  <a:lnTo>
                    <a:pt x="0" y="102"/>
                  </a:lnTo>
                  <a:lnTo>
                    <a:pt x="0" y="102"/>
                  </a:lnTo>
                  <a:close/>
                </a:path>
              </a:pathLst>
            </a:custGeom>
            <a:gradFill rotWithShape="0">
              <a:gsLst>
                <a:gs pos="0">
                  <a:schemeClr val="bg2"/>
                </a:gs>
                <a:gs pos="100000">
                  <a:schemeClr val="bg2">
                    <a:gamma/>
                    <a:shade val="60784"/>
                    <a:invGamma/>
                  </a:schemeClr>
                </a:gs>
              </a:gsLst>
              <a:lin ang="5400000" scaled="1"/>
            </a:gradFill>
            <a:ln w="9525">
              <a:noFill/>
              <a:round/>
              <a:headEnd/>
              <a:tailEnd/>
            </a:ln>
          </p:spPr>
          <p:txBody>
            <a:bodyPr/>
            <a:lstStyle/>
            <a:p>
              <a:endParaRPr lang="en-US"/>
            </a:p>
          </p:txBody>
        </p:sp>
        <p:grpSp>
          <p:nvGrpSpPr>
            <p:cNvPr id="24582" name="Group 6"/>
            <p:cNvGrpSpPr>
              <a:grpSpLocks/>
            </p:cNvGrpSpPr>
            <p:nvPr/>
          </p:nvGrpSpPr>
          <p:grpSpPr bwMode="auto">
            <a:xfrm>
              <a:off x="288" y="0"/>
              <a:ext cx="5098" cy="4316"/>
              <a:chOff x="288" y="0"/>
              <a:chExt cx="5098" cy="4316"/>
            </a:xfrm>
          </p:grpSpPr>
          <p:sp>
            <p:nvSpPr>
              <p:cNvPr id="24583" name="Freeform 7"/>
              <p:cNvSpPr>
                <a:spLocks/>
              </p:cNvSpPr>
              <p:nvPr userDrawn="1"/>
            </p:nvSpPr>
            <p:spPr bwMode="hidden">
              <a:xfrm>
                <a:off x="2789" y="0"/>
                <a:ext cx="72" cy="4316"/>
              </a:xfrm>
              <a:custGeom>
                <a:avLst/>
                <a:gdLst/>
                <a:ahLst/>
                <a:cxnLst>
                  <a:cxn ang="0">
                    <a:pos x="0" y="0"/>
                  </a:cxn>
                  <a:cxn ang="0">
                    <a:pos x="60" y="4316"/>
                  </a:cxn>
                  <a:cxn ang="0">
                    <a:pos x="72" y="4316"/>
                  </a:cxn>
                  <a:cxn ang="0">
                    <a:pos x="12" y="0"/>
                  </a:cxn>
                  <a:cxn ang="0">
                    <a:pos x="0" y="0"/>
                  </a:cxn>
                  <a:cxn ang="0">
                    <a:pos x="0" y="0"/>
                  </a:cxn>
                </a:cxnLst>
                <a:rect l="0" t="0" r="r" b="b"/>
                <a:pathLst>
                  <a:path w="72" h="4316">
                    <a:moveTo>
                      <a:pt x="0" y="0"/>
                    </a:moveTo>
                    <a:lnTo>
                      <a:pt x="60" y="4316"/>
                    </a:lnTo>
                    <a:lnTo>
                      <a:pt x="72" y="4316"/>
                    </a:lnTo>
                    <a:lnTo>
                      <a:pt x="12" y="0"/>
                    </a:lnTo>
                    <a:lnTo>
                      <a:pt x="0" y="0"/>
                    </a:lnTo>
                    <a:lnTo>
                      <a:pt x="0" y="0"/>
                    </a:lnTo>
                    <a:close/>
                  </a:path>
                </a:pathLst>
              </a:custGeom>
              <a:gradFill rotWithShape="0">
                <a:gsLst>
                  <a:gs pos="0">
                    <a:schemeClr val="bg1"/>
                  </a:gs>
                  <a:gs pos="100000">
                    <a:schemeClr val="bg1">
                      <a:gamma/>
                      <a:shade val="66667"/>
                      <a:invGamma/>
                    </a:schemeClr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24584" name="Freeform 8"/>
              <p:cNvSpPr>
                <a:spLocks/>
              </p:cNvSpPr>
              <p:nvPr userDrawn="1"/>
            </p:nvSpPr>
            <p:spPr bwMode="hidden">
              <a:xfrm>
                <a:off x="3089" y="0"/>
                <a:ext cx="174" cy="4316"/>
              </a:xfrm>
              <a:custGeom>
                <a:avLst/>
                <a:gdLst/>
                <a:ahLst/>
                <a:cxnLst>
                  <a:cxn ang="0">
                    <a:pos x="24" y="0"/>
                  </a:cxn>
                  <a:cxn ang="0">
                    <a:pos x="12" y="0"/>
                  </a:cxn>
                  <a:cxn ang="0">
                    <a:pos x="42" y="216"/>
                  </a:cxn>
                  <a:cxn ang="0">
                    <a:pos x="72" y="444"/>
                  </a:cxn>
                  <a:cxn ang="0">
                    <a:pos x="96" y="689"/>
                  </a:cxn>
                  <a:cxn ang="0">
                    <a:pos x="120" y="947"/>
                  </a:cxn>
                  <a:cxn ang="0">
                    <a:pos x="132" y="1211"/>
                  </a:cxn>
                  <a:cxn ang="0">
                    <a:pos x="150" y="1487"/>
                  </a:cxn>
                  <a:cxn ang="0">
                    <a:pos x="156" y="1768"/>
                  </a:cxn>
                  <a:cxn ang="0">
                    <a:pos x="162" y="2062"/>
                  </a:cxn>
                  <a:cxn ang="0">
                    <a:pos x="156" y="2644"/>
                  </a:cxn>
                  <a:cxn ang="0">
                    <a:pos x="126" y="3225"/>
                  </a:cxn>
                  <a:cxn ang="0">
                    <a:pos x="108" y="3507"/>
                  </a:cxn>
                  <a:cxn ang="0">
                    <a:pos x="78" y="3788"/>
                  </a:cxn>
                  <a:cxn ang="0">
                    <a:pos x="42" y="4058"/>
                  </a:cxn>
                  <a:cxn ang="0">
                    <a:pos x="0" y="4316"/>
                  </a:cxn>
                  <a:cxn ang="0">
                    <a:pos x="12" y="4316"/>
                  </a:cxn>
                  <a:cxn ang="0">
                    <a:pos x="54" y="4058"/>
                  </a:cxn>
                  <a:cxn ang="0">
                    <a:pos x="90" y="3782"/>
                  </a:cxn>
                  <a:cxn ang="0">
                    <a:pos x="120" y="3507"/>
                  </a:cxn>
                  <a:cxn ang="0">
                    <a:pos x="138" y="3219"/>
                  </a:cxn>
                  <a:cxn ang="0">
                    <a:pos x="168" y="2638"/>
                  </a:cxn>
                  <a:cxn ang="0">
                    <a:pos x="174" y="2056"/>
                  </a:cxn>
                  <a:cxn ang="0">
                    <a:pos x="168" y="1768"/>
                  </a:cxn>
                  <a:cxn ang="0">
                    <a:pos x="162" y="1487"/>
                  </a:cxn>
                  <a:cxn ang="0">
                    <a:pos x="144" y="1211"/>
                  </a:cxn>
                  <a:cxn ang="0">
                    <a:pos x="132" y="941"/>
                  </a:cxn>
                  <a:cxn ang="0">
                    <a:pos x="108" y="689"/>
                  </a:cxn>
                  <a:cxn ang="0">
                    <a:pos x="84" y="444"/>
                  </a:cxn>
                  <a:cxn ang="0">
                    <a:pos x="54" y="216"/>
                  </a:cxn>
                  <a:cxn ang="0">
                    <a:pos x="24" y="0"/>
                  </a:cxn>
                  <a:cxn ang="0">
                    <a:pos x="24" y="0"/>
                  </a:cxn>
                </a:cxnLst>
                <a:rect l="0" t="0" r="r" b="b"/>
                <a:pathLst>
                  <a:path w="174" h="4316">
                    <a:moveTo>
                      <a:pt x="24" y="0"/>
                    </a:moveTo>
                    <a:lnTo>
                      <a:pt x="12" y="0"/>
                    </a:lnTo>
                    <a:lnTo>
                      <a:pt x="42" y="216"/>
                    </a:lnTo>
                    <a:lnTo>
                      <a:pt x="72" y="444"/>
                    </a:lnTo>
                    <a:lnTo>
                      <a:pt x="96" y="689"/>
                    </a:lnTo>
                    <a:lnTo>
                      <a:pt x="120" y="947"/>
                    </a:lnTo>
                    <a:lnTo>
                      <a:pt x="132" y="1211"/>
                    </a:lnTo>
                    <a:lnTo>
                      <a:pt x="150" y="1487"/>
                    </a:lnTo>
                    <a:lnTo>
                      <a:pt x="156" y="1768"/>
                    </a:lnTo>
                    <a:lnTo>
                      <a:pt x="162" y="2062"/>
                    </a:lnTo>
                    <a:lnTo>
                      <a:pt x="156" y="2644"/>
                    </a:lnTo>
                    <a:lnTo>
                      <a:pt x="126" y="3225"/>
                    </a:lnTo>
                    <a:lnTo>
                      <a:pt x="108" y="3507"/>
                    </a:lnTo>
                    <a:lnTo>
                      <a:pt x="78" y="3788"/>
                    </a:lnTo>
                    <a:lnTo>
                      <a:pt x="42" y="4058"/>
                    </a:lnTo>
                    <a:lnTo>
                      <a:pt x="0" y="4316"/>
                    </a:lnTo>
                    <a:lnTo>
                      <a:pt x="12" y="4316"/>
                    </a:lnTo>
                    <a:lnTo>
                      <a:pt x="54" y="4058"/>
                    </a:lnTo>
                    <a:lnTo>
                      <a:pt x="90" y="3782"/>
                    </a:lnTo>
                    <a:lnTo>
                      <a:pt x="120" y="3507"/>
                    </a:lnTo>
                    <a:lnTo>
                      <a:pt x="138" y="3219"/>
                    </a:lnTo>
                    <a:lnTo>
                      <a:pt x="168" y="2638"/>
                    </a:lnTo>
                    <a:lnTo>
                      <a:pt x="174" y="2056"/>
                    </a:lnTo>
                    <a:lnTo>
                      <a:pt x="168" y="1768"/>
                    </a:lnTo>
                    <a:lnTo>
                      <a:pt x="162" y="1487"/>
                    </a:lnTo>
                    <a:lnTo>
                      <a:pt x="144" y="1211"/>
                    </a:lnTo>
                    <a:lnTo>
                      <a:pt x="132" y="941"/>
                    </a:lnTo>
                    <a:lnTo>
                      <a:pt x="108" y="689"/>
                    </a:lnTo>
                    <a:lnTo>
                      <a:pt x="84" y="444"/>
                    </a:lnTo>
                    <a:lnTo>
                      <a:pt x="54" y="216"/>
                    </a:lnTo>
                    <a:lnTo>
                      <a:pt x="24" y="0"/>
                    </a:lnTo>
                    <a:lnTo>
                      <a:pt x="24" y="0"/>
                    </a:lnTo>
                    <a:close/>
                  </a:path>
                </a:pathLst>
              </a:custGeom>
              <a:gradFill rotWithShape="0">
                <a:gsLst>
                  <a:gs pos="0">
                    <a:schemeClr val="bg1"/>
                  </a:gs>
                  <a:gs pos="100000">
                    <a:schemeClr val="bg1">
                      <a:gamma/>
                      <a:shade val="66667"/>
                      <a:invGamma/>
                    </a:schemeClr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24585" name="Freeform 9"/>
              <p:cNvSpPr>
                <a:spLocks/>
              </p:cNvSpPr>
              <p:nvPr userDrawn="1"/>
            </p:nvSpPr>
            <p:spPr bwMode="hidden">
              <a:xfrm>
                <a:off x="3358" y="0"/>
                <a:ext cx="337" cy="4316"/>
              </a:xfrm>
              <a:custGeom>
                <a:avLst/>
                <a:gdLst/>
                <a:ahLst/>
                <a:cxnLst>
                  <a:cxn ang="0">
                    <a:pos x="329" y="2014"/>
                  </a:cxn>
                  <a:cxn ang="0">
                    <a:pos x="317" y="1726"/>
                  </a:cxn>
                  <a:cxn ang="0">
                    <a:pos x="293" y="1445"/>
                  </a:cxn>
                  <a:cxn ang="0">
                    <a:pos x="263" y="1175"/>
                  </a:cxn>
                  <a:cxn ang="0">
                    <a:pos x="228" y="917"/>
                  </a:cxn>
                  <a:cxn ang="0">
                    <a:pos x="186" y="665"/>
                  </a:cxn>
                  <a:cxn ang="0">
                    <a:pos x="132" y="432"/>
                  </a:cxn>
                  <a:cxn ang="0">
                    <a:pos x="78" y="204"/>
                  </a:cxn>
                  <a:cxn ang="0">
                    <a:pos x="12" y="0"/>
                  </a:cxn>
                  <a:cxn ang="0">
                    <a:pos x="0" y="0"/>
                  </a:cxn>
                  <a:cxn ang="0">
                    <a:pos x="66" y="204"/>
                  </a:cxn>
                  <a:cxn ang="0">
                    <a:pos x="120" y="432"/>
                  </a:cxn>
                  <a:cxn ang="0">
                    <a:pos x="174" y="665"/>
                  </a:cxn>
                  <a:cxn ang="0">
                    <a:pos x="216" y="917"/>
                  </a:cxn>
                  <a:cxn ang="0">
                    <a:pos x="251" y="1175"/>
                  </a:cxn>
                  <a:cxn ang="0">
                    <a:pos x="281" y="1445"/>
                  </a:cxn>
                  <a:cxn ang="0">
                    <a:pos x="305" y="1726"/>
                  </a:cxn>
                  <a:cxn ang="0">
                    <a:pos x="317" y="2014"/>
                  </a:cxn>
                  <a:cxn ang="0">
                    <a:pos x="323" y="2314"/>
                  </a:cxn>
                  <a:cxn ang="0">
                    <a:pos x="317" y="2608"/>
                  </a:cxn>
                  <a:cxn ang="0">
                    <a:pos x="305" y="2907"/>
                  </a:cxn>
                  <a:cxn ang="0">
                    <a:pos x="281" y="3201"/>
                  </a:cxn>
                  <a:cxn ang="0">
                    <a:pos x="257" y="3489"/>
                  </a:cxn>
                  <a:cxn ang="0">
                    <a:pos x="216" y="3777"/>
                  </a:cxn>
                  <a:cxn ang="0">
                    <a:pos x="174" y="4052"/>
                  </a:cxn>
                  <a:cxn ang="0">
                    <a:pos x="120" y="4316"/>
                  </a:cxn>
                  <a:cxn ang="0">
                    <a:pos x="132" y="4316"/>
                  </a:cxn>
                  <a:cxn ang="0">
                    <a:pos x="186" y="4052"/>
                  </a:cxn>
                  <a:cxn ang="0">
                    <a:pos x="228" y="3777"/>
                  </a:cxn>
                  <a:cxn ang="0">
                    <a:pos x="269" y="3489"/>
                  </a:cxn>
                  <a:cxn ang="0">
                    <a:pos x="293" y="3201"/>
                  </a:cxn>
                  <a:cxn ang="0">
                    <a:pos x="317" y="2907"/>
                  </a:cxn>
                  <a:cxn ang="0">
                    <a:pos x="329" y="2608"/>
                  </a:cxn>
                  <a:cxn ang="0">
                    <a:pos x="335" y="2314"/>
                  </a:cxn>
                  <a:cxn ang="0">
                    <a:pos x="329" y="2014"/>
                  </a:cxn>
                  <a:cxn ang="0">
                    <a:pos x="329" y="2014"/>
                  </a:cxn>
                </a:cxnLst>
                <a:rect l="0" t="0" r="r" b="b"/>
                <a:pathLst>
                  <a:path w="335" h="4316">
                    <a:moveTo>
                      <a:pt x="329" y="2014"/>
                    </a:moveTo>
                    <a:lnTo>
                      <a:pt x="317" y="1726"/>
                    </a:lnTo>
                    <a:lnTo>
                      <a:pt x="293" y="1445"/>
                    </a:lnTo>
                    <a:lnTo>
                      <a:pt x="263" y="1175"/>
                    </a:lnTo>
                    <a:lnTo>
                      <a:pt x="228" y="917"/>
                    </a:lnTo>
                    <a:lnTo>
                      <a:pt x="186" y="665"/>
                    </a:lnTo>
                    <a:lnTo>
                      <a:pt x="132" y="432"/>
                    </a:lnTo>
                    <a:lnTo>
                      <a:pt x="78" y="204"/>
                    </a:lnTo>
                    <a:lnTo>
                      <a:pt x="12" y="0"/>
                    </a:lnTo>
                    <a:lnTo>
                      <a:pt x="0" y="0"/>
                    </a:lnTo>
                    <a:lnTo>
                      <a:pt x="66" y="204"/>
                    </a:lnTo>
                    <a:lnTo>
                      <a:pt x="120" y="432"/>
                    </a:lnTo>
                    <a:lnTo>
                      <a:pt x="174" y="665"/>
                    </a:lnTo>
                    <a:lnTo>
                      <a:pt x="216" y="917"/>
                    </a:lnTo>
                    <a:lnTo>
                      <a:pt x="251" y="1175"/>
                    </a:lnTo>
                    <a:lnTo>
                      <a:pt x="281" y="1445"/>
                    </a:lnTo>
                    <a:lnTo>
                      <a:pt x="305" y="1726"/>
                    </a:lnTo>
                    <a:lnTo>
                      <a:pt x="317" y="2014"/>
                    </a:lnTo>
                    <a:lnTo>
                      <a:pt x="323" y="2314"/>
                    </a:lnTo>
                    <a:lnTo>
                      <a:pt x="317" y="2608"/>
                    </a:lnTo>
                    <a:lnTo>
                      <a:pt x="305" y="2907"/>
                    </a:lnTo>
                    <a:lnTo>
                      <a:pt x="281" y="3201"/>
                    </a:lnTo>
                    <a:lnTo>
                      <a:pt x="257" y="3489"/>
                    </a:lnTo>
                    <a:lnTo>
                      <a:pt x="216" y="3777"/>
                    </a:lnTo>
                    <a:lnTo>
                      <a:pt x="174" y="4052"/>
                    </a:lnTo>
                    <a:lnTo>
                      <a:pt x="120" y="4316"/>
                    </a:lnTo>
                    <a:lnTo>
                      <a:pt x="132" y="4316"/>
                    </a:lnTo>
                    <a:lnTo>
                      <a:pt x="186" y="4052"/>
                    </a:lnTo>
                    <a:lnTo>
                      <a:pt x="228" y="3777"/>
                    </a:lnTo>
                    <a:lnTo>
                      <a:pt x="269" y="3489"/>
                    </a:lnTo>
                    <a:lnTo>
                      <a:pt x="293" y="3201"/>
                    </a:lnTo>
                    <a:lnTo>
                      <a:pt x="317" y="2907"/>
                    </a:lnTo>
                    <a:lnTo>
                      <a:pt x="329" y="2608"/>
                    </a:lnTo>
                    <a:lnTo>
                      <a:pt x="335" y="2314"/>
                    </a:lnTo>
                    <a:lnTo>
                      <a:pt x="329" y="2014"/>
                    </a:lnTo>
                    <a:lnTo>
                      <a:pt x="329" y="2014"/>
                    </a:lnTo>
                    <a:close/>
                  </a:path>
                </a:pathLst>
              </a:custGeom>
              <a:gradFill rotWithShape="0">
                <a:gsLst>
                  <a:gs pos="0">
                    <a:schemeClr val="bg1"/>
                  </a:gs>
                  <a:gs pos="100000">
                    <a:schemeClr val="bg1">
                      <a:gamma/>
                      <a:shade val="66667"/>
                      <a:invGamma/>
                    </a:schemeClr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24586" name="Freeform 10"/>
              <p:cNvSpPr>
                <a:spLocks/>
              </p:cNvSpPr>
              <p:nvPr userDrawn="1"/>
            </p:nvSpPr>
            <p:spPr bwMode="hidden">
              <a:xfrm>
                <a:off x="3676" y="0"/>
                <a:ext cx="427" cy="4316"/>
              </a:xfrm>
              <a:custGeom>
                <a:avLst/>
                <a:gdLst/>
                <a:ahLst/>
                <a:cxnLst>
                  <a:cxn ang="0">
                    <a:pos x="413" y="1924"/>
                  </a:cxn>
                  <a:cxn ang="0">
                    <a:pos x="395" y="1690"/>
                  </a:cxn>
                  <a:cxn ang="0">
                    <a:pos x="365" y="1457"/>
                  </a:cxn>
                  <a:cxn ang="0">
                    <a:pos x="329" y="1229"/>
                  </a:cxn>
                  <a:cxn ang="0">
                    <a:pos x="281" y="1001"/>
                  </a:cxn>
                  <a:cxn ang="0">
                    <a:pos x="227" y="761"/>
                  </a:cxn>
                  <a:cxn ang="0">
                    <a:pos x="162" y="522"/>
                  </a:cxn>
                  <a:cxn ang="0">
                    <a:pos x="90" y="270"/>
                  </a:cxn>
                  <a:cxn ang="0">
                    <a:pos x="12" y="0"/>
                  </a:cxn>
                  <a:cxn ang="0">
                    <a:pos x="0" y="0"/>
                  </a:cxn>
                  <a:cxn ang="0">
                    <a:pos x="84" y="270"/>
                  </a:cxn>
                  <a:cxn ang="0">
                    <a:pos x="156" y="522"/>
                  </a:cxn>
                  <a:cxn ang="0">
                    <a:pos x="216" y="767"/>
                  </a:cxn>
                  <a:cxn ang="0">
                    <a:pos x="275" y="1001"/>
                  </a:cxn>
                  <a:cxn ang="0">
                    <a:pos x="317" y="1235"/>
                  </a:cxn>
                  <a:cxn ang="0">
                    <a:pos x="353" y="1463"/>
                  </a:cxn>
                  <a:cxn ang="0">
                    <a:pos x="383" y="1690"/>
                  </a:cxn>
                  <a:cxn ang="0">
                    <a:pos x="401" y="1924"/>
                  </a:cxn>
                  <a:cxn ang="0">
                    <a:pos x="413" y="2188"/>
                  </a:cxn>
                  <a:cxn ang="0">
                    <a:pos x="407" y="2458"/>
                  </a:cxn>
                  <a:cxn ang="0">
                    <a:pos x="395" y="2733"/>
                  </a:cxn>
                  <a:cxn ang="0">
                    <a:pos x="365" y="3021"/>
                  </a:cxn>
                  <a:cxn ang="0">
                    <a:pos x="329" y="3321"/>
                  </a:cxn>
                  <a:cxn ang="0">
                    <a:pos x="275" y="3639"/>
                  </a:cxn>
                  <a:cxn ang="0">
                    <a:pos x="204" y="3968"/>
                  </a:cxn>
                  <a:cxn ang="0">
                    <a:pos x="126" y="4316"/>
                  </a:cxn>
                  <a:cxn ang="0">
                    <a:pos x="138" y="4316"/>
                  </a:cxn>
                  <a:cxn ang="0">
                    <a:pos x="216" y="3968"/>
                  </a:cxn>
                  <a:cxn ang="0">
                    <a:pos x="287" y="3639"/>
                  </a:cxn>
                  <a:cxn ang="0">
                    <a:pos x="341" y="3321"/>
                  </a:cxn>
                  <a:cxn ang="0">
                    <a:pos x="377" y="3021"/>
                  </a:cxn>
                  <a:cxn ang="0">
                    <a:pos x="407" y="2733"/>
                  </a:cxn>
                  <a:cxn ang="0">
                    <a:pos x="419" y="2458"/>
                  </a:cxn>
                  <a:cxn ang="0">
                    <a:pos x="425" y="2188"/>
                  </a:cxn>
                  <a:cxn ang="0">
                    <a:pos x="413" y="1924"/>
                  </a:cxn>
                  <a:cxn ang="0">
                    <a:pos x="413" y="1924"/>
                  </a:cxn>
                </a:cxnLst>
                <a:rect l="0" t="0" r="r" b="b"/>
                <a:pathLst>
                  <a:path w="425" h="4316">
                    <a:moveTo>
                      <a:pt x="413" y="1924"/>
                    </a:moveTo>
                    <a:lnTo>
                      <a:pt x="395" y="1690"/>
                    </a:lnTo>
                    <a:lnTo>
                      <a:pt x="365" y="1457"/>
                    </a:lnTo>
                    <a:lnTo>
                      <a:pt x="329" y="1229"/>
                    </a:lnTo>
                    <a:lnTo>
                      <a:pt x="281" y="1001"/>
                    </a:lnTo>
                    <a:lnTo>
                      <a:pt x="227" y="761"/>
                    </a:lnTo>
                    <a:lnTo>
                      <a:pt x="162" y="522"/>
                    </a:lnTo>
                    <a:lnTo>
                      <a:pt x="90" y="270"/>
                    </a:lnTo>
                    <a:lnTo>
                      <a:pt x="12" y="0"/>
                    </a:lnTo>
                    <a:lnTo>
                      <a:pt x="0" y="0"/>
                    </a:lnTo>
                    <a:lnTo>
                      <a:pt x="84" y="270"/>
                    </a:lnTo>
                    <a:lnTo>
                      <a:pt x="156" y="522"/>
                    </a:lnTo>
                    <a:lnTo>
                      <a:pt x="216" y="767"/>
                    </a:lnTo>
                    <a:lnTo>
                      <a:pt x="275" y="1001"/>
                    </a:lnTo>
                    <a:lnTo>
                      <a:pt x="317" y="1235"/>
                    </a:lnTo>
                    <a:lnTo>
                      <a:pt x="353" y="1463"/>
                    </a:lnTo>
                    <a:lnTo>
                      <a:pt x="383" y="1690"/>
                    </a:lnTo>
                    <a:lnTo>
                      <a:pt x="401" y="1924"/>
                    </a:lnTo>
                    <a:lnTo>
                      <a:pt x="413" y="2188"/>
                    </a:lnTo>
                    <a:lnTo>
                      <a:pt x="407" y="2458"/>
                    </a:lnTo>
                    <a:lnTo>
                      <a:pt x="395" y="2733"/>
                    </a:lnTo>
                    <a:lnTo>
                      <a:pt x="365" y="3021"/>
                    </a:lnTo>
                    <a:lnTo>
                      <a:pt x="329" y="3321"/>
                    </a:lnTo>
                    <a:lnTo>
                      <a:pt x="275" y="3639"/>
                    </a:lnTo>
                    <a:lnTo>
                      <a:pt x="204" y="3968"/>
                    </a:lnTo>
                    <a:lnTo>
                      <a:pt x="126" y="4316"/>
                    </a:lnTo>
                    <a:lnTo>
                      <a:pt x="138" y="4316"/>
                    </a:lnTo>
                    <a:lnTo>
                      <a:pt x="216" y="3968"/>
                    </a:lnTo>
                    <a:lnTo>
                      <a:pt x="287" y="3639"/>
                    </a:lnTo>
                    <a:lnTo>
                      <a:pt x="341" y="3321"/>
                    </a:lnTo>
                    <a:lnTo>
                      <a:pt x="377" y="3021"/>
                    </a:lnTo>
                    <a:lnTo>
                      <a:pt x="407" y="2733"/>
                    </a:lnTo>
                    <a:lnTo>
                      <a:pt x="419" y="2458"/>
                    </a:lnTo>
                    <a:lnTo>
                      <a:pt x="425" y="2188"/>
                    </a:lnTo>
                    <a:lnTo>
                      <a:pt x="413" y="1924"/>
                    </a:lnTo>
                    <a:lnTo>
                      <a:pt x="413" y="1924"/>
                    </a:lnTo>
                    <a:close/>
                  </a:path>
                </a:pathLst>
              </a:custGeom>
              <a:gradFill rotWithShape="0">
                <a:gsLst>
                  <a:gs pos="0">
                    <a:schemeClr val="bg1"/>
                  </a:gs>
                  <a:gs pos="100000">
                    <a:schemeClr val="bg1">
                      <a:gamma/>
                      <a:shade val="66667"/>
                      <a:invGamma/>
                    </a:schemeClr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24587" name="Freeform 11"/>
              <p:cNvSpPr>
                <a:spLocks/>
              </p:cNvSpPr>
              <p:nvPr userDrawn="1"/>
            </p:nvSpPr>
            <p:spPr bwMode="hidden">
              <a:xfrm>
                <a:off x="3946" y="0"/>
                <a:ext cx="558" cy="4316"/>
              </a:xfrm>
              <a:custGeom>
                <a:avLst/>
                <a:gdLst/>
                <a:ahLst/>
                <a:cxnLst>
                  <a:cxn ang="0">
                    <a:pos x="556" y="2020"/>
                  </a:cxn>
                  <a:cxn ang="0">
                    <a:pos x="538" y="1732"/>
                  </a:cxn>
                  <a:cxn ang="0">
                    <a:pos x="503" y="1445"/>
                  </a:cxn>
                  <a:cxn ang="0">
                    <a:pos x="455" y="1175"/>
                  </a:cxn>
                  <a:cxn ang="0">
                    <a:pos x="395" y="911"/>
                  </a:cxn>
                  <a:cxn ang="0">
                    <a:pos x="317" y="659"/>
                  </a:cxn>
                  <a:cxn ang="0">
                    <a:pos x="228" y="426"/>
                  </a:cxn>
                  <a:cxn ang="0">
                    <a:pos x="126" y="204"/>
                  </a:cxn>
                  <a:cxn ang="0">
                    <a:pos x="12" y="0"/>
                  </a:cxn>
                  <a:cxn ang="0">
                    <a:pos x="0" y="0"/>
                  </a:cxn>
                  <a:cxn ang="0">
                    <a:pos x="114" y="204"/>
                  </a:cxn>
                  <a:cxn ang="0">
                    <a:pos x="216" y="426"/>
                  </a:cxn>
                  <a:cxn ang="0">
                    <a:pos x="305" y="659"/>
                  </a:cxn>
                  <a:cxn ang="0">
                    <a:pos x="383" y="911"/>
                  </a:cxn>
                  <a:cxn ang="0">
                    <a:pos x="443" y="1175"/>
                  </a:cxn>
                  <a:cxn ang="0">
                    <a:pos x="491" y="1445"/>
                  </a:cxn>
                  <a:cxn ang="0">
                    <a:pos x="526" y="1732"/>
                  </a:cxn>
                  <a:cxn ang="0">
                    <a:pos x="544" y="2020"/>
                  </a:cxn>
                  <a:cxn ang="0">
                    <a:pos x="544" y="2326"/>
                  </a:cxn>
                  <a:cxn ang="0">
                    <a:pos x="532" y="2632"/>
                  </a:cxn>
                  <a:cxn ang="0">
                    <a:pos x="503" y="2931"/>
                  </a:cxn>
                  <a:cxn ang="0">
                    <a:pos x="455" y="3225"/>
                  </a:cxn>
                  <a:cxn ang="0">
                    <a:pos x="389" y="3513"/>
                  </a:cxn>
                  <a:cxn ang="0">
                    <a:pos x="311" y="3788"/>
                  </a:cxn>
                  <a:cxn ang="0">
                    <a:pos x="216" y="4058"/>
                  </a:cxn>
                  <a:cxn ang="0">
                    <a:pos x="102" y="4316"/>
                  </a:cxn>
                  <a:cxn ang="0">
                    <a:pos x="114" y="4316"/>
                  </a:cxn>
                  <a:cxn ang="0">
                    <a:pos x="228" y="4058"/>
                  </a:cxn>
                  <a:cxn ang="0">
                    <a:pos x="323" y="3788"/>
                  </a:cxn>
                  <a:cxn ang="0">
                    <a:pos x="401" y="3513"/>
                  </a:cxn>
                  <a:cxn ang="0">
                    <a:pos x="467" y="3225"/>
                  </a:cxn>
                  <a:cxn ang="0">
                    <a:pos x="515" y="2931"/>
                  </a:cxn>
                  <a:cxn ang="0">
                    <a:pos x="544" y="2632"/>
                  </a:cxn>
                  <a:cxn ang="0">
                    <a:pos x="556" y="2326"/>
                  </a:cxn>
                  <a:cxn ang="0">
                    <a:pos x="556" y="2020"/>
                  </a:cxn>
                  <a:cxn ang="0">
                    <a:pos x="556" y="2020"/>
                  </a:cxn>
                </a:cxnLst>
                <a:rect l="0" t="0" r="r" b="b"/>
                <a:pathLst>
                  <a:path w="556" h="4316">
                    <a:moveTo>
                      <a:pt x="556" y="2020"/>
                    </a:moveTo>
                    <a:lnTo>
                      <a:pt x="538" y="1732"/>
                    </a:lnTo>
                    <a:lnTo>
                      <a:pt x="503" y="1445"/>
                    </a:lnTo>
                    <a:lnTo>
                      <a:pt x="455" y="1175"/>
                    </a:lnTo>
                    <a:lnTo>
                      <a:pt x="395" y="911"/>
                    </a:lnTo>
                    <a:lnTo>
                      <a:pt x="317" y="659"/>
                    </a:lnTo>
                    <a:lnTo>
                      <a:pt x="228" y="426"/>
                    </a:lnTo>
                    <a:lnTo>
                      <a:pt x="126" y="204"/>
                    </a:lnTo>
                    <a:lnTo>
                      <a:pt x="12" y="0"/>
                    </a:lnTo>
                    <a:lnTo>
                      <a:pt x="0" y="0"/>
                    </a:lnTo>
                    <a:lnTo>
                      <a:pt x="114" y="204"/>
                    </a:lnTo>
                    <a:lnTo>
                      <a:pt x="216" y="426"/>
                    </a:lnTo>
                    <a:lnTo>
                      <a:pt x="305" y="659"/>
                    </a:lnTo>
                    <a:lnTo>
                      <a:pt x="383" y="911"/>
                    </a:lnTo>
                    <a:lnTo>
                      <a:pt x="443" y="1175"/>
                    </a:lnTo>
                    <a:lnTo>
                      <a:pt x="491" y="1445"/>
                    </a:lnTo>
                    <a:lnTo>
                      <a:pt x="526" y="1732"/>
                    </a:lnTo>
                    <a:lnTo>
                      <a:pt x="544" y="2020"/>
                    </a:lnTo>
                    <a:lnTo>
                      <a:pt x="544" y="2326"/>
                    </a:lnTo>
                    <a:lnTo>
                      <a:pt x="532" y="2632"/>
                    </a:lnTo>
                    <a:lnTo>
                      <a:pt x="503" y="2931"/>
                    </a:lnTo>
                    <a:lnTo>
                      <a:pt x="455" y="3225"/>
                    </a:lnTo>
                    <a:lnTo>
                      <a:pt x="389" y="3513"/>
                    </a:lnTo>
                    <a:lnTo>
                      <a:pt x="311" y="3788"/>
                    </a:lnTo>
                    <a:lnTo>
                      <a:pt x="216" y="4058"/>
                    </a:lnTo>
                    <a:lnTo>
                      <a:pt x="102" y="4316"/>
                    </a:lnTo>
                    <a:lnTo>
                      <a:pt x="114" y="4316"/>
                    </a:lnTo>
                    <a:lnTo>
                      <a:pt x="228" y="4058"/>
                    </a:lnTo>
                    <a:lnTo>
                      <a:pt x="323" y="3788"/>
                    </a:lnTo>
                    <a:lnTo>
                      <a:pt x="401" y="3513"/>
                    </a:lnTo>
                    <a:lnTo>
                      <a:pt x="467" y="3225"/>
                    </a:lnTo>
                    <a:lnTo>
                      <a:pt x="515" y="2931"/>
                    </a:lnTo>
                    <a:lnTo>
                      <a:pt x="544" y="2632"/>
                    </a:lnTo>
                    <a:lnTo>
                      <a:pt x="556" y="2326"/>
                    </a:lnTo>
                    <a:lnTo>
                      <a:pt x="556" y="2020"/>
                    </a:lnTo>
                    <a:lnTo>
                      <a:pt x="556" y="2020"/>
                    </a:lnTo>
                    <a:close/>
                  </a:path>
                </a:pathLst>
              </a:custGeom>
              <a:gradFill rotWithShape="0">
                <a:gsLst>
                  <a:gs pos="0">
                    <a:schemeClr val="bg1"/>
                  </a:gs>
                  <a:gs pos="100000">
                    <a:schemeClr val="bg1">
                      <a:gamma/>
                      <a:shade val="66667"/>
                      <a:invGamma/>
                    </a:schemeClr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24588" name="Freeform 12"/>
              <p:cNvSpPr>
                <a:spLocks/>
              </p:cNvSpPr>
              <p:nvPr userDrawn="1"/>
            </p:nvSpPr>
            <p:spPr bwMode="hidden">
              <a:xfrm>
                <a:off x="4246" y="0"/>
                <a:ext cx="690" cy="4316"/>
              </a:xfrm>
              <a:custGeom>
                <a:avLst/>
                <a:gdLst/>
                <a:ahLst/>
                <a:cxnLst>
                  <a:cxn ang="0">
                    <a:pos x="688" y="2086"/>
                  </a:cxn>
                  <a:cxn ang="0">
                    <a:pos x="670" y="1810"/>
                  </a:cxn>
                  <a:cxn ang="0">
                    <a:pos x="634" y="1541"/>
                  </a:cxn>
                  <a:cxn ang="0">
                    <a:pos x="574" y="1271"/>
                  </a:cxn>
                  <a:cxn ang="0">
                    <a:pos x="497" y="1007"/>
                  </a:cxn>
                  <a:cxn ang="0">
                    <a:pos x="401" y="749"/>
                  </a:cxn>
                  <a:cxn ang="0">
                    <a:pos x="293" y="492"/>
                  </a:cxn>
                  <a:cxn ang="0">
                    <a:pos x="162" y="240"/>
                  </a:cxn>
                  <a:cxn ang="0">
                    <a:pos x="12" y="0"/>
                  </a:cxn>
                  <a:cxn ang="0">
                    <a:pos x="0" y="0"/>
                  </a:cxn>
                  <a:cxn ang="0">
                    <a:pos x="150" y="240"/>
                  </a:cxn>
                  <a:cxn ang="0">
                    <a:pos x="281" y="492"/>
                  </a:cxn>
                  <a:cxn ang="0">
                    <a:pos x="389" y="749"/>
                  </a:cxn>
                  <a:cxn ang="0">
                    <a:pos x="485" y="1007"/>
                  </a:cxn>
                  <a:cxn ang="0">
                    <a:pos x="562" y="1271"/>
                  </a:cxn>
                  <a:cxn ang="0">
                    <a:pos x="622" y="1541"/>
                  </a:cxn>
                  <a:cxn ang="0">
                    <a:pos x="658" y="1810"/>
                  </a:cxn>
                  <a:cxn ang="0">
                    <a:pos x="676" y="2086"/>
                  </a:cxn>
                  <a:cxn ang="0">
                    <a:pos x="676" y="2368"/>
                  </a:cxn>
                  <a:cxn ang="0">
                    <a:pos x="658" y="2650"/>
                  </a:cxn>
                  <a:cxn ang="0">
                    <a:pos x="616" y="2931"/>
                  </a:cxn>
                  <a:cxn ang="0">
                    <a:pos x="556" y="3213"/>
                  </a:cxn>
                  <a:cxn ang="0">
                    <a:pos x="473" y="3495"/>
                  </a:cxn>
                  <a:cxn ang="0">
                    <a:pos x="371" y="3777"/>
                  </a:cxn>
                  <a:cxn ang="0">
                    <a:pos x="251" y="4046"/>
                  </a:cxn>
                  <a:cxn ang="0">
                    <a:pos x="114" y="4316"/>
                  </a:cxn>
                  <a:cxn ang="0">
                    <a:pos x="126" y="4316"/>
                  </a:cxn>
                  <a:cxn ang="0">
                    <a:pos x="263" y="4046"/>
                  </a:cxn>
                  <a:cxn ang="0">
                    <a:pos x="383" y="3777"/>
                  </a:cxn>
                  <a:cxn ang="0">
                    <a:pos x="485" y="3495"/>
                  </a:cxn>
                  <a:cxn ang="0">
                    <a:pos x="568" y="3219"/>
                  </a:cxn>
                  <a:cxn ang="0">
                    <a:pos x="628" y="2937"/>
                  </a:cxn>
                  <a:cxn ang="0">
                    <a:pos x="670" y="2656"/>
                  </a:cxn>
                  <a:cxn ang="0">
                    <a:pos x="688" y="2368"/>
                  </a:cxn>
                  <a:cxn ang="0">
                    <a:pos x="688" y="2086"/>
                  </a:cxn>
                  <a:cxn ang="0">
                    <a:pos x="688" y="2086"/>
                  </a:cxn>
                </a:cxnLst>
                <a:rect l="0" t="0" r="r" b="b"/>
                <a:pathLst>
                  <a:path w="688" h="4316">
                    <a:moveTo>
                      <a:pt x="688" y="2086"/>
                    </a:moveTo>
                    <a:lnTo>
                      <a:pt x="670" y="1810"/>
                    </a:lnTo>
                    <a:lnTo>
                      <a:pt x="634" y="1541"/>
                    </a:lnTo>
                    <a:lnTo>
                      <a:pt x="574" y="1271"/>
                    </a:lnTo>
                    <a:lnTo>
                      <a:pt x="497" y="1007"/>
                    </a:lnTo>
                    <a:lnTo>
                      <a:pt x="401" y="749"/>
                    </a:lnTo>
                    <a:lnTo>
                      <a:pt x="293" y="492"/>
                    </a:lnTo>
                    <a:lnTo>
                      <a:pt x="162" y="240"/>
                    </a:lnTo>
                    <a:lnTo>
                      <a:pt x="12" y="0"/>
                    </a:lnTo>
                    <a:lnTo>
                      <a:pt x="0" y="0"/>
                    </a:lnTo>
                    <a:lnTo>
                      <a:pt x="150" y="240"/>
                    </a:lnTo>
                    <a:lnTo>
                      <a:pt x="281" y="492"/>
                    </a:lnTo>
                    <a:lnTo>
                      <a:pt x="389" y="749"/>
                    </a:lnTo>
                    <a:lnTo>
                      <a:pt x="485" y="1007"/>
                    </a:lnTo>
                    <a:lnTo>
                      <a:pt x="562" y="1271"/>
                    </a:lnTo>
                    <a:lnTo>
                      <a:pt x="622" y="1541"/>
                    </a:lnTo>
                    <a:lnTo>
                      <a:pt x="658" y="1810"/>
                    </a:lnTo>
                    <a:lnTo>
                      <a:pt x="676" y="2086"/>
                    </a:lnTo>
                    <a:lnTo>
                      <a:pt x="676" y="2368"/>
                    </a:lnTo>
                    <a:lnTo>
                      <a:pt x="658" y="2650"/>
                    </a:lnTo>
                    <a:lnTo>
                      <a:pt x="616" y="2931"/>
                    </a:lnTo>
                    <a:lnTo>
                      <a:pt x="556" y="3213"/>
                    </a:lnTo>
                    <a:lnTo>
                      <a:pt x="473" y="3495"/>
                    </a:lnTo>
                    <a:lnTo>
                      <a:pt x="371" y="3777"/>
                    </a:lnTo>
                    <a:lnTo>
                      <a:pt x="251" y="4046"/>
                    </a:lnTo>
                    <a:lnTo>
                      <a:pt x="114" y="4316"/>
                    </a:lnTo>
                    <a:lnTo>
                      <a:pt x="126" y="4316"/>
                    </a:lnTo>
                    <a:lnTo>
                      <a:pt x="263" y="4046"/>
                    </a:lnTo>
                    <a:lnTo>
                      <a:pt x="383" y="3777"/>
                    </a:lnTo>
                    <a:lnTo>
                      <a:pt x="485" y="3495"/>
                    </a:lnTo>
                    <a:lnTo>
                      <a:pt x="568" y="3219"/>
                    </a:lnTo>
                    <a:lnTo>
                      <a:pt x="628" y="2937"/>
                    </a:lnTo>
                    <a:lnTo>
                      <a:pt x="670" y="2656"/>
                    </a:lnTo>
                    <a:lnTo>
                      <a:pt x="688" y="2368"/>
                    </a:lnTo>
                    <a:lnTo>
                      <a:pt x="688" y="2086"/>
                    </a:lnTo>
                    <a:lnTo>
                      <a:pt x="688" y="2086"/>
                    </a:lnTo>
                    <a:close/>
                  </a:path>
                </a:pathLst>
              </a:custGeom>
              <a:gradFill rotWithShape="0">
                <a:gsLst>
                  <a:gs pos="0">
                    <a:schemeClr val="bg1"/>
                  </a:gs>
                  <a:gs pos="100000">
                    <a:schemeClr val="bg1">
                      <a:gamma/>
                      <a:shade val="66667"/>
                      <a:invGamma/>
                    </a:schemeClr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24589" name="Freeform 13"/>
              <p:cNvSpPr>
                <a:spLocks/>
              </p:cNvSpPr>
              <p:nvPr userDrawn="1"/>
            </p:nvSpPr>
            <p:spPr bwMode="hidden">
              <a:xfrm>
                <a:off x="4522" y="0"/>
                <a:ext cx="864" cy="4316"/>
              </a:xfrm>
              <a:custGeom>
                <a:avLst/>
                <a:gdLst/>
                <a:ahLst/>
                <a:cxnLst>
                  <a:cxn ang="0">
                    <a:pos x="855" y="2128"/>
                  </a:cxn>
                  <a:cxn ang="0">
                    <a:pos x="831" y="1834"/>
                  </a:cxn>
                  <a:cxn ang="0">
                    <a:pos x="808" y="1684"/>
                  </a:cxn>
                  <a:cxn ang="0">
                    <a:pos x="784" y="1541"/>
                  </a:cxn>
                  <a:cxn ang="0">
                    <a:pos x="748" y="1397"/>
                  </a:cxn>
                  <a:cxn ang="0">
                    <a:pos x="712" y="1253"/>
                  </a:cxn>
                  <a:cxn ang="0">
                    <a:pos x="664" y="1115"/>
                  </a:cxn>
                  <a:cxn ang="0">
                    <a:pos x="610" y="977"/>
                  </a:cxn>
                  <a:cxn ang="0">
                    <a:pos x="491" y="719"/>
                  </a:cxn>
                  <a:cxn ang="0">
                    <a:pos x="353" y="468"/>
                  </a:cxn>
                  <a:cxn ang="0">
                    <a:pos x="192" y="228"/>
                  </a:cxn>
                  <a:cxn ang="0">
                    <a:pos x="12" y="0"/>
                  </a:cxn>
                  <a:cxn ang="0">
                    <a:pos x="0" y="0"/>
                  </a:cxn>
                  <a:cxn ang="0">
                    <a:pos x="180" y="228"/>
                  </a:cxn>
                  <a:cxn ang="0">
                    <a:pos x="341" y="468"/>
                  </a:cxn>
                  <a:cxn ang="0">
                    <a:pos x="479" y="719"/>
                  </a:cxn>
                  <a:cxn ang="0">
                    <a:pos x="598" y="983"/>
                  </a:cxn>
                  <a:cxn ang="0">
                    <a:pos x="652" y="1121"/>
                  </a:cxn>
                  <a:cxn ang="0">
                    <a:pos x="700" y="1259"/>
                  </a:cxn>
                  <a:cxn ang="0">
                    <a:pos x="736" y="1403"/>
                  </a:cxn>
                  <a:cxn ang="0">
                    <a:pos x="772" y="1547"/>
                  </a:cxn>
                  <a:cxn ang="0">
                    <a:pos x="802" y="1690"/>
                  </a:cxn>
                  <a:cxn ang="0">
                    <a:pos x="819" y="1834"/>
                  </a:cxn>
                  <a:cxn ang="0">
                    <a:pos x="837" y="1984"/>
                  </a:cxn>
                  <a:cxn ang="0">
                    <a:pos x="843" y="2128"/>
                  </a:cxn>
                  <a:cxn ang="0">
                    <a:pos x="849" y="2278"/>
                  </a:cxn>
                  <a:cxn ang="0">
                    <a:pos x="843" y="2428"/>
                  </a:cxn>
                  <a:cxn ang="0">
                    <a:pos x="831" y="2572"/>
                  </a:cxn>
                  <a:cxn ang="0">
                    <a:pos x="819" y="2721"/>
                  </a:cxn>
                  <a:cxn ang="0">
                    <a:pos x="796" y="2865"/>
                  </a:cxn>
                  <a:cxn ang="0">
                    <a:pos x="766" y="3015"/>
                  </a:cxn>
                  <a:cxn ang="0">
                    <a:pos x="724" y="3159"/>
                  </a:cxn>
                  <a:cxn ang="0">
                    <a:pos x="682" y="3303"/>
                  </a:cxn>
                  <a:cxn ang="0">
                    <a:pos x="586" y="3567"/>
                  </a:cxn>
                  <a:cxn ang="0">
                    <a:pos x="473" y="3824"/>
                  </a:cxn>
                  <a:cxn ang="0">
                    <a:pos x="335" y="4076"/>
                  </a:cxn>
                  <a:cxn ang="0">
                    <a:pos x="180" y="4316"/>
                  </a:cxn>
                  <a:cxn ang="0">
                    <a:pos x="192" y="4316"/>
                  </a:cxn>
                  <a:cxn ang="0">
                    <a:pos x="347" y="4076"/>
                  </a:cxn>
                  <a:cxn ang="0">
                    <a:pos x="485" y="3824"/>
                  </a:cxn>
                  <a:cxn ang="0">
                    <a:pos x="598" y="3573"/>
                  </a:cxn>
                  <a:cxn ang="0">
                    <a:pos x="694" y="3309"/>
                  </a:cxn>
                  <a:cxn ang="0">
                    <a:pos x="736" y="3165"/>
                  </a:cxn>
                  <a:cxn ang="0">
                    <a:pos x="778" y="3021"/>
                  </a:cxn>
                  <a:cxn ang="0">
                    <a:pos x="808" y="2871"/>
                  </a:cxn>
                  <a:cxn ang="0">
                    <a:pos x="831" y="2727"/>
                  </a:cxn>
                  <a:cxn ang="0">
                    <a:pos x="843" y="2578"/>
                  </a:cxn>
                  <a:cxn ang="0">
                    <a:pos x="855" y="2428"/>
                  </a:cxn>
                  <a:cxn ang="0">
                    <a:pos x="861" y="2278"/>
                  </a:cxn>
                  <a:cxn ang="0">
                    <a:pos x="855" y="2128"/>
                  </a:cxn>
                  <a:cxn ang="0">
                    <a:pos x="855" y="2128"/>
                  </a:cxn>
                </a:cxnLst>
                <a:rect l="0" t="0" r="r" b="b"/>
                <a:pathLst>
                  <a:path w="861" h="4316">
                    <a:moveTo>
                      <a:pt x="855" y="2128"/>
                    </a:moveTo>
                    <a:lnTo>
                      <a:pt x="831" y="1834"/>
                    </a:lnTo>
                    <a:lnTo>
                      <a:pt x="808" y="1684"/>
                    </a:lnTo>
                    <a:lnTo>
                      <a:pt x="784" y="1541"/>
                    </a:lnTo>
                    <a:lnTo>
                      <a:pt x="748" y="1397"/>
                    </a:lnTo>
                    <a:lnTo>
                      <a:pt x="712" y="1253"/>
                    </a:lnTo>
                    <a:lnTo>
                      <a:pt x="664" y="1115"/>
                    </a:lnTo>
                    <a:lnTo>
                      <a:pt x="610" y="977"/>
                    </a:lnTo>
                    <a:lnTo>
                      <a:pt x="491" y="719"/>
                    </a:lnTo>
                    <a:lnTo>
                      <a:pt x="353" y="468"/>
                    </a:lnTo>
                    <a:lnTo>
                      <a:pt x="192" y="228"/>
                    </a:lnTo>
                    <a:lnTo>
                      <a:pt x="12" y="0"/>
                    </a:lnTo>
                    <a:lnTo>
                      <a:pt x="0" y="0"/>
                    </a:lnTo>
                    <a:lnTo>
                      <a:pt x="180" y="228"/>
                    </a:lnTo>
                    <a:lnTo>
                      <a:pt x="341" y="468"/>
                    </a:lnTo>
                    <a:lnTo>
                      <a:pt x="479" y="719"/>
                    </a:lnTo>
                    <a:lnTo>
                      <a:pt x="598" y="983"/>
                    </a:lnTo>
                    <a:lnTo>
                      <a:pt x="652" y="1121"/>
                    </a:lnTo>
                    <a:lnTo>
                      <a:pt x="700" y="1259"/>
                    </a:lnTo>
                    <a:lnTo>
                      <a:pt x="736" y="1403"/>
                    </a:lnTo>
                    <a:lnTo>
                      <a:pt x="772" y="1547"/>
                    </a:lnTo>
                    <a:lnTo>
                      <a:pt x="802" y="1690"/>
                    </a:lnTo>
                    <a:lnTo>
                      <a:pt x="819" y="1834"/>
                    </a:lnTo>
                    <a:lnTo>
                      <a:pt x="837" y="1984"/>
                    </a:lnTo>
                    <a:lnTo>
                      <a:pt x="843" y="2128"/>
                    </a:lnTo>
                    <a:lnTo>
                      <a:pt x="849" y="2278"/>
                    </a:lnTo>
                    <a:lnTo>
                      <a:pt x="843" y="2428"/>
                    </a:lnTo>
                    <a:lnTo>
                      <a:pt x="831" y="2572"/>
                    </a:lnTo>
                    <a:lnTo>
                      <a:pt x="819" y="2721"/>
                    </a:lnTo>
                    <a:lnTo>
                      <a:pt x="796" y="2865"/>
                    </a:lnTo>
                    <a:lnTo>
                      <a:pt x="766" y="3015"/>
                    </a:lnTo>
                    <a:lnTo>
                      <a:pt x="724" y="3159"/>
                    </a:lnTo>
                    <a:lnTo>
                      <a:pt x="682" y="3303"/>
                    </a:lnTo>
                    <a:lnTo>
                      <a:pt x="586" y="3567"/>
                    </a:lnTo>
                    <a:lnTo>
                      <a:pt x="473" y="3824"/>
                    </a:lnTo>
                    <a:lnTo>
                      <a:pt x="335" y="4076"/>
                    </a:lnTo>
                    <a:lnTo>
                      <a:pt x="180" y="4316"/>
                    </a:lnTo>
                    <a:lnTo>
                      <a:pt x="192" y="4316"/>
                    </a:lnTo>
                    <a:lnTo>
                      <a:pt x="347" y="4076"/>
                    </a:lnTo>
                    <a:lnTo>
                      <a:pt x="485" y="3824"/>
                    </a:lnTo>
                    <a:lnTo>
                      <a:pt x="598" y="3573"/>
                    </a:lnTo>
                    <a:lnTo>
                      <a:pt x="694" y="3309"/>
                    </a:lnTo>
                    <a:lnTo>
                      <a:pt x="736" y="3165"/>
                    </a:lnTo>
                    <a:lnTo>
                      <a:pt x="778" y="3021"/>
                    </a:lnTo>
                    <a:lnTo>
                      <a:pt x="808" y="2871"/>
                    </a:lnTo>
                    <a:lnTo>
                      <a:pt x="831" y="2727"/>
                    </a:lnTo>
                    <a:lnTo>
                      <a:pt x="843" y="2578"/>
                    </a:lnTo>
                    <a:lnTo>
                      <a:pt x="855" y="2428"/>
                    </a:lnTo>
                    <a:lnTo>
                      <a:pt x="861" y="2278"/>
                    </a:lnTo>
                    <a:lnTo>
                      <a:pt x="855" y="2128"/>
                    </a:lnTo>
                    <a:lnTo>
                      <a:pt x="855" y="2128"/>
                    </a:lnTo>
                    <a:close/>
                  </a:path>
                </a:pathLst>
              </a:custGeom>
              <a:gradFill rotWithShape="0">
                <a:gsLst>
                  <a:gs pos="0">
                    <a:schemeClr val="bg1"/>
                  </a:gs>
                  <a:gs pos="100000">
                    <a:schemeClr val="bg1">
                      <a:gamma/>
                      <a:shade val="66667"/>
                      <a:invGamma/>
                    </a:schemeClr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24590" name="Freeform 14"/>
              <p:cNvSpPr>
                <a:spLocks/>
              </p:cNvSpPr>
              <p:nvPr userDrawn="1"/>
            </p:nvSpPr>
            <p:spPr bwMode="hidden">
              <a:xfrm>
                <a:off x="2399" y="0"/>
                <a:ext cx="150" cy="4316"/>
              </a:xfrm>
              <a:custGeom>
                <a:avLst/>
                <a:gdLst/>
                <a:ahLst/>
                <a:cxnLst>
                  <a:cxn ang="0">
                    <a:pos x="18" y="1942"/>
                  </a:cxn>
                  <a:cxn ang="0">
                    <a:pos x="30" y="1630"/>
                  </a:cxn>
                  <a:cxn ang="0">
                    <a:pos x="42" y="1331"/>
                  </a:cxn>
                  <a:cxn ang="0">
                    <a:pos x="59" y="1055"/>
                  </a:cxn>
                  <a:cxn ang="0">
                    <a:pos x="77" y="791"/>
                  </a:cxn>
                  <a:cxn ang="0">
                    <a:pos x="83" y="671"/>
                  </a:cxn>
                  <a:cxn ang="0">
                    <a:pos x="95" y="557"/>
                  </a:cxn>
                  <a:cxn ang="0">
                    <a:pos x="107" y="444"/>
                  </a:cxn>
                  <a:cxn ang="0">
                    <a:pos x="113" y="342"/>
                  </a:cxn>
                  <a:cxn ang="0">
                    <a:pos x="125" y="246"/>
                  </a:cxn>
                  <a:cxn ang="0">
                    <a:pos x="131" y="156"/>
                  </a:cxn>
                  <a:cxn ang="0">
                    <a:pos x="143" y="72"/>
                  </a:cxn>
                  <a:cxn ang="0">
                    <a:pos x="149" y="0"/>
                  </a:cxn>
                  <a:cxn ang="0">
                    <a:pos x="137" y="0"/>
                  </a:cxn>
                  <a:cxn ang="0">
                    <a:pos x="131" y="72"/>
                  </a:cxn>
                  <a:cxn ang="0">
                    <a:pos x="119" y="156"/>
                  </a:cxn>
                  <a:cxn ang="0">
                    <a:pos x="113" y="246"/>
                  </a:cxn>
                  <a:cxn ang="0">
                    <a:pos x="101" y="342"/>
                  </a:cxn>
                  <a:cxn ang="0">
                    <a:pos x="95" y="444"/>
                  </a:cxn>
                  <a:cxn ang="0">
                    <a:pos x="83" y="557"/>
                  </a:cxn>
                  <a:cxn ang="0">
                    <a:pos x="71" y="671"/>
                  </a:cxn>
                  <a:cxn ang="0">
                    <a:pos x="65" y="791"/>
                  </a:cxn>
                  <a:cxn ang="0">
                    <a:pos x="48" y="1055"/>
                  </a:cxn>
                  <a:cxn ang="0">
                    <a:pos x="30" y="1331"/>
                  </a:cxn>
                  <a:cxn ang="0">
                    <a:pos x="18" y="1630"/>
                  </a:cxn>
                  <a:cxn ang="0">
                    <a:pos x="6" y="1942"/>
                  </a:cxn>
                  <a:cxn ang="0">
                    <a:pos x="0" y="2278"/>
                  </a:cxn>
                  <a:cxn ang="0">
                    <a:pos x="6" y="2602"/>
                  </a:cxn>
                  <a:cxn ang="0">
                    <a:pos x="12" y="2919"/>
                  </a:cxn>
                  <a:cxn ang="0">
                    <a:pos x="24" y="3219"/>
                  </a:cxn>
                  <a:cxn ang="0">
                    <a:pos x="36" y="3513"/>
                  </a:cxn>
                  <a:cxn ang="0">
                    <a:pos x="59" y="3794"/>
                  </a:cxn>
                  <a:cxn ang="0">
                    <a:pos x="89" y="4058"/>
                  </a:cxn>
                  <a:cxn ang="0">
                    <a:pos x="125" y="4316"/>
                  </a:cxn>
                  <a:cxn ang="0">
                    <a:pos x="137" y="4316"/>
                  </a:cxn>
                  <a:cxn ang="0">
                    <a:pos x="101" y="4058"/>
                  </a:cxn>
                  <a:cxn ang="0">
                    <a:pos x="71" y="3794"/>
                  </a:cxn>
                  <a:cxn ang="0">
                    <a:pos x="48" y="3513"/>
                  </a:cxn>
                  <a:cxn ang="0">
                    <a:pos x="36" y="3225"/>
                  </a:cxn>
                  <a:cxn ang="0">
                    <a:pos x="24" y="2919"/>
                  </a:cxn>
                  <a:cxn ang="0">
                    <a:pos x="18" y="2608"/>
                  </a:cxn>
                  <a:cxn ang="0">
                    <a:pos x="12" y="2278"/>
                  </a:cxn>
                  <a:cxn ang="0">
                    <a:pos x="18" y="1942"/>
                  </a:cxn>
                  <a:cxn ang="0">
                    <a:pos x="18" y="1942"/>
                  </a:cxn>
                </a:cxnLst>
                <a:rect l="0" t="0" r="r" b="b"/>
                <a:pathLst>
                  <a:path w="149" h="4316">
                    <a:moveTo>
                      <a:pt x="18" y="1942"/>
                    </a:moveTo>
                    <a:lnTo>
                      <a:pt x="30" y="1630"/>
                    </a:lnTo>
                    <a:lnTo>
                      <a:pt x="42" y="1331"/>
                    </a:lnTo>
                    <a:lnTo>
                      <a:pt x="59" y="1055"/>
                    </a:lnTo>
                    <a:lnTo>
                      <a:pt x="77" y="791"/>
                    </a:lnTo>
                    <a:lnTo>
                      <a:pt x="83" y="671"/>
                    </a:lnTo>
                    <a:lnTo>
                      <a:pt x="95" y="557"/>
                    </a:lnTo>
                    <a:lnTo>
                      <a:pt x="107" y="444"/>
                    </a:lnTo>
                    <a:lnTo>
                      <a:pt x="113" y="342"/>
                    </a:lnTo>
                    <a:lnTo>
                      <a:pt x="125" y="246"/>
                    </a:lnTo>
                    <a:lnTo>
                      <a:pt x="131" y="156"/>
                    </a:lnTo>
                    <a:lnTo>
                      <a:pt x="143" y="72"/>
                    </a:lnTo>
                    <a:lnTo>
                      <a:pt x="149" y="0"/>
                    </a:lnTo>
                    <a:lnTo>
                      <a:pt x="137" y="0"/>
                    </a:lnTo>
                    <a:lnTo>
                      <a:pt x="131" y="72"/>
                    </a:lnTo>
                    <a:lnTo>
                      <a:pt x="119" y="156"/>
                    </a:lnTo>
                    <a:lnTo>
                      <a:pt x="113" y="246"/>
                    </a:lnTo>
                    <a:lnTo>
                      <a:pt x="101" y="342"/>
                    </a:lnTo>
                    <a:lnTo>
                      <a:pt x="95" y="444"/>
                    </a:lnTo>
                    <a:lnTo>
                      <a:pt x="83" y="557"/>
                    </a:lnTo>
                    <a:lnTo>
                      <a:pt x="71" y="671"/>
                    </a:lnTo>
                    <a:lnTo>
                      <a:pt x="65" y="791"/>
                    </a:lnTo>
                    <a:lnTo>
                      <a:pt x="48" y="1055"/>
                    </a:lnTo>
                    <a:lnTo>
                      <a:pt x="30" y="1331"/>
                    </a:lnTo>
                    <a:lnTo>
                      <a:pt x="18" y="1630"/>
                    </a:lnTo>
                    <a:lnTo>
                      <a:pt x="6" y="1942"/>
                    </a:lnTo>
                    <a:lnTo>
                      <a:pt x="0" y="2278"/>
                    </a:lnTo>
                    <a:lnTo>
                      <a:pt x="6" y="2602"/>
                    </a:lnTo>
                    <a:lnTo>
                      <a:pt x="12" y="2919"/>
                    </a:lnTo>
                    <a:lnTo>
                      <a:pt x="24" y="3219"/>
                    </a:lnTo>
                    <a:lnTo>
                      <a:pt x="36" y="3513"/>
                    </a:lnTo>
                    <a:lnTo>
                      <a:pt x="59" y="3794"/>
                    </a:lnTo>
                    <a:lnTo>
                      <a:pt x="89" y="4058"/>
                    </a:lnTo>
                    <a:lnTo>
                      <a:pt x="125" y="4316"/>
                    </a:lnTo>
                    <a:lnTo>
                      <a:pt x="137" y="4316"/>
                    </a:lnTo>
                    <a:lnTo>
                      <a:pt x="101" y="4058"/>
                    </a:lnTo>
                    <a:lnTo>
                      <a:pt x="71" y="3794"/>
                    </a:lnTo>
                    <a:lnTo>
                      <a:pt x="48" y="3513"/>
                    </a:lnTo>
                    <a:lnTo>
                      <a:pt x="36" y="3225"/>
                    </a:lnTo>
                    <a:lnTo>
                      <a:pt x="24" y="2919"/>
                    </a:lnTo>
                    <a:lnTo>
                      <a:pt x="18" y="2608"/>
                    </a:lnTo>
                    <a:lnTo>
                      <a:pt x="12" y="2278"/>
                    </a:lnTo>
                    <a:lnTo>
                      <a:pt x="18" y="1942"/>
                    </a:lnTo>
                    <a:lnTo>
                      <a:pt x="18" y="1942"/>
                    </a:lnTo>
                    <a:close/>
                  </a:path>
                </a:pathLst>
              </a:custGeom>
              <a:gradFill rotWithShape="0">
                <a:gsLst>
                  <a:gs pos="0">
                    <a:schemeClr val="bg1"/>
                  </a:gs>
                  <a:gs pos="100000">
                    <a:schemeClr val="bg1">
                      <a:gamma/>
                      <a:shade val="66667"/>
                      <a:invGamma/>
                    </a:schemeClr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24591" name="Freeform 15"/>
              <p:cNvSpPr>
                <a:spLocks/>
              </p:cNvSpPr>
              <p:nvPr userDrawn="1"/>
            </p:nvSpPr>
            <p:spPr bwMode="hidden">
              <a:xfrm>
                <a:off x="1967" y="0"/>
                <a:ext cx="300" cy="4316"/>
              </a:xfrm>
              <a:custGeom>
                <a:avLst/>
                <a:gdLst/>
                <a:ahLst/>
                <a:cxnLst>
                  <a:cxn ang="0">
                    <a:pos x="18" y="2062"/>
                  </a:cxn>
                  <a:cxn ang="0">
                    <a:pos x="30" y="1750"/>
                  </a:cxn>
                  <a:cxn ang="0">
                    <a:pos x="54" y="1451"/>
                  </a:cxn>
                  <a:cxn ang="0">
                    <a:pos x="84" y="1169"/>
                  </a:cxn>
                  <a:cxn ang="0">
                    <a:pos x="126" y="899"/>
                  </a:cxn>
                  <a:cxn ang="0">
                    <a:pos x="162" y="641"/>
                  </a:cxn>
                  <a:cxn ang="0">
                    <a:pos x="209" y="408"/>
                  </a:cxn>
                  <a:cxn ang="0">
                    <a:pos x="251" y="192"/>
                  </a:cxn>
                  <a:cxn ang="0">
                    <a:pos x="299" y="0"/>
                  </a:cxn>
                  <a:cxn ang="0">
                    <a:pos x="287" y="0"/>
                  </a:cxn>
                  <a:cxn ang="0">
                    <a:pos x="239" y="192"/>
                  </a:cxn>
                  <a:cxn ang="0">
                    <a:pos x="198" y="408"/>
                  </a:cxn>
                  <a:cxn ang="0">
                    <a:pos x="156" y="641"/>
                  </a:cxn>
                  <a:cxn ang="0">
                    <a:pos x="114" y="899"/>
                  </a:cxn>
                  <a:cxn ang="0">
                    <a:pos x="78" y="1169"/>
                  </a:cxn>
                  <a:cxn ang="0">
                    <a:pos x="48" y="1451"/>
                  </a:cxn>
                  <a:cxn ang="0">
                    <a:pos x="24" y="1750"/>
                  </a:cxn>
                  <a:cxn ang="0">
                    <a:pos x="6" y="2062"/>
                  </a:cxn>
                  <a:cxn ang="0">
                    <a:pos x="0" y="2374"/>
                  </a:cxn>
                  <a:cxn ang="0">
                    <a:pos x="12" y="2674"/>
                  </a:cxn>
                  <a:cxn ang="0">
                    <a:pos x="30" y="2973"/>
                  </a:cxn>
                  <a:cxn ang="0">
                    <a:pos x="54" y="3255"/>
                  </a:cxn>
                  <a:cxn ang="0">
                    <a:pos x="96" y="3537"/>
                  </a:cxn>
                  <a:cxn ang="0">
                    <a:pos x="144" y="3806"/>
                  </a:cxn>
                  <a:cxn ang="0">
                    <a:pos x="203" y="4064"/>
                  </a:cxn>
                  <a:cxn ang="0">
                    <a:pos x="275" y="4316"/>
                  </a:cxn>
                  <a:cxn ang="0">
                    <a:pos x="287" y="4316"/>
                  </a:cxn>
                  <a:cxn ang="0">
                    <a:pos x="215" y="4064"/>
                  </a:cxn>
                  <a:cxn ang="0">
                    <a:pos x="156" y="3806"/>
                  </a:cxn>
                  <a:cxn ang="0">
                    <a:pos x="108" y="3537"/>
                  </a:cxn>
                  <a:cxn ang="0">
                    <a:pos x="66" y="3261"/>
                  </a:cxn>
                  <a:cxn ang="0">
                    <a:pos x="42" y="2973"/>
                  </a:cxn>
                  <a:cxn ang="0">
                    <a:pos x="24" y="2680"/>
                  </a:cxn>
                  <a:cxn ang="0">
                    <a:pos x="12" y="2374"/>
                  </a:cxn>
                  <a:cxn ang="0">
                    <a:pos x="18" y="2062"/>
                  </a:cxn>
                  <a:cxn ang="0">
                    <a:pos x="18" y="2062"/>
                  </a:cxn>
                </a:cxnLst>
                <a:rect l="0" t="0" r="r" b="b"/>
                <a:pathLst>
                  <a:path w="299" h="4316">
                    <a:moveTo>
                      <a:pt x="18" y="2062"/>
                    </a:moveTo>
                    <a:lnTo>
                      <a:pt x="30" y="1750"/>
                    </a:lnTo>
                    <a:lnTo>
                      <a:pt x="54" y="1451"/>
                    </a:lnTo>
                    <a:lnTo>
                      <a:pt x="84" y="1169"/>
                    </a:lnTo>
                    <a:lnTo>
                      <a:pt x="126" y="899"/>
                    </a:lnTo>
                    <a:lnTo>
                      <a:pt x="162" y="641"/>
                    </a:lnTo>
                    <a:lnTo>
                      <a:pt x="209" y="408"/>
                    </a:lnTo>
                    <a:lnTo>
                      <a:pt x="251" y="192"/>
                    </a:lnTo>
                    <a:lnTo>
                      <a:pt x="299" y="0"/>
                    </a:lnTo>
                    <a:lnTo>
                      <a:pt x="287" y="0"/>
                    </a:lnTo>
                    <a:lnTo>
                      <a:pt x="239" y="192"/>
                    </a:lnTo>
                    <a:lnTo>
                      <a:pt x="198" y="408"/>
                    </a:lnTo>
                    <a:lnTo>
                      <a:pt x="156" y="641"/>
                    </a:lnTo>
                    <a:lnTo>
                      <a:pt x="114" y="899"/>
                    </a:lnTo>
                    <a:lnTo>
                      <a:pt x="78" y="1169"/>
                    </a:lnTo>
                    <a:lnTo>
                      <a:pt x="48" y="1451"/>
                    </a:lnTo>
                    <a:lnTo>
                      <a:pt x="24" y="1750"/>
                    </a:lnTo>
                    <a:lnTo>
                      <a:pt x="6" y="2062"/>
                    </a:lnTo>
                    <a:lnTo>
                      <a:pt x="0" y="2374"/>
                    </a:lnTo>
                    <a:lnTo>
                      <a:pt x="12" y="2674"/>
                    </a:lnTo>
                    <a:lnTo>
                      <a:pt x="30" y="2973"/>
                    </a:lnTo>
                    <a:lnTo>
                      <a:pt x="54" y="3255"/>
                    </a:lnTo>
                    <a:lnTo>
                      <a:pt x="96" y="3537"/>
                    </a:lnTo>
                    <a:lnTo>
                      <a:pt x="144" y="3806"/>
                    </a:lnTo>
                    <a:lnTo>
                      <a:pt x="203" y="4064"/>
                    </a:lnTo>
                    <a:lnTo>
                      <a:pt x="275" y="4316"/>
                    </a:lnTo>
                    <a:lnTo>
                      <a:pt x="287" y="4316"/>
                    </a:lnTo>
                    <a:lnTo>
                      <a:pt x="215" y="4064"/>
                    </a:lnTo>
                    <a:lnTo>
                      <a:pt x="156" y="3806"/>
                    </a:lnTo>
                    <a:lnTo>
                      <a:pt x="108" y="3537"/>
                    </a:lnTo>
                    <a:lnTo>
                      <a:pt x="66" y="3261"/>
                    </a:lnTo>
                    <a:lnTo>
                      <a:pt x="42" y="2973"/>
                    </a:lnTo>
                    <a:lnTo>
                      <a:pt x="24" y="2680"/>
                    </a:lnTo>
                    <a:lnTo>
                      <a:pt x="12" y="2374"/>
                    </a:lnTo>
                    <a:lnTo>
                      <a:pt x="18" y="2062"/>
                    </a:lnTo>
                    <a:lnTo>
                      <a:pt x="18" y="2062"/>
                    </a:lnTo>
                    <a:close/>
                  </a:path>
                </a:pathLst>
              </a:custGeom>
              <a:gradFill rotWithShape="0">
                <a:gsLst>
                  <a:gs pos="0">
                    <a:schemeClr val="bg1"/>
                  </a:gs>
                  <a:gs pos="100000">
                    <a:schemeClr val="bg1">
                      <a:gamma/>
                      <a:shade val="66667"/>
                      <a:invGamma/>
                    </a:schemeClr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24592" name="Freeform 16"/>
              <p:cNvSpPr>
                <a:spLocks/>
              </p:cNvSpPr>
              <p:nvPr userDrawn="1"/>
            </p:nvSpPr>
            <p:spPr bwMode="hidden">
              <a:xfrm>
                <a:off x="1566" y="0"/>
                <a:ext cx="425" cy="4316"/>
              </a:xfrm>
              <a:custGeom>
                <a:avLst/>
                <a:gdLst/>
                <a:ahLst/>
                <a:cxnLst>
                  <a:cxn ang="0">
                    <a:pos x="424" y="0"/>
                  </a:cxn>
                  <a:cxn ang="0">
                    <a:pos x="412" y="0"/>
                  </a:cxn>
                  <a:cxn ang="0">
                    <a:pos x="316" y="222"/>
                  </a:cxn>
                  <a:cxn ang="0">
                    <a:pos x="239" y="462"/>
                  </a:cxn>
                  <a:cxn ang="0">
                    <a:pos x="167" y="707"/>
                  </a:cxn>
                  <a:cxn ang="0">
                    <a:pos x="107" y="971"/>
                  </a:cxn>
                  <a:cxn ang="0">
                    <a:pos x="65" y="1247"/>
                  </a:cxn>
                  <a:cxn ang="0">
                    <a:pos x="29" y="1529"/>
                  </a:cxn>
                  <a:cxn ang="0">
                    <a:pos x="6" y="1822"/>
                  </a:cxn>
                  <a:cxn ang="0">
                    <a:pos x="0" y="2122"/>
                  </a:cxn>
                  <a:cxn ang="0">
                    <a:pos x="6" y="2404"/>
                  </a:cxn>
                  <a:cxn ang="0">
                    <a:pos x="24" y="2686"/>
                  </a:cxn>
                  <a:cxn ang="0">
                    <a:pos x="47" y="2961"/>
                  </a:cxn>
                  <a:cxn ang="0">
                    <a:pos x="89" y="3243"/>
                  </a:cxn>
                  <a:cxn ang="0">
                    <a:pos x="137" y="3519"/>
                  </a:cxn>
                  <a:cxn ang="0">
                    <a:pos x="197" y="3788"/>
                  </a:cxn>
                  <a:cxn ang="0">
                    <a:pos x="269" y="4058"/>
                  </a:cxn>
                  <a:cxn ang="0">
                    <a:pos x="346" y="4316"/>
                  </a:cxn>
                  <a:cxn ang="0">
                    <a:pos x="358" y="4316"/>
                  </a:cxn>
                  <a:cxn ang="0">
                    <a:pos x="281" y="4058"/>
                  </a:cxn>
                  <a:cxn ang="0">
                    <a:pos x="209" y="3788"/>
                  </a:cxn>
                  <a:cxn ang="0">
                    <a:pos x="149" y="3519"/>
                  </a:cxn>
                  <a:cxn ang="0">
                    <a:pos x="101" y="3243"/>
                  </a:cxn>
                  <a:cxn ang="0">
                    <a:pos x="59" y="2961"/>
                  </a:cxn>
                  <a:cxn ang="0">
                    <a:pos x="35" y="2686"/>
                  </a:cxn>
                  <a:cxn ang="0">
                    <a:pos x="18" y="2404"/>
                  </a:cxn>
                  <a:cxn ang="0">
                    <a:pos x="12" y="2122"/>
                  </a:cxn>
                  <a:cxn ang="0">
                    <a:pos x="18" y="1822"/>
                  </a:cxn>
                  <a:cxn ang="0">
                    <a:pos x="41" y="1529"/>
                  </a:cxn>
                  <a:cxn ang="0">
                    <a:pos x="71" y="1247"/>
                  </a:cxn>
                  <a:cxn ang="0">
                    <a:pos x="119" y="971"/>
                  </a:cxn>
                  <a:cxn ang="0">
                    <a:pos x="179" y="707"/>
                  </a:cxn>
                  <a:cxn ang="0">
                    <a:pos x="245" y="462"/>
                  </a:cxn>
                  <a:cxn ang="0">
                    <a:pos x="328" y="222"/>
                  </a:cxn>
                  <a:cxn ang="0">
                    <a:pos x="424" y="0"/>
                  </a:cxn>
                  <a:cxn ang="0">
                    <a:pos x="424" y="0"/>
                  </a:cxn>
                </a:cxnLst>
                <a:rect l="0" t="0" r="r" b="b"/>
                <a:pathLst>
                  <a:path w="424" h="4316">
                    <a:moveTo>
                      <a:pt x="424" y="0"/>
                    </a:moveTo>
                    <a:lnTo>
                      <a:pt x="412" y="0"/>
                    </a:lnTo>
                    <a:lnTo>
                      <a:pt x="316" y="222"/>
                    </a:lnTo>
                    <a:lnTo>
                      <a:pt x="239" y="462"/>
                    </a:lnTo>
                    <a:lnTo>
                      <a:pt x="167" y="707"/>
                    </a:lnTo>
                    <a:lnTo>
                      <a:pt x="107" y="971"/>
                    </a:lnTo>
                    <a:lnTo>
                      <a:pt x="65" y="1247"/>
                    </a:lnTo>
                    <a:lnTo>
                      <a:pt x="29" y="1529"/>
                    </a:lnTo>
                    <a:lnTo>
                      <a:pt x="6" y="1822"/>
                    </a:lnTo>
                    <a:lnTo>
                      <a:pt x="0" y="2122"/>
                    </a:lnTo>
                    <a:lnTo>
                      <a:pt x="6" y="2404"/>
                    </a:lnTo>
                    <a:lnTo>
                      <a:pt x="24" y="2686"/>
                    </a:lnTo>
                    <a:lnTo>
                      <a:pt x="47" y="2961"/>
                    </a:lnTo>
                    <a:lnTo>
                      <a:pt x="89" y="3243"/>
                    </a:lnTo>
                    <a:lnTo>
                      <a:pt x="137" y="3519"/>
                    </a:lnTo>
                    <a:lnTo>
                      <a:pt x="197" y="3788"/>
                    </a:lnTo>
                    <a:lnTo>
                      <a:pt x="269" y="4058"/>
                    </a:lnTo>
                    <a:lnTo>
                      <a:pt x="346" y="4316"/>
                    </a:lnTo>
                    <a:lnTo>
                      <a:pt x="358" y="4316"/>
                    </a:lnTo>
                    <a:lnTo>
                      <a:pt x="281" y="4058"/>
                    </a:lnTo>
                    <a:lnTo>
                      <a:pt x="209" y="3788"/>
                    </a:lnTo>
                    <a:lnTo>
                      <a:pt x="149" y="3519"/>
                    </a:lnTo>
                    <a:lnTo>
                      <a:pt x="101" y="3243"/>
                    </a:lnTo>
                    <a:lnTo>
                      <a:pt x="59" y="2961"/>
                    </a:lnTo>
                    <a:lnTo>
                      <a:pt x="35" y="2686"/>
                    </a:lnTo>
                    <a:lnTo>
                      <a:pt x="18" y="2404"/>
                    </a:lnTo>
                    <a:lnTo>
                      <a:pt x="12" y="2122"/>
                    </a:lnTo>
                    <a:lnTo>
                      <a:pt x="18" y="1822"/>
                    </a:lnTo>
                    <a:lnTo>
                      <a:pt x="41" y="1529"/>
                    </a:lnTo>
                    <a:lnTo>
                      <a:pt x="71" y="1247"/>
                    </a:lnTo>
                    <a:lnTo>
                      <a:pt x="119" y="971"/>
                    </a:lnTo>
                    <a:lnTo>
                      <a:pt x="179" y="707"/>
                    </a:lnTo>
                    <a:lnTo>
                      <a:pt x="245" y="462"/>
                    </a:lnTo>
                    <a:lnTo>
                      <a:pt x="328" y="222"/>
                    </a:lnTo>
                    <a:lnTo>
                      <a:pt x="424" y="0"/>
                    </a:lnTo>
                    <a:lnTo>
                      <a:pt x="424" y="0"/>
                    </a:lnTo>
                    <a:close/>
                  </a:path>
                </a:pathLst>
              </a:custGeom>
              <a:gradFill rotWithShape="0">
                <a:gsLst>
                  <a:gs pos="0">
                    <a:schemeClr val="bg1"/>
                  </a:gs>
                  <a:gs pos="100000">
                    <a:schemeClr val="bg1">
                      <a:gamma/>
                      <a:shade val="66667"/>
                      <a:invGamma/>
                    </a:schemeClr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24593" name="Freeform 17"/>
              <p:cNvSpPr>
                <a:spLocks/>
              </p:cNvSpPr>
              <p:nvPr userDrawn="1"/>
            </p:nvSpPr>
            <p:spPr bwMode="hidden">
              <a:xfrm>
                <a:off x="1128" y="0"/>
                <a:ext cx="575" cy="4316"/>
              </a:xfrm>
              <a:custGeom>
                <a:avLst/>
                <a:gdLst/>
                <a:ahLst/>
                <a:cxnLst>
                  <a:cxn ang="0">
                    <a:pos x="12" y="2146"/>
                  </a:cxn>
                  <a:cxn ang="0">
                    <a:pos x="24" y="1846"/>
                  </a:cxn>
                  <a:cxn ang="0">
                    <a:pos x="54" y="1559"/>
                  </a:cxn>
                  <a:cxn ang="0">
                    <a:pos x="96" y="1277"/>
                  </a:cxn>
                  <a:cxn ang="0">
                    <a:pos x="162" y="1001"/>
                  </a:cxn>
                  <a:cxn ang="0">
                    <a:pos x="239" y="731"/>
                  </a:cxn>
                  <a:cxn ang="0">
                    <a:pos x="335" y="480"/>
                  </a:cxn>
                  <a:cxn ang="0">
                    <a:pos x="449" y="234"/>
                  </a:cxn>
                  <a:cxn ang="0">
                    <a:pos x="574" y="0"/>
                  </a:cxn>
                  <a:cxn ang="0">
                    <a:pos x="562" y="0"/>
                  </a:cxn>
                  <a:cxn ang="0">
                    <a:pos x="437" y="234"/>
                  </a:cxn>
                  <a:cxn ang="0">
                    <a:pos x="323" y="480"/>
                  </a:cxn>
                  <a:cxn ang="0">
                    <a:pos x="227" y="737"/>
                  </a:cxn>
                  <a:cxn ang="0">
                    <a:pos x="150" y="1001"/>
                  </a:cxn>
                  <a:cxn ang="0">
                    <a:pos x="84" y="1277"/>
                  </a:cxn>
                  <a:cxn ang="0">
                    <a:pos x="42" y="1559"/>
                  </a:cxn>
                  <a:cxn ang="0">
                    <a:pos x="12" y="1852"/>
                  </a:cxn>
                  <a:cxn ang="0">
                    <a:pos x="0" y="2146"/>
                  </a:cxn>
                  <a:cxn ang="0">
                    <a:pos x="6" y="2434"/>
                  </a:cxn>
                  <a:cxn ang="0">
                    <a:pos x="30" y="2715"/>
                  </a:cxn>
                  <a:cxn ang="0">
                    <a:pos x="66" y="2997"/>
                  </a:cxn>
                  <a:cxn ang="0">
                    <a:pos x="120" y="3273"/>
                  </a:cxn>
                  <a:cxn ang="0">
                    <a:pos x="191" y="3549"/>
                  </a:cxn>
                  <a:cxn ang="0">
                    <a:pos x="275" y="3812"/>
                  </a:cxn>
                  <a:cxn ang="0">
                    <a:pos x="371" y="4070"/>
                  </a:cxn>
                  <a:cxn ang="0">
                    <a:pos x="484" y="4316"/>
                  </a:cxn>
                  <a:cxn ang="0">
                    <a:pos x="496" y="4316"/>
                  </a:cxn>
                  <a:cxn ang="0">
                    <a:pos x="383" y="4070"/>
                  </a:cxn>
                  <a:cxn ang="0">
                    <a:pos x="287" y="3812"/>
                  </a:cxn>
                  <a:cxn ang="0">
                    <a:pos x="203" y="3549"/>
                  </a:cxn>
                  <a:cxn ang="0">
                    <a:pos x="132" y="3273"/>
                  </a:cxn>
                  <a:cxn ang="0">
                    <a:pos x="78" y="2997"/>
                  </a:cxn>
                  <a:cxn ang="0">
                    <a:pos x="42" y="2715"/>
                  </a:cxn>
                  <a:cxn ang="0">
                    <a:pos x="18" y="2434"/>
                  </a:cxn>
                  <a:cxn ang="0">
                    <a:pos x="12" y="2146"/>
                  </a:cxn>
                  <a:cxn ang="0">
                    <a:pos x="12" y="2146"/>
                  </a:cxn>
                </a:cxnLst>
                <a:rect l="0" t="0" r="r" b="b"/>
                <a:pathLst>
                  <a:path w="574" h="4316">
                    <a:moveTo>
                      <a:pt x="12" y="2146"/>
                    </a:moveTo>
                    <a:lnTo>
                      <a:pt x="24" y="1846"/>
                    </a:lnTo>
                    <a:lnTo>
                      <a:pt x="54" y="1559"/>
                    </a:lnTo>
                    <a:lnTo>
                      <a:pt x="96" y="1277"/>
                    </a:lnTo>
                    <a:lnTo>
                      <a:pt x="162" y="1001"/>
                    </a:lnTo>
                    <a:lnTo>
                      <a:pt x="239" y="731"/>
                    </a:lnTo>
                    <a:lnTo>
                      <a:pt x="335" y="480"/>
                    </a:lnTo>
                    <a:lnTo>
                      <a:pt x="449" y="234"/>
                    </a:lnTo>
                    <a:lnTo>
                      <a:pt x="574" y="0"/>
                    </a:lnTo>
                    <a:lnTo>
                      <a:pt x="562" y="0"/>
                    </a:lnTo>
                    <a:lnTo>
                      <a:pt x="437" y="234"/>
                    </a:lnTo>
                    <a:lnTo>
                      <a:pt x="323" y="480"/>
                    </a:lnTo>
                    <a:lnTo>
                      <a:pt x="227" y="737"/>
                    </a:lnTo>
                    <a:lnTo>
                      <a:pt x="150" y="1001"/>
                    </a:lnTo>
                    <a:lnTo>
                      <a:pt x="84" y="1277"/>
                    </a:lnTo>
                    <a:lnTo>
                      <a:pt x="42" y="1559"/>
                    </a:lnTo>
                    <a:lnTo>
                      <a:pt x="12" y="1852"/>
                    </a:lnTo>
                    <a:lnTo>
                      <a:pt x="0" y="2146"/>
                    </a:lnTo>
                    <a:lnTo>
                      <a:pt x="6" y="2434"/>
                    </a:lnTo>
                    <a:lnTo>
                      <a:pt x="30" y="2715"/>
                    </a:lnTo>
                    <a:lnTo>
                      <a:pt x="66" y="2997"/>
                    </a:lnTo>
                    <a:lnTo>
                      <a:pt x="120" y="3273"/>
                    </a:lnTo>
                    <a:lnTo>
                      <a:pt x="191" y="3549"/>
                    </a:lnTo>
                    <a:lnTo>
                      <a:pt x="275" y="3812"/>
                    </a:lnTo>
                    <a:lnTo>
                      <a:pt x="371" y="4070"/>
                    </a:lnTo>
                    <a:lnTo>
                      <a:pt x="484" y="4316"/>
                    </a:lnTo>
                    <a:lnTo>
                      <a:pt x="496" y="4316"/>
                    </a:lnTo>
                    <a:lnTo>
                      <a:pt x="383" y="4070"/>
                    </a:lnTo>
                    <a:lnTo>
                      <a:pt x="287" y="3812"/>
                    </a:lnTo>
                    <a:lnTo>
                      <a:pt x="203" y="3549"/>
                    </a:lnTo>
                    <a:lnTo>
                      <a:pt x="132" y="3273"/>
                    </a:lnTo>
                    <a:lnTo>
                      <a:pt x="78" y="2997"/>
                    </a:lnTo>
                    <a:lnTo>
                      <a:pt x="42" y="2715"/>
                    </a:lnTo>
                    <a:lnTo>
                      <a:pt x="18" y="2434"/>
                    </a:lnTo>
                    <a:lnTo>
                      <a:pt x="12" y="2146"/>
                    </a:lnTo>
                    <a:lnTo>
                      <a:pt x="12" y="2146"/>
                    </a:lnTo>
                    <a:close/>
                  </a:path>
                </a:pathLst>
              </a:custGeom>
              <a:gradFill rotWithShape="0">
                <a:gsLst>
                  <a:gs pos="0">
                    <a:schemeClr val="bg1"/>
                  </a:gs>
                  <a:gs pos="100000">
                    <a:schemeClr val="bg1">
                      <a:gamma/>
                      <a:shade val="66667"/>
                      <a:invGamma/>
                    </a:schemeClr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24594" name="Freeform 18"/>
              <p:cNvSpPr>
                <a:spLocks/>
              </p:cNvSpPr>
              <p:nvPr userDrawn="1"/>
            </p:nvSpPr>
            <p:spPr bwMode="hidden">
              <a:xfrm>
                <a:off x="702" y="0"/>
                <a:ext cx="737" cy="4316"/>
              </a:xfrm>
              <a:custGeom>
                <a:avLst/>
                <a:gdLst/>
                <a:ahLst/>
                <a:cxnLst>
                  <a:cxn ang="0">
                    <a:pos x="12" y="2098"/>
                  </a:cxn>
                  <a:cxn ang="0">
                    <a:pos x="29" y="1798"/>
                  </a:cxn>
                  <a:cxn ang="0">
                    <a:pos x="71" y="1505"/>
                  </a:cxn>
                  <a:cxn ang="0">
                    <a:pos x="131" y="1223"/>
                  </a:cxn>
                  <a:cxn ang="0">
                    <a:pos x="215" y="941"/>
                  </a:cxn>
                  <a:cxn ang="0">
                    <a:pos x="316" y="689"/>
                  </a:cxn>
                  <a:cxn ang="0">
                    <a:pos x="442" y="444"/>
                  </a:cxn>
                  <a:cxn ang="0">
                    <a:pos x="580" y="216"/>
                  </a:cxn>
                  <a:cxn ang="0">
                    <a:pos x="735" y="0"/>
                  </a:cxn>
                  <a:cxn ang="0">
                    <a:pos x="723" y="0"/>
                  </a:cxn>
                  <a:cxn ang="0">
                    <a:pos x="568" y="210"/>
                  </a:cxn>
                  <a:cxn ang="0">
                    <a:pos x="430" y="438"/>
                  </a:cxn>
                  <a:cxn ang="0">
                    <a:pos x="311" y="683"/>
                  </a:cxn>
                  <a:cxn ang="0">
                    <a:pos x="209" y="941"/>
                  </a:cxn>
                  <a:cxn ang="0">
                    <a:pos x="125" y="1217"/>
                  </a:cxn>
                  <a:cxn ang="0">
                    <a:pos x="59" y="1505"/>
                  </a:cxn>
                  <a:cxn ang="0">
                    <a:pos x="18" y="1798"/>
                  </a:cxn>
                  <a:cxn ang="0">
                    <a:pos x="0" y="2098"/>
                  </a:cxn>
                  <a:cxn ang="0">
                    <a:pos x="6" y="2404"/>
                  </a:cxn>
                  <a:cxn ang="0">
                    <a:pos x="29" y="2709"/>
                  </a:cxn>
                  <a:cxn ang="0">
                    <a:pos x="77" y="3015"/>
                  </a:cxn>
                  <a:cxn ang="0">
                    <a:pos x="149" y="3315"/>
                  </a:cxn>
                  <a:cxn ang="0">
                    <a:pos x="227" y="3573"/>
                  </a:cxn>
                  <a:cxn ang="0">
                    <a:pos x="316" y="3824"/>
                  </a:cxn>
                  <a:cxn ang="0">
                    <a:pos x="424" y="4076"/>
                  </a:cxn>
                  <a:cxn ang="0">
                    <a:pos x="544" y="4316"/>
                  </a:cxn>
                  <a:cxn ang="0">
                    <a:pos x="556" y="4316"/>
                  </a:cxn>
                  <a:cxn ang="0">
                    <a:pos x="436" y="4076"/>
                  </a:cxn>
                  <a:cxn ang="0">
                    <a:pos x="328" y="3824"/>
                  </a:cxn>
                  <a:cxn ang="0">
                    <a:pos x="239" y="3573"/>
                  </a:cxn>
                  <a:cxn ang="0">
                    <a:pos x="161" y="3315"/>
                  </a:cxn>
                  <a:cxn ang="0">
                    <a:pos x="89" y="3015"/>
                  </a:cxn>
                  <a:cxn ang="0">
                    <a:pos x="41" y="2709"/>
                  </a:cxn>
                  <a:cxn ang="0">
                    <a:pos x="18" y="2404"/>
                  </a:cxn>
                  <a:cxn ang="0">
                    <a:pos x="12" y="2098"/>
                  </a:cxn>
                  <a:cxn ang="0">
                    <a:pos x="12" y="2098"/>
                  </a:cxn>
                </a:cxnLst>
                <a:rect l="0" t="0" r="r" b="b"/>
                <a:pathLst>
                  <a:path w="735" h="4316">
                    <a:moveTo>
                      <a:pt x="12" y="2098"/>
                    </a:moveTo>
                    <a:lnTo>
                      <a:pt x="29" y="1798"/>
                    </a:lnTo>
                    <a:lnTo>
                      <a:pt x="71" y="1505"/>
                    </a:lnTo>
                    <a:lnTo>
                      <a:pt x="131" y="1223"/>
                    </a:lnTo>
                    <a:lnTo>
                      <a:pt x="215" y="941"/>
                    </a:lnTo>
                    <a:lnTo>
                      <a:pt x="316" y="689"/>
                    </a:lnTo>
                    <a:lnTo>
                      <a:pt x="442" y="444"/>
                    </a:lnTo>
                    <a:lnTo>
                      <a:pt x="580" y="216"/>
                    </a:lnTo>
                    <a:lnTo>
                      <a:pt x="735" y="0"/>
                    </a:lnTo>
                    <a:lnTo>
                      <a:pt x="723" y="0"/>
                    </a:lnTo>
                    <a:lnTo>
                      <a:pt x="568" y="210"/>
                    </a:lnTo>
                    <a:lnTo>
                      <a:pt x="430" y="438"/>
                    </a:lnTo>
                    <a:lnTo>
                      <a:pt x="311" y="683"/>
                    </a:lnTo>
                    <a:lnTo>
                      <a:pt x="209" y="941"/>
                    </a:lnTo>
                    <a:lnTo>
                      <a:pt x="125" y="1217"/>
                    </a:lnTo>
                    <a:lnTo>
                      <a:pt x="59" y="1505"/>
                    </a:lnTo>
                    <a:lnTo>
                      <a:pt x="18" y="1798"/>
                    </a:lnTo>
                    <a:lnTo>
                      <a:pt x="0" y="2098"/>
                    </a:lnTo>
                    <a:lnTo>
                      <a:pt x="6" y="2404"/>
                    </a:lnTo>
                    <a:lnTo>
                      <a:pt x="29" y="2709"/>
                    </a:lnTo>
                    <a:lnTo>
                      <a:pt x="77" y="3015"/>
                    </a:lnTo>
                    <a:lnTo>
                      <a:pt x="149" y="3315"/>
                    </a:lnTo>
                    <a:lnTo>
                      <a:pt x="227" y="3573"/>
                    </a:lnTo>
                    <a:lnTo>
                      <a:pt x="316" y="3824"/>
                    </a:lnTo>
                    <a:lnTo>
                      <a:pt x="424" y="4076"/>
                    </a:lnTo>
                    <a:lnTo>
                      <a:pt x="544" y="4316"/>
                    </a:lnTo>
                    <a:lnTo>
                      <a:pt x="556" y="4316"/>
                    </a:lnTo>
                    <a:lnTo>
                      <a:pt x="436" y="4076"/>
                    </a:lnTo>
                    <a:lnTo>
                      <a:pt x="328" y="3824"/>
                    </a:lnTo>
                    <a:lnTo>
                      <a:pt x="239" y="3573"/>
                    </a:lnTo>
                    <a:lnTo>
                      <a:pt x="161" y="3315"/>
                    </a:lnTo>
                    <a:lnTo>
                      <a:pt x="89" y="3015"/>
                    </a:lnTo>
                    <a:lnTo>
                      <a:pt x="41" y="2709"/>
                    </a:lnTo>
                    <a:lnTo>
                      <a:pt x="18" y="2404"/>
                    </a:lnTo>
                    <a:lnTo>
                      <a:pt x="12" y="2098"/>
                    </a:lnTo>
                    <a:lnTo>
                      <a:pt x="12" y="2098"/>
                    </a:lnTo>
                    <a:close/>
                  </a:path>
                </a:pathLst>
              </a:custGeom>
              <a:gradFill rotWithShape="0">
                <a:gsLst>
                  <a:gs pos="0">
                    <a:schemeClr val="bg1"/>
                  </a:gs>
                  <a:gs pos="100000">
                    <a:schemeClr val="bg1">
                      <a:gamma/>
                      <a:shade val="66667"/>
                      <a:invGamma/>
                    </a:schemeClr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24595" name="Freeform 19"/>
              <p:cNvSpPr>
                <a:spLocks/>
              </p:cNvSpPr>
              <p:nvPr userDrawn="1"/>
            </p:nvSpPr>
            <p:spPr bwMode="hidden">
              <a:xfrm>
                <a:off x="288" y="0"/>
                <a:ext cx="840" cy="4316"/>
              </a:xfrm>
              <a:custGeom>
                <a:avLst/>
                <a:gdLst/>
                <a:ahLst/>
                <a:cxnLst>
                  <a:cxn ang="0">
                    <a:pos x="18" y="1948"/>
                  </a:cxn>
                  <a:cxn ang="0">
                    <a:pos x="48" y="1708"/>
                  </a:cxn>
                  <a:cxn ang="0">
                    <a:pos x="96" y="1475"/>
                  </a:cxn>
                  <a:cxn ang="0">
                    <a:pos x="161" y="1235"/>
                  </a:cxn>
                  <a:cxn ang="0">
                    <a:pos x="251" y="995"/>
                  </a:cxn>
                  <a:cxn ang="0">
                    <a:pos x="365" y="755"/>
                  </a:cxn>
                  <a:cxn ang="0">
                    <a:pos x="496" y="510"/>
                  </a:cxn>
                  <a:cxn ang="0">
                    <a:pos x="658" y="258"/>
                  </a:cxn>
                  <a:cxn ang="0">
                    <a:pos x="741" y="132"/>
                  </a:cxn>
                  <a:cxn ang="0">
                    <a:pos x="837" y="0"/>
                  </a:cxn>
                  <a:cxn ang="0">
                    <a:pos x="825" y="0"/>
                  </a:cxn>
                  <a:cxn ang="0">
                    <a:pos x="729" y="132"/>
                  </a:cxn>
                  <a:cxn ang="0">
                    <a:pos x="640" y="258"/>
                  </a:cxn>
                  <a:cxn ang="0">
                    <a:pos x="562" y="384"/>
                  </a:cxn>
                  <a:cxn ang="0">
                    <a:pos x="484" y="510"/>
                  </a:cxn>
                  <a:cxn ang="0">
                    <a:pos x="353" y="755"/>
                  </a:cxn>
                  <a:cxn ang="0">
                    <a:pos x="239" y="995"/>
                  </a:cxn>
                  <a:cxn ang="0">
                    <a:pos x="150" y="1235"/>
                  </a:cxn>
                  <a:cxn ang="0">
                    <a:pos x="84" y="1469"/>
                  </a:cxn>
                  <a:cxn ang="0">
                    <a:pos x="36" y="1702"/>
                  </a:cxn>
                  <a:cxn ang="0">
                    <a:pos x="6" y="1942"/>
                  </a:cxn>
                  <a:cxn ang="0">
                    <a:pos x="0" y="2200"/>
                  </a:cxn>
                  <a:cxn ang="0">
                    <a:pos x="12" y="2470"/>
                  </a:cxn>
                  <a:cxn ang="0">
                    <a:pos x="48" y="2739"/>
                  </a:cxn>
                  <a:cxn ang="0">
                    <a:pos x="114" y="3027"/>
                  </a:cxn>
                  <a:cxn ang="0">
                    <a:pos x="150" y="3171"/>
                  </a:cxn>
                  <a:cxn ang="0">
                    <a:pos x="197" y="3321"/>
                  </a:cxn>
                  <a:cxn ang="0">
                    <a:pos x="245" y="3477"/>
                  </a:cxn>
                  <a:cxn ang="0">
                    <a:pos x="305" y="3639"/>
                  </a:cxn>
                  <a:cxn ang="0">
                    <a:pos x="365" y="3800"/>
                  </a:cxn>
                  <a:cxn ang="0">
                    <a:pos x="437" y="3968"/>
                  </a:cxn>
                  <a:cxn ang="0">
                    <a:pos x="508" y="4136"/>
                  </a:cxn>
                  <a:cxn ang="0">
                    <a:pos x="592" y="4316"/>
                  </a:cxn>
                  <a:cxn ang="0">
                    <a:pos x="604" y="4316"/>
                  </a:cxn>
                  <a:cxn ang="0">
                    <a:pos x="520" y="4136"/>
                  </a:cxn>
                  <a:cxn ang="0">
                    <a:pos x="448" y="3968"/>
                  </a:cxn>
                  <a:cxn ang="0">
                    <a:pos x="377" y="3800"/>
                  </a:cxn>
                  <a:cxn ang="0">
                    <a:pos x="317" y="3639"/>
                  </a:cxn>
                  <a:cxn ang="0">
                    <a:pos x="257" y="3477"/>
                  </a:cxn>
                  <a:cxn ang="0">
                    <a:pos x="209" y="3327"/>
                  </a:cxn>
                  <a:cxn ang="0">
                    <a:pos x="161" y="3171"/>
                  </a:cxn>
                  <a:cxn ang="0">
                    <a:pos x="126" y="3027"/>
                  </a:cxn>
                  <a:cxn ang="0">
                    <a:pos x="60" y="2739"/>
                  </a:cxn>
                  <a:cxn ang="0">
                    <a:pos x="24" y="2470"/>
                  </a:cxn>
                  <a:cxn ang="0">
                    <a:pos x="12" y="2206"/>
                  </a:cxn>
                  <a:cxn ang="0">
                    <a:pos x="18" y="1948"/>
                  </a:cxn>
                  <a:cxn ang="0">
                    <a:pos x="18" y="1948"/>
                  </a:cxn>
                </a:cxnLst>
                <a:rect l="0" t="0" r="r" b="b"/>
                <a:pathLst>
                  <a:path w="837" h="4316">
                    <a:moveTo>
                      <a:pt x="18" y="1948"/>
                    </a:moveTo>
                    <a:lnTo>
                      <a:pt x="48" y="1708"/>
                    </a:lnTo>
                    <a:lnTo>
                      <a:pt x="96" y="1475"/>
                    </a:lnTo>
                    <a:lnTo>
                      <a:pt x="161" y="1235"/>
                    </a:lnTo>
                    <a:lnTo>
                      <a:pt x="251" y="995"/>
                    </a:lnTo>
                    <a:lnTo>
                      <a:pt x="365" y="755"/>
                    </a:lnTo>
                    <a:lnTo>
                      <a:pt x="496" y="510"/>
                    </a:lnTo>
                    <a:lnTo>
                      <a:pt x="658" y="258"/>
                    </a:lnTo>
                    <a:lnTo>
                      <a:pt x="741" y="132"/>
                    </a:lnTo>
                    <a:lnTo>
                      <a:pt x="837" y="0"/>
                    </a:lnTo>
                    <a:lnTo>
                      <a:pt x="825" y="0"/>
                    </a:lnTo>
                    <a:lnTo>
                      <a:pt x="729" y="132"/>
                    </a:lnTo>
                    <a:lnTo>
                      <a:pt x="640" y="258"/>
                    </a:lnTo>
                    <a:lnTo>
                      <a:pt x="562" y="384"/>
                    </a:lnTo>
                    <a:lnTo>
                      <a:pt x="484" y="510"/>
                    </a:lnTo>
                    <a:lnTo>
                      <a:pt x="353" y="755"/>
                    </a:lnTo>
                    <a:lnTo>
                      <a:pt x="239" y="995"/>
                    </a:lnTo>
                    <a:lnTo>
                      <a:pt x="150" y="1235"/>
                    </a:lnTo>
                    <a:lnTo>
                      <a:pt x="84" y="1469"/>
                    </a:lnTo>
                    <a:lnTo>
                      <a:pt x="36" y="1702"/>
                    </a:lnTo>
                    <a:lnTo>
                      <a:pt x="6" y="1942"/>
                    </a:lnTo>
                    <a:lnTo>
                      <a:pt x="0" y="2200"/>
                    </a:lnTo>
                    <a:lnTo>
                      <a:pt x="12" y="2470"/>
                    </a:lnTo>
                    <a:lnTo>
                      <a:pt x="48" y="2739"/>
                    </a:lnTo>
                    <a:lnTo>
                      <a:pt x="114" y="3027"/>
                    </a:lnTo>
                    <a:lnTo>
                      <a:pt x="150" y="3171"/>
                    </a:lnTo>
                    <a:lnTo>
                      <a:pt x="197" y="3321"/>
                    </a:lnTo>
                    <a:lnTo>
                      <a:pt x="245" y="3477"/>
                    </a:lnTo>
                    <a:lnTo>
                      <a:pt x="305" y="3639"/>
                    </a:lnTo>
                    <a:lnTo>
                      <a:pt x="365" y="3800"/>
                    </a:lnTo>
                    <a:lnTo>
                      <a:pt x="437" y="3968"/>
                    </a:lnTo>
                    <a:lnTo>
                      <a:pt x="508" y="4136"/>
                    </a:lnTo>
                    <a:lnTo>
                      <a:pt x="592" y="4316"/>
                    </a:lnTo>
                    <a:lnTo>
                      <a:pt x="604" y="4316"/>
                    </a:lnTo>
                    <a:lnTo>
                      <a:pt x="520" y="4136"/>
                    </a:lnTo>
                    <a:lnTo>
                      <a:pt x="448" y="3968"/>
                    </a:lnTo>
                    <a:lnTo>
                      <a:pt x="377" y="3800"/>
                    </a:lnTo>
                    <a:lnTo>
                      <a:pt x="317" y="3639"/>
                    </a:lnTo>
                    <a:lnTo>
                      <a:pt x="257" y="3477"/>
                    </a:lnTo>
                    <a:lnTo>
                      <a:pt x="209" y="3327"/>
                    </a:lnTo>
                    <a:lnTo>
                      <a:pt x="161" y="3171"/>
                    </a:lnTo>
                    <a:lnTo>
                      <a:pt x="126" y="3027"/>
                    </a:lnTo>
                    <a:lnTo>
                      <a:pt x="60" y="2739"/>
                    </a:lnTo>
                    <a:lnTo>
                      <a:pt x="24" y="2470"/>
                    </a:lnTo>
                    <a:lnTo>
                      <a:pt x="12" y="2206"/>
                    </a:lnTo>
                    <a:lnTo>
                      <a:pt x="18" y="1948"/>
                    </a:lnTo>
                    <a:lnTo>
                      <a:pt x="18" y="1948"/>
                    </a:lnTo>
                    <a:close/>
                  </a:path>
                </a:pathLst>
              </a:custGeom>
              <a:gradFill rotWithShape="0">
                <a:gsLst>
                  <a:gs pos="0">
                    <a:schemeClr val="bg1"/>
                  </a:gs>
                  <a:gs pos="100000">
                    <a:schemeClr val="bg1">
                      <a:gamma/>
                      <a:shade val="66667"/>
                      <a:invGamma/>
                    </a:schemeClr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en-US"/>
              </a:p>
            </p:txBody>
          </p:sp>
        </p:grpSp>
        <p:sp>
          <p:nvSpPr>
            <p:cNvPr id="24596" name="Freeform 20"/>
            <p:cNvSpPr>
              <a:spLocks/>
            </p:cNvSpPr>
            <p:nvPr/>
          </p:nvSpPr>
          <p:spPr bwMode="hidden">
            <a:xfrm>
              <a:off x="6" y="2901"/>
              <a:ext cx="606" cy="1415"/>
            </a:xfrm>
            <a:custGeom>
              <a:avLst/>
              <a:gdLst/>
              <a:ahLst/>
              <a:cxnLst>
                <a:cxn ang="0">
                  <a:pos x="0" y="54"/>
                </a:cxn>
                <a:cxn ang="0">
                  <a:pos x="42" y="228"/>
                </a:cxn>
                <a:cxn ang="0">
                  <a:pos x="96" y="402"/>
                </a:cxn>
                <a:cxn ang="0">
                  <a:pos x="161" y="576"/>
                </a:cxn>
                <a:cxn ang="0">
                  <a:pos x="227" y="744"/>
                </a:cxn>
                <a:cxn ang="0">
                  <a:pos x="305" y="917"/>
                </a:cxn>
                <a:cxn ang="0">
                  <a:pos x="389" y="1085"/>
                </a:cxn>
                <a:cxn ang="0">
                  <a:pos x="484" y="1253"/>
                </a:cxn>
                <a:cxn ang="0">
                  <a:pos x="586" y="1415"/>
                </a:cxn>
                <a:cxn ang="0">
                  <a:pos x="604" y="1415"/>
                </a:cxn>
                <a:cxn ang="0">
                  <a:pos x="496" y="1247"/>
                </a:cxn>
                <a:cxn ang="0">
                  <a:pos x="401" y="1073"/>
                </a:cxn>
                <a:cxn ang="0">
                  <a:pos x="311" y="899"/>
                </a:cxn>
                <a:cxn ang="0">
                  <a:pos x="233" y="720"/>
                </a:cxn>
                <a:cxn ang="0">
                  <a:pos x="161" y="546"/>
                </a:cxn>
                <a:cxn ang="0">
                  <a:pos x="102" y="366"/>
                </a:cxn>
                <a:cxn ang="0">
                  <a:pos x="48" y="180"/>
                </a:cxn>
                <a:cxn ang="0">
                  <a:pos x="0" y="0"/>
                </a:cxn>
                <a:cxn ang="0">
                  <a:pos x="0" y="54"/>
                </a:cxn>
                <a:cxn ang="0">
                  <a:pos x="0" y="54"/>
                </a:cxn>
              </a:cxnLst>
              <a:rect l="0" t="0" r="r" b="b"/>
              <a:pathLst>
                <a:path w="604" h="1415">
                  <a:moveTo>
                    <a:pt x="0" y="54"/>
                  </a:moveTo>
                  <a:lnTo>
                    <a:pt x="42" y="228"/>
                  </a:lnTo>
                  <a:lnTo>
                    <a:pt x="96" y="402"/>
                  </a:lnTo>
                  <a:lnTo>
                    <a:pt x="161" y="576"/>
                  </a:lnTo>
                  <a:lnTo>
                    <a:pt x="227" y="744"/>
                  </a:lnTo>
                  <a:lnTo>
                    <a:pt x="305" y="917"/>
                  </a:lnTo>
                  <a:lnTo>
                    <a:pt x="389" y="1085"/>
                  </a:lnTo>
                  <a:lnTo>
                    <a:pt x="484" y="1253"/>
                  </a:lnTo>
                  <a:lnTo>
                    <a:pt x="586" y="1415"/>
                  </a:lnTo>
                  <a:lnTo>
                    <a:pt x="604" y="1415"/>
                  </a:lnTo>
                  <a:lnTo>
                    <a:pt x="496" y="1247"/>
                  </a:lnTo>
                  <a:lnTo>
                    <a:pt x="401" y="1073"/>
                  </a:lnTo>
                  <a:lnTo>
                    <a:pt x="311" y="899"/>
                  </a:lnTo>
                  <a:lnTo>
                    <a:pt x="233" y="720"/>
                  </a:lnTo>
                  <a:lnTo>
                    <a:pt x="161" y="546"/>
                  </a:lnTo>
                  <a:lnTo>
                    <a:pt x="102" y="366"/>
                  </a:lnTo>
                  <a:lnTo>
                    <a:pt x="48" y="180"/>
                  </a:lnTo>
                  <a:lnTo>
                    <a:pt x="0" y="0"/>
                  </a:lnTo>
                  <a:lnTo>
                    <a:pt x="0" y="54"/>
                  </a:lnTo>
                  <a:lnTo>
                    <a:pt x="0" y="54"/>
                  </a:lnTo>
                  <a:close/>
                </a:path>
              </a:pathLst>
            </a:custGeom>
            <a:gradFill rotWithShape="0">
              <a:gsLst>
                <a:gs pos="0">
                  <a:schemeClr val="bg2"/>
                </a:gs>
                <a:gs pos="100000">
                  <a:schemeClr val="bg2">
                    <a:gamma/>
                    <a:shade val="60784"/>
                    <a:invGamma/>
                  </a:schemeClr>
                </a:gs>
              </a:gsLst>
              <a:lin ang="5400000" scaled="1"/>
            </a:gradFill>
            <a:ln w="9525">
              <a:noFill/>
              <a:round/>
              <a:headEnd/>
              <a:tailEnd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24597" name="Freeform 21"/>
            <p:cNvSpPr>
              <a:spLocks/>
            </p:cNvSpPr>
            <p:nvPr/>
          </p:nvSpPr>
          <p:spPr bwMode="hidden">
            <a:xfrm>
              <a:off x="6" y="3890"/>
              <a:ext cx="228" cy="426"/>
            </a:xfrm>
            <a:custGeom>
              <a:avLst/>
              <a:gdLst/>
              <a:ahLst/>
              <a:cxnLst>
                <a:cxn ang="0">
                  <a:pos x="0" y="30"/>
                </a:cxn>
                <a:cxn ang="0">
                  <a:pos x="108" y="240"/>
                </a:cxn>
                <a:cxn ang="0">
                  <a:pos x="215" y="426"/>
                </a:cxn>
                <a:cxn ang="0">
                  <a:pos x="227" y="426"/>
                </a:cxn>
                <a:cxn ang="0">
                  <a:pos x="167" y="330"/>
                </a:cxn>
                <a:cxn ang="0">
                  <a:pos x="114" y="222"/>
                </a:cxn>
                <a:cxn ang="0">
                  <a:pos x="0" y="0"/>
                </a:cxn>
                <a:cxn ang="0">
                  <a:pos x="0" y="30"/>
                </a:cxn>
                <a:cxn ang="0">
                  <a:pos x="0" y="30"/>
                </a:cxn>
              </a:cxnLst>
              <a:rect l="0" t="0" r="r" b="b"/>
              <a:pathLst>
                <a:path w="227" h="426">
                  <a:moveTo>
                    <a:pt x="0" y="30"/>
                  </a:moveTo>
                  <a:lnTo>
                    <a:pt x="108" y="240"/>
                  </a:lnTo>
                  <a:lnTo>
                    <a:pt x="215" y="426"/>
                  </a:lnTo>
                  <a:lnTo>
                    <a:pt x="227" y="426"/>
                  </a:lnTo>
                  <a:lnTo>
                    <a:pt x="167" y="330"/>
                  </a:lnTo>
                  <a:lnTo>
                    <a:pt x="114" y="222"/>
                  </a:lnTo>
                  <a:lnTo>
                    <a:pt x="0" y="0"/>
                  </a:lnTo>
                  <a:lnTo>
                    <a:pt x="0" y="30"/>
                  </a:lnTo>
                  <a:lnTo>
                    <a:pt x="0" y="30"/>
                  </a:lnTo>
                  <a:close/>
                </a:path>
              </a:pathLst>
            </a:custGeom>
            <a:gradFill rotWithShape="0">
              <a:gsLst>
                <a:gs pos="0">
                  <a:schemeClr val="bg2"/>
                </a:gs>
                <a:gs pos="100000">
                  <a:schemeClr val="bg2">
                    <a:gamma/>
                    <a:shade val="60784"/>
                    <a:invGamma/>
                  </a:schemeClr>
                </a:gs>
              </a:gsLst>
              <a:lin ang="5400000" scaled="1"/>
            </a:gradFill>
            <a:ln w="9525">
              <a:noFill/>
              <a:round/>
              <a:headEnd/>
              <a:tailEnd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24598" name="Freeform 22"/>
            <p:cNvSpPr>
              <a:spLocks/>
            </p:cNvSpPr>
            <p:nvPr/>
          </p:nvSpPr>
          <p:spPr bwMode="hidden">
            <a:xfrm>
              <a:off x="4776" y="0"/>
              <a:ext cx="984" cy="1786"/>
            </a:xfrm>
            <a:custGeom>
              <a:avLst/>
              <a:gdLst/>
              <a:ahLst/>
              <a:cxnLst>
                <a:cxn ang="0">
                  <a:pos x="981" y="1786"/>
                </a:cxn>
                <a:cxn ang="0">
                  <a:pos x="981" y="1720"/>
                </a:cxn>
                <a:cxn ang="0">
                  <a:pos x="969" y="1666"/>
                </a:cxn>
                <a:cxn ang="0">
                  <a:pos x="957" y="1613"/>
                </a:cxn>
                <a:cxn ang="0">
                  <a:pos x="921" y="1487"/>
                </a:cxn>
                <a:cxn ang="0">
                  <a:pos x="885" y="1361"/>
                </a:cxn>
                <a:cxn ang="0">
                  <a:pos x="796" y="1121"/>
                </a:cxn>
                <a:cxn ang="0">
                  <a:pos x="682" y="899"/>
                </a:cxn>
                <a:cxn ang="0">
                  <a:pos x="562" y="689"/>
                </a:cxn>
                <a:cxn ang="0">
                  <a:pos x="431" y="498"/>
                </a:cxn>
                <a:cxn ang="0">
                  <a:pos x="293" y="318"/>
                </a:cxn>
                <a:cxn ang="0">
                  <a:pos x="150" y="150"/>
                </a:cxn>
                <a:cxn ang="0">
                  <a:pos x="12" y="0"/>
                </a:cxn>
                <a:cxn ang="0">
                  <a:pos x="0" y="0"/>
                </a:cxn>
                <a:cxn ang="0">
                  <a:pos x="138" y="150"/>
                </a:cxn>
                <a:cxn ang="0">
                  <a:pos x="275" y="318"/>
                </a:cxn>
                <a:cxn ang="0">
                  <a:pos x="413" y="498"/>
                </a:cxn>
                <a:cxn ang="0">
                  <a:pos x="545" y="689"/>
                </a:cxn>
                <a:cxn ang="0">
                  <a:pos x="670" y="899"/>
                </a:cxn>
                <a:cxn ang="0">
                  <a:pos x="778" y="1121"/>
                </a:cxn>
                <a:cxn ang="0">
                  <a:pos x="873" y="1361"/>
                </a:cxn>
                <a:cxn ang="0">
                  <a:pos x="909" y="1487"/>
                </a:cxn>
                <a:cxn ang="0">
                  <a:pos x="945" y="1619"/>
                </a:cxn>
                <a:cxn ang="0">
                  <a:pos x="963" y="1702"/>
                </a:cxn>
                <a:cxn ang="0">
                  <a:pos x="981" y="1786"/>
                </a:cxn>
                <a:cxn ang="0">
                  <a:pos x="981" y="1786"/>
                </a:cxn>
              </a:cxnLst>
              <a:rect l="0" t="0" r="r" b="b"/>
              <a:pathLst>
                <a:path w="981" h="1786">
                  <a:moveTo>
                    <a:pt x="981" y="1786"/>
                  </a:moveTo>
                  <a:lnTo>
                    <a:pt x="981" y="1720"/>
                  </a:lnTo>
                  <a:lnTo>
                    <a:pt x="969" y="1666"/>
                  </a:lnTo>
                  <a:lnTo>
                    <a:pt x="957" y="1613"/>
                  </a:lnTo>
                  <a:lnTo>
                    <a:pt x="921" y="1487"/>
                  </a:lnTo>
                  <a:lnTo>
                    <a:pt x="885" y="1361"/>
                  </a:lnTo>
                  <a:lnTo>
                    <a:pt x="796" y="1121"/>
                  </a:lnTo>
                  <a:lnTo>
                    <a:pt x="682" y="899"/>
                  </a:lnTo>
                  <a:lnTo>
                    <a:pt x="562" y="689"/>
                  </a:lnTo>
                  <a:lnTo>
                    <a:pt x="431" y="498"/>
                  </a:lnTo>
                  <a:lnTo>
                    <a:pt x="293" y="318"/>
                  </a:lnTo>
                  <a:lnTo>
                    <a:pt x="150" y="150"/>
                  </a:lnTo>
                  <a:lnTo>
                    <a:pt x="12" y="0"/>
                  </a:lnTo>
                  <a:lnTo>
                    <a:pt x="0" y="0"/>
                  </a:lnTo>
                  <a:lnTo>
                    <a:pt x="138" y="150"/>
                  </a:lnTo>
                  <a:lnTo>
                    <a:pt x="275" y="318"/>
                  </a:lnTo>
                  <a:lnTo>
                    <a:pt x="413" y="498"/>
                  </a:lnTo>
                  <a:lnTo>
                    <a:pt x="545" y="689"/>
                  </a:lnTo>
                  <a:lnTo>
                    <a:pt x="670" y="899"/>
                  </a:lnTo>
                  <a:lnTo>
                    <a:pt x="778" y="1121"/>
                  </a:lnTo>
                  <a:lnTo>
                    <a:pt x="873" y="1361"/>
                  </a:lnTo>
                  <a:lnTo>
                    <a:pt x="909" y="1487"/>
                  </a:lnTo>
                  <a:lnTo>
                    <a:pt x="945" y="1619"/>
                  </a:lnTo>
                  <a:lnTo>
                    <a:pt x="963" y="1702"/>
                  </a:lnTo>
                  <a:lnTo>
                    <a:pt x="981" y="1786"/>
                  </a:lnTo>
                  <a:lnTo>
                    <a:pt x="981" y="1786"/>
                  </a:lnTo>
                  <a:close/>
                </a:path>
              </a:pathLst>
            </a:cu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94118"/>
                    <a:invGamma/>
                  </a:schemeClr>
                </a:gs>
              </a:gsLst>
              <a:lin ang="5400000" scaled="1"/>
            </a:gradFill>
            <a:ln w="9525">
              <a:noFill/>
              <a:round/>
              <a:headEnd/>
              <a:tailEnd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24599" name="Freeform 23"/>
            <p:cNvSpPr>
              <a:spLocks/>
            </p:cNvSpPr>
            <p:nvPr/>
          </p:nvSpPr>
          <p:spPr bwMode="hidden">
            <a:xfrm>
              <a:off x="5041" y="0"/>
              <a:ext cx="719" cy="845"/>
            </a:xfrm>
            <a:custGeom>
              <a:avLst/>
              <a:gdLst/>
              <a:ahLst/>
              <a:cxnLst>
                <a:cxn ang="0">
                  <a:pos x="717" y="845"/>
                </a:cxn>
                <a:cxn ang="0">
                  <a:pos x="717" y="821"/>
                </a:cxn>
                <a:cxn ang="0">
                  <a:pos x="574" y="605"/>
                </a:cxn>
                <a:cxn ang="0">
                  <a:pos x="406" y="396"/>
                </a:cxn>
                <a:cxn ang="0">
                  <a:pos x="221" y="192"/>
                </a:cxn>
                <a:cxn ang="0">
                  <a:pos x="17" y="0"/>
                </a:cxn>
                <a:cxn ang="0">
                  <a:pos x="0" y="0"/>
                </a:cxn>
                <a:cxn ang="0">
                  <a:pos x="209" y="198"/>
                </a:cxn>
                <a:cxn ang="0">
                  <a:pos x="400" y="408"/>
                </a:cxn>
                <a:cxn ang="0">
                  <a:pos x="568" y="623"/>
                </a:cxn>
                <a:cxn ang="0">
                  <a:pos x="717" y="845"/>
                </a:cxn>
                <a:cxn ang="0">
                  <a:pos x="717" y="845"/>
                </a:cxn>
              </a:cxnLst>
              <a:rect l="0" t="0" r="r" b="b"/>
              <a:pathLst>
                <a:path w="717" h="845">
                  <a:moveTo>
                    <a:pt x="717" y="845"/>
                  </a:moveTo>
                  <a:lnTo>
                    <a:pt x="717" y="821"/>
                  </a:lnTo>
                  <a:lnTo>
                    <a:pt x="574" y="605"/>
                  </a:lnTo>
                  <a:lnTo>
                    <a:pt x="406" y="396"/>
                  </a:lnTo>
                  <a:lnTo>
                    <a:pt x="221" y="192"/>
                  </a:lnTo>
                  <a:lnTo>
                    <a:pt x="17" y="0"/>
                  </a:lnTo>
                  <a:lnTo>
                    <a:pt x="0" y="0"/>
                  </a:lnTo>
                  <a:lnTo>
                    <a:pt x="209" y="198"/>
                  </a:lnTo>
                  <a:lnTo>
                    <a:pt x="400" y="408"/>
                  </a:lnTo>
                  <a:lnTo>
                    <a:pt x="568" y="623"/>
                  </a:lnTo>
                  <a:lnTo>
                    <a:pt x="717" y="845"/>
                  </a:lnTo>
                  <a:lnTo>
                    <a:pt x="717" y="845"/>
                  </a:lnTo>
                  <a:close/>
                </a:path>
              </a:pathLst>
            </a:custGeom>
            <a:solidFill>
              <a:schemeClr val="bg1"/>
            </a:solidFill>
            <a:ln w="9525">
              <a:noFill/>
              <a:round/>
              <a:headEnd/>
              <a:tailEnd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24600" name="Freeform 24"/>
            <p:cNvSpPr>
              <a:spLocks/>
            </p:cNvSpPr>
            <p:nvPr/>
          </p:nvSpPr>
          <p:spPr bwMode="hidden">
            <a:xfrm>
              <a:off x="5352" y="0"/>
              <a:ext cx="408" cy="414"/>
            </a:xfrm>
            <a:custGeom>
              <a:avLst/>
              <a:gdLst/>
              <a:ahLst/>
              <a:cxnLst>
                <a:cxn ang="0">
                  <a:pos x="407" y="414"/>
                </a:cxn>
                <a:cxn ang="0">
                  <a:pos x="407" y="396"/>
                </a:cxn>
                <a:cxn ang="0">
                  <a:pos x="222" y="192"/>
                </a:cxn>
                <a:cxn ang="0">
                  <a:pos x="12" y="0"/>
                </a:cxn>
                <a:cxn ang="0">
                  <a:pos x="0" y="0"/>
                </a:cxn>
                <a:cxn ang="0">
                  <a:pos x="108" y="102"/>
                </a:cxn>
                <a:cxn ang="0">
                  <a:pos x="216" y="204"/>
                </a:cxn>
                <a:cxn ang="0">
                  <a:pos x="407" y="414"/>
                </a:cxn>
                <a:cxn ang="0">
                  <a:pos x="407" y="414"/>
                </a:cxn>
              </a:cxnLst>
              <a:rect l="0" t="0" r="r" b="b"/>
              <a:pathLst>
                <a:path w="407" h="414">
                  <a:moveTo>
                    <a:pt x="407" y="414"/>
                  </a:moveTo>
                  <a:lnTo>
                    <a:pt x="407" y="396"/>
                  </a:lnTo>
                  <a:lnTo>
                    <a:pt x="222" y="192"/>
                  </a:lnTo>
                  <a:lnTo>
                    <a:pt x="12" y="0"/>
                  </a:lnTo>
                  <a:lnTo>
                    <a:pt x="0" y="0"/>
                  </a:lnTo>
                  <a:lnTo>
                    <a:pt x="108" y="102"/>
                  </a:lnTo>
                  <a:lnTo>
                    <a:pt x="216" y="204"/>
                  </a:lnTo>
                  <a:lnTo>
                    <a:pt x="407" y="414"/>
                  </a:lnTo>
                  <a:lnTo>
                    <a:pt x="407" y="414"/>
                  </a:lnTo>
                  <a:close/>
                </a:path>
              </a:pathLst>
            </a:custGeom>
            <a:solidFill>
              <a:schemeClr val="bg1"/>
            </a:solidFill>
            <a:ln w="9525">
              <a:noFill/>
              <a:round/>
              <a:headEnd/>
              <a:tailEnd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24601" name="Freeform 25"/>
            <p:cNvSpPr>
              <a:spLocks/>
            </p:cNvSpPr>
            <p:nvPr/>
          </p:nvSpPr>
          <p:spPr bwMode="hidden">
            <a:xfrm>
              <a:off x="6" y="0"/>
              <a:ext cx="858" cy="1409"/>
            </a:xfrm>
            <a:custGeom>
              <a:avLst/>
              <a:gdLst/>
              <a:ahLst/>
              <a:cxnLst>
                <a:cxn ang="0">
                  <a:pos x="0" y="1361"/>
                </a:cxn>
                <a:cxn ang="0">
                  <a:pos x="0" y="1409"/>
                </a:cxn>
                <a:cxn ang="0">
                  <a:pos x="54" y="1211"/>
                </a:cxn>
                <a:cxn ang="0">
                  <a:pos x="126" y="1013"/>
                </a:cxn>
                <a:cxn ang="0">
                  <a:pos x="215" y="827"/>
                </a:cxn>
                <a:cxn ang="0">
                  <a:pos x="311" y="647"/>
                </a:cxn>
                <a:cxn ang="0">
                  <a:pos x="431" y="474"/>
                </a:cxn>
                <a:cxn ang="0">
                  <a:pos x="556" y="312"/>
                </a:cxn>
                <a:cxn ang="0">
                  <a:pos x="700" y="150"/>
                </a:cxn>
                <a:cxn ang="0">
                  <a:pos x="855" y="0"/>
                </a:cxn>
                <a:cxn ang="0">
                  <a:pos x="837" y="0"/>
                </a:cxn>
                <a:cxn ang="0">
                  <a:pos x="688" y="144"/>
                </a:cxn>
                <a:cxn ang="0">
                  <a:pos x="550" y="300"/>
                </a:cxn>
                <a:cxn ang="0">
                  <a:pos x="425" y="462"/>
                </a:cxn>
                <a:cxn ang="0">
                  <a:pos x="311" y="629"/>
                </a:cxn>
                <a:cxn ang="0">
                  <a:pos x="215" y="803"/>
                </a:cxn>
                <a:cxn ang="0">
                  <a:pos x="132" y="983"/>
                </a:cxn>
                <a:cxn ang="0">
                  <a:pos x="60" y="1169"/>
                </a:cxn>
                <a:cxn ang="0">
                  <a:pos x="0" y="1361"/>
                </a:cxn>
                <a:cxn ang="0">
                  <a:pos x="0" y="1361"/>
                </a:cxn>
              </a:cxnLst>
              <a:rect l="0" t="0" r="r" b="b"/>
              <a:pathLst>
                <a:path w="855" h="1409">
                  <a:moveTo>
                    <a:pt x="0" y="1361"/>
                  </a:moveTo>
                  <a:lnTo>
                    <a:pt x="0" y="1409"/>
                  </a:lnTo>
                  <a:lnTo>
                    <a:pt x="54" y="1211"/>
                  </a:lnTo>
                  <a:lnTo>
                    <a:pt x="126" y="1013"/>
                  </a:lnTo>
                  <a:lnTo>
                    <a:pt x="215" y="827"/>
                  </a:lnTo>
                  <a:lnTo>
                    <a:pt x="311" y="647"/>
                  </a:lnTo>
                  <a:lnTo>
                    <a:pt x="431" y="474"/>
                  </a:lnTo>
                  <a:lnTo>
                    <a:pt x="556" y="312"/>
                  </a:lnTo>
                  <a:lnTo>
                    <a:pt x="700" y="150"/>
                  </a:lnTo>
                  <a:lnTo>
                    <a:pt x="855" y="0"/>
                  </a:lnTo>
                  <a:lnTo>
                    <a:pt x="837" y="0"/>
                  </a:lnTo>
                  <a:lnTo>
                    <a:pt x="688" y="144"/>
                  </a:lnTo>
                  <a:lnTo>
                    <a:pt x="550" y="300"/>
                  </a:lnTo>
                  <a:lnTo>
                    <a:pt x="425" y="462"/>
                  </a:lnTo>
                  <a:lnTo>
                    <a:pt x="311" y="629"/>
                  </a:lnTo>
                  <a:lnTo>
                    <a:pt x="215" y="803"/>
                  </a:lnTo>
                  <a:lnTo>
                    <a:pt x="132" y="983"/>
                  </a:lnTo>
                  <a:lnTo>
                    <a:pt x="60" y="1169"/>
                  </a:lnTo>
                  <a:lnTo>
                    <a:pt x="0" y="1361"/>
                  </a:lnTo>
                  <a:lnTo>
                    <a:pt x="0" y="1361"/>
                  </a:lnTo>
                  <a:close/>
                </a:path>
              </a:pathLst>
            </a:cu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94118"/>
                    <a:invGamma/>
                  </a:schemeClr>
                </a:gs>
              </a:gsLst>
              <a:lin ang="5400000" scaled="1"/>
            </a:gradFill>
            <a:ln w="9525">
              <a:noFill/>
              <a:round/>
              <a:headEnd/>
              <a:tailEnd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24602" name="Freeform 26"/>
            <p:cNvSpPr>
              <a:spLocks/>
            </p:cNvSpPr>
            <p:nvPr/>
          </p:nvSpPr>
          <p:spPr bwMode="hidden">
            <a:xfrm>
              <a:off x="6" y="0"/>
              <a:ext cx="588" cy="599"/>
            </a:xfrm>
            <a:custGeom>
              <a:avLst/>
              <a:gdLst/>
              <a:ahLst/>
              <a:cxnLst>
                <a:cxn ang="0">
                  <a:pos x="586" y="0"/>
                </a:cxn>
                <a:cxn ang="0">
                  <a:pos x="568" y="0"/>
                </a:cxn>
                <a:cxn ang="0">
                  <a:pos x="407" y="132"/>
                </a:cxn>
                <a:cxn ang="0">
                  <a:pos x="257" y="270"/>
                </a:cxn>
                <a:cxn ang="0">
                  <a:pos x="120" y="420"/>
                </a:cxn>
                <a:cxn ang="0">
                  <a:pos x="0" y="575"/>
                </a:cxn>
                <a:cxn ang="0">
                  <a:pos x="0" y="599"/>
                </a:cxn>
                <a:cxn ang="0">
                  <a:pos x="120" y="432"/>
                </a:cxn>
                <a:cxn ang="0">
                  <a:pos x="257" y="282"/>
                </a:cxn>
                <a:cxn ang="0">
                  <a:pos x="413" y="138"/>
                </a:cxn>
                <a:cxn ang="0">
                  <a:pos x="586" y="0"/>
                </a:cxn>
                <a:cxn ang="0">
                  <a:pos x="586" y="0"/>
                </a:cxn>
              </a:cxnLst>
              <a:rect l="0" t="0" r="r" b="b"/>
              <a:pathLst>
                <a:path w="586" h="599">
                  <a:moveTo>
                    <a:pt x="586" y="0"/>
                  </a:moveTo>
                  <a:lnTo>
                    <a:pt x="568" y="0"/>
                  </a:lnTo>
                  <a:lnTo>
                    <a:pt x="407" y="132"/>
                  </a:lnTo>
                  <a:lnTo>
                    <a:pt x="257" y="270"/>
                  </a:lnTo>
                  <a:lnTo>
                    <a:pt x="120" y="420"/>
                  </a:lnTo>
                  <a:lnTo>
                    <a:pt x="0" y="575"/>
                  </a:lnTo>
                  <a:lnTo>
                    <a:pt x="0" y="599"/>
                  </a:lnTo>
                  <a:lnTo>
                    <a:pt x="120" y="432"/>
                  </a:lnTo>
                  <a:lnTo>
                    <a:pt x="257" y="282"/>
                  </a:lnTo>
                  <a:lnTo>
                    <a:pt x="413" y="138"/>
                  </a:lnTo>
                  <a:lnTo>
                    <a:pt x="586" y="0"/>
                  </a:lnTo>
                  <a:lnTo>
                    <a:pt x="586" y="0"/>
                  </a:lnTo>
                  <a:close/>
                </a:path>
              </a:pathLst>
            </a:custGeom>
            <a:solidFill>
              <a:schemeClr val="bg1"/>
            </a:solidFill>
            <a:ln w="9525">
              <a:noFill/>
              <a:round/>
              <a:headEnd/>
              <a:tailEnd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24603" name="Freeform 27"/>
            <p:cNvSpPr>
              <a:spLocks/>
            </p:cNvSpPr>
            <p:nvPr/>
          </p:nvSpPr>
          <p:spPr bwMode="hidden">
            <a:xfrm>
              <a:off x="6" y="0"/>
              <a:ext cx="270" cy="252"/>
            </a:xfrm>
            <a:custGeom>
              <a:avLst/>
              <a:gdLst/>
              <a:ahLst/>
              <a:cxnLst>
                <a:cxn ang="0">
                  <a:pos x="269" y="0"/>
                </a:cxn>
                <a:cxn ang="0">
                  <a:pos x="251" y="0"/>
                </a:cxn>
                <a:cxn ang="0">
                  <a:pos x="120" y="114"/>
                </a:cxn>
                <a:cxn ang="0">
                  <a:pos x="60" y="174"/>
                </a:cxn>
                <a:cxn ang="0">
                  <a:pos x="0" y="234"/>
                </a:cxn>
                <a:cxn ang="0">
                  <a:pos x="0" y="252"/>
                </a:cxn>
                <a:cxn ang="0">
                  <a:pos x="126" y="120"/>
                </a:cxn>
                <a:cxn ang="0">
                  <a:pos x="269" y="0"/>
                </a:cxn>
                <a:cxn ang="0">
                  <a:pos x="269" y="0"/>
                </a:cxn>
              </a:cxnLst>
              <a:rect l="0" t="0" r="r" b="b"/>
              <a:pathLst>
                <a:path w="269" h="252">
                  <a:moveTo>
                    <a:pt x="269" y="0"/>
                  </a:moveTo>
                  <a:lnTo>
                    <a:pt x="251" y="0"/>
                  </a:lnTo>
                  <a:lnTo>
                    <a:pt x="120" y="114"/>
                  </a:lnTo>
                  <a:lnTo>
                    <a:pt x="60" y="174"/>
                  </a:lnTo>
                  <a:lnTo>
                    <a:pt x="0" y="234"/>
                  </a:lnTo>
                  <a:lnTo>
                    <a:pt x="0" y="252"/>
                  </a:lnTo>
                  <a:lnTo>
                    <a:pt x="126" y="120"/>
                  </a:lnTo>
                  <a:lnTo>
                    <a:pt x="269" y="0"/>
                  </a:lnTo>
                  <a:lnTo>
                    <a:pt x="269" y="0"/>
                  </a:lnTo>
                  <a:close/>
                </a:path>
              </a:pathLst>
            </a:custGeom>
            <a:solidFill>
              <a:schemeClr val="bg1"/>
            </a:solidFill>
            <a:ln w="9525">
              <a:noFill/>
              <a:round/>
              <a:headEnd/>
              <a:tailEnd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24604" name="Line 28"/>
            <p:cNvSpPr>
              <a:spLocks noChangeShapeType="1"/>
            </p:cNvSpPr>
            <p:nvPr/>
          </p:nvSpPr>
          <p:spPr bwMode="hidden">
            <a:xfrm>
              <a:off x="1" y="2749"/>
              <a:ext cx="5758" cy="0"/>
            </a:xfrm>
            <a:prstGeom prst="line">
              <a:avLst/>
            </a:prstGeom>
            <a:noFill/>
            <a:ln w="15875">
              <a:solidFill>
                <a:schemeClr val="bg1"/>
              </a:solidFill>
              <a:round/>
              <a:headEnd/>
              <a:tailEnd/>
            </a:ln>
            <a:effectLst/>
          </p:spPr>
          <p:txBody>
            <a:bodyPr/>
            <a:lstStyle/>
            <a:p>
              <a:endParaRPr lang="en-US"/>
            </a:p>
          </p:txBody>
        </p:sp>
        <p:sp>
          <p:nvSpPr>
            <p:cNvPr id="24605" name="Line 29"/>
            <p:cNvSpPr>
              <a:spLocks noChangeShapeType="1"/>
            </p:cNvSpPr>
            <p:nvPr/>
          </p:nvSpPr>
          <p:spPr bwMode="hidden">
            <a:xfrm>
              <a:off x="1" y="2356"/>
              <a:ext cx="5758" cy="0"/>
            </a:xfrm>
            <a:prstGeom prst="line">
              <a:avLst/>
            </a:prstGeom>
            <a:noFill/>
            <a:ln w="15875">
              <a:solidFill>
                <a:schemeClr val="bg1"/>
              </a:solidFill>
              <a:round/>
              <a:headEnd/>
              <a:tailEnd/>
            </a:ln>
            <a:effectLst/>
          </p:spPr>
          <p:txBody>
            <a:bodyPr/>
            <a:lstStyle/>
            <a:p>
              <a:endParaRPr lang="en-US"/>
            </a:p>
          </p:txBody>
        </p:sp>
        <p:sp>
          <p:nvSpPr>
            <p:cNvPr id="24606" name="Line 30"/>
            <p:cNvSpPr>
              <a:spLocks noChangeShapeType="1"/>
            </p:cNvSpPr>
            <p:nvPr/>
          </p:nvSpPr>
          <p:spPr bwMode="hidden">
            <a:xfrm>
              <a:off x="1" y="3142"/>
              <a:ext cx="5758" cy="0"/>
            </a:xfrm>
            <a:prstGeom prst="line">
              <a:avLst/>
            </a:prstGeom>
            <a:noFill/>
            <a:ln w="15875">
              <a:solidFill>
                <a:schemeClr val="bg2"/>
              </a:solidFill>
              <a:round/>
              <a:headEnd/>
              <a:tailEnd/>
            </a:ln>
            <a:effectLst/>
          </p:spPr>
          <p:txBody>
            <a:bodyPr/>
            <a:lstStyle/>
            <a:p>
              <a:endParaRPr lang="en-US"/>
            </a:p>
          </p:txBody>
        </p:sp>
        <p:grpSp>
          <p:nvGrpSpPr>
            <p:cNvPr id="24607" name="Group 31"/>
            <p:cNvGrpSpPr>
              <a:grpSpLocks/>
            </p:cNvGrpSpPr>
            <p:nvPr/>
          </p:nvGrpSpPr>
          <p:grpSpPr bwMode="auto">
            <a:xfrm>
              <a:off x="1" y="392"/>
              <a:ext cx="5758" cy="1571"/>
              <a:chOff x="1" y="392"/>
              <a:chExt cx="5758" cy="1571"/>
            </a:xfrm>
          </p:grpSpPr>
          <p:sp>
            <p:nvSpPr>
              <p:cNvPr id="24608" name="Line 32"/>
              <p:cNvSpPr>
                <a:spLocks noChangeShapeType="1"/>
              </p:cNvSpPr>
              <p:nvPr userDrawn="1"/>
            </p:nvSpPr>
            <p:spPr bwMode="hidden">
              <a:xfrm>
                <a:off x="1" y="784"/>
                <a:ext cx="5758" cy="0"/>
              </a:xfrm>
              <a:prstGeom prst="line">
                <a:avLst/>
              </a:prstGeom>
              <a:noFill/>
              <a:ln w="15875">
                <a:solidFill>
                  <a:schemeClr val="bg1"/>
                </a:solidFill>
                <a:round/>
                <a:headEnd/>
                <a:tailEnd/>
              </a:ln>
              <a:effectLst/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24609" name="Line 33"/>
              <p:cNvSpPr>
                <a:spLocks noChangeShapeType="1"/>
              </p:cNvSpPr>
              <p:nvPr userDrawn="1"/>
            </p:nvSpPr>
            <p:spPr bwMode="hidden">
              <a:xfrm>
                <a:off x="1" y="1963"/>
                <a:ext cx="5758" cy="0"/>
              </a:xfrm>
              <a:prstGeom prst="line">
                <a:avLst/>
              </a:prstGeom>
              <a:noFill/>
              <a:ln w="15875">
                <a:solidFill>
                  <a:schemeClr val="bg1"/>
                </a:solidFill>
                <a:round/>
                <a:headEnd/>
                <a:tailEnd/>
              </a:ln>
              <a:effectLst/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24610" name="Line 34"/>
              <p:cNvSpPr>
                <a:spLocks noChangeShapeType="1"/>
              </p:cNvSpPr>
              <p:nvPr userDrawn="1"/>
            </p:nvSpPr>
            <p:spPr bwMode="hidden">
              <a:xfrm>
                <a:off x="1" y="1570"/>
                <a:ext cx="5758" cy="0"/>
              </a:xfrm>
              <a:prstGeom prst="line">
                <a:avLst/>
              </a:prstGeom>
              <a:noFill/>
              <a:ln w="15875">
                <a:solidFill>
                  <a:schemeClr val="bg1"/>
                </a:solidFill>
                <a:round/>
                <a:headEnd/>
                <a:tailEnd/>
              </a:ln>
              <a:effectLst/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24611" name="Line 35"/>
              <p:cNvSpPr>
                <a:spLocks noChangeShapeType="1"/>
              </p:cNvSpPr>
              <p:nvPr userDrawn="1"/>
            </p:nvSpPr>
            <p:spPr bwMode="hidden">
              <a:xfrm>
                <a:off x="1" y="1177"/>
                <a:ext cx="5758" cy="0"/>
              </a:xfrm>
              <a:prstGeom prst="line">
                <a:avLst/>
              </a:prstGeom>
              <a:noFill/>
              <a:ln w="15875">
                <a:solidFill>
                  <a:schemeClr val="bg1"/>
                </a:solidFill>
                <a:round/>
                <a:headEnd/>
                <a:tailEnd/>
              </a:ln>
              <a:effectLst/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24612" name="Line 36"/>
              <p:cNvSpPr>
                <a:spLocks noChangeShapeType="1"/>
              </p:cNvSpPr>
              <p:nvPr userDrawn="1"/>
            </p:nvSpPr>
            <p:spPr bwMode="hidden">
              <a:xfrm>
                <a:off x="1" y="392"/>
                <a:ext cx="5758" cy="0"/>
              </a:xfrm>
              <a:prstGeom prst="line">
                <a:avLst/>
              </a:prstGeom>
              <a:noFill/>
              <a:ln w="15875">
                <a:solidFill>
                  <a:schemeClr val="bg1"/>
                </a:solidFill>
                <a:round/>
                <a:headEnd/>
                <a:tailEnd/>
              </a:ln>
              <a:effectLst/>
            </p:spPr>
            <p:txBody>
              <a:bodyPr/>
              <a:lstStyle/>
              <a:p>
                <a:endParaRPr lang="en-US"/>
              </a:p>
            </p:txBody>
          </p:sp>
        </p:grpSp>
        <p:sp>
          <p:nvSpPr>
            <p:cNvPr id="24613" name="Line 37"/>
            <p:cNvSpPr>
              <a:spLocks noChangeShapeType="1"/>
            </p:cNvSpPr>
            <p:nvPr/>
          </p:nvSpPr>
          <p:spPr bwMode="hidden">
            <a:xfrm>
              <a:off x="1" y="3928"/>
              <a:ext cx="5758" cy="0"/>
            </a:xfrm>
            <a:prstGeom prst="line">
              <a:avLst/>
            </a:prstGeom>
            <a:noFill/>
            <a:ln w="15875">
              <a:solidFill>
                <a:schemeClr val="bg2"/>
              </a:solidFill>
              <a:round/>
              <a:headEnd/>
              <a:tailEnd/>
            </a:ln>
            <a:effectLst/>
          </p:spPr>
          <p:txBody>
            <a:bodyPr/>
            <a:lstStyle/>
            <a:p>
              <a:endParaRPr lang="en-US"/>
            </a:p>
          </p:txBody>
        </p:sp>
        <p:sp>
          <p:nvSpPr>
            <p:cNvPr id="24614" name="Line 38"/>
            <p:cNvSpPr>
              <a:spLocks noChangeShapeType="1"/>
            </p:cNvSpPr>
            <p:nvPr/>
          </p:nvSpPr>
          <p:spPr bwMode="hidden">
            <a:xfrm>
              <a:off x="1" y="3535"/>
              <a:ext cx="5758" cy="0"/>
            </a:xfrm>
            <a:prstGeom prst="line">
              <a:avLst/>
            </a:prstGeom>
            <a:noFill/>
            <a:ln w="15875">
              <a:solidFill>
                <a:schemeClr val="bg2"/>
              </a:solidFill>
              <a:round/>
              <a:headEnd/>
              <a:tailEnd/>
            </a:ln>
            <a:effectLst/>
          </p:spPr>
          <p:txBody>
            <a:bodyPr/>
            <a:lstStyle/>
            <a:p>
              <a:endParaRPr lang="en-US"/>
            </a:p>
          </p:txBody>
        </p:sp>
      </p:grpSp>
      <p:sp>
        <p:nvSpPr>
          <p:cNvPr id="24615" name="Rectangle 39"/>
          <p:cNvSpPr>
            <a:spLocks noGrp="1" noChangeArrowheads="1"/>
          </p:cNvSpPr>
          <p:nvPr>
            <p:ph type="title"/>
          </p:nvPr>
        </p:nvSpPr>
        <p:spPr bwMode="auto">
          <a:xfrm>
            <a:off x="457200" y="277813"/>
            <a:ext cx="8229600" cy="11398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ctr" anchorCtr="1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Haga clic para cambiar el estilo de título	</a:t>
            </a:r>
          </a:p>
        </p:txBody>
      </p:sp>
      <p:sp>
        <p:nvSpPr>
          <p:cNvPr id="24616" name="Rectangle 40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457200" y="6243638"/>
            <a:ext cx="21336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000">
                <a:effectLst>
                  <a:outerShdw blurRad="38100" dist="38100" dir="2700000" algn="tl">
                    <a:srgbClr val="000000"/>
                  </a:outerShdw>
                </a:effectLst>
              </a:defRPr>
            </a:lvl1pPr>
          </a:lstStyle>
          <a:p>
            <a:endParaRPr lang="en-US"/>
          </a:p>
        </p:txBody>
      </p:sp>
      <p:sp>
        <p:nvSpPr>
          <p:cNvPr id="24617" name="Rectangle 41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124200" y="6248400"/>
            <a:ext cx="28956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sz="1000">
                <a:effectLst>
                  <a:outerShdw blurRad="38100" dist="38100" dir="2700000" algn="tl">
                    <a:srgbClr val="000000"/>
                  </a:outerShdw>
                </a:effectLst>
              </a:defRPr>
            </a:lvl1pPr>
          </a:lstStyle>
          <a:p>
            <a:endParaRPr lang="en-US"/>
          </a:p>
        </p:txBody>
      </p:sp>
      <p:sp>
        <p:nvSpPr>
          <p:cNvPr id="24618" name="Rectangle 42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6553200" y="6243638"/>
            <a:ext cx="21336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000">
                <a:effectLst>
                  <a:outerShdw blurRad="38100" dist="38100" dir="2700000" algn="tl">
                    <a:srgbClr val="000000"/>
                  </a:outerShdw>
                </a:effectLst>
              </a:defRPr>
            </a:lvl1pPr>
          </a:lstStyle>
          <a:p>
            <a:fld id="{95FE674A-CEEA-4D0B-8C3F-02B581757CE3}" type="slidenum">
              <a:rPr lang="en-US"/>
              <a:pPr/>
              <a:t>‹#›</a:t>
            </a:fld>
            <a:endParaRPr lang="en-US"/>
          </a:p>
        </p:txBody>
      </p:sp>
      <p:sp>
        <p:nvSpPr>
          <p:cNvPr id="24619" name="Rectangle 43"/>
          <p:cNvSpPr>
            <a:spLocks noGrp="1" noChangeArrowheads="1"/>
          </p:cNvSpPr>
          <p:nvPr>
            <p:ph type="body" idx="1"/>
          </p:nvPr>
        </p:nvSpPr>
        <p:spPr bwMode="auto">
          <a:xfrm>
            <a:off x="457200" y="1600200"/>
            <a:ext cx="8229600" cy="45307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Haga clic para modificar el estilo de texto del patrón</a:t>
            </a:r>
          </a:p>
          <a:p>
            <a:pPr lvl="1"/>
            <a:r>
              <a:rPr lang="en-US" smtClean="0"/>
              <a:t>Segundo nivel</a:t>
            </a:r>
          </a:p>
          <a:p>
            <a:pPr lvl="2"/>
            <a:r>
              <a:rPr lang="en-US" smtClean="0"/>
              <a:t>Tercer nivel</a:t>
            </a:r>
          </a:p>
          <a:p>
            <a:pPr lvl="3"/>
            <a:r>
              <a:rPr lang="en-US" smtClean="0"/>
              <a:t>Cuarto nivel</a:t>
            </a:r>
          </a:p>
          <a:p>
            <a:pPr lvl="4"/>
            <a:r>
              <a:rPr lang="en-US" smtClean="0"/>
              <a:t>Quinto nivel</a:t>
            </a:r>
          </a:p>
        </p:txBody>
      </p:sp>
    </p:spTree>
  </p:cSld>
  <p:clrMap bg1="dk2" tx1="lt1" bg2="dk1" tx2="lt2" accent1="accent1" accent2="accent2" accent3="accent3" accent4="accent4" accent5="accent5" accent6="accent6" hlink="hlink" folHlink="folHlink"/>
  <p:sldLayoutIdLst>
    <p:sldLayoutId id="2147483654" r:id="rId1"/>
    <p:sldLayoutId id="2147483655" r:id="rId2"/>
    <p:sldLayoutId id="2147483656" r:id="rId3"/>
    <p:sldLayoutId id="2147483657" r:id="rId4"/>
    <p:sldLayoutId id="2147483658" r:id="rId5"/>
    <p:sldLayoutId id="2147483659" r:id="rId6"/>
    <p:sldLayoutId id="2147483660" r:id="rId7"/>
    <p:sldLayoutId id="2147483661" r:id="rId8"/>
    <p:sldLayoutId id="2147483662" r:id="rId9"/>
    <p:sldLayoutId id="2147483663" r:id="rId10"/>
    <p:sldLayoutId id="2147483664" r:id="rId11"/>
  </p:sldLayoutIdLst>
  <p:timing>
    <p:tnLst>
      <p:par>
        <p:cTn id="1" dur="indefinite" restart="never" nodeType="tmRoot"/>
      </p:par>
    </p:tnLst>
  </p:timing>
  <p:txStyles>
    <p:titleStyle>
      <a:lvl1pPr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+mj-lt"/>
          <a:ea typeface="+mj-ea"/>
          <a:cs typeface="+mj-cs"/>
        </a:defRPr>
      </a:lvl1pPr>
      <a:lvl2pPr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Arial" pitchFamily="34" charset="0"/>
        </a:defRPr>
      </a:lvl2pPr>
      <a:lvl3pPr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Arial" pitchFamily="34" charset="0"/>
        </a:defRPr>
      </a:lvl3pPr>
      <a:lvl4pPr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Arial" pitchFamily="34" charset="0"/>
        </a:defRPr>
      </a:lvl4pPr>
      <a:lvl5pPr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Arial" pitchFamily="34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Arial" pitchFamily="34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Arial" pitchFamily="34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Arial" pitchFamily="34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Arial" pitchFamily="34" charset="0"/>
        </a:defRPr>
      </a:lvl9pPr>
    </p:titleStyle>
    <p:bodyStyle>
      <a:lvl1pPr marL="342900" indent="-342900" algn="l" rtl="0" fontAlgn="base">
        <a:spcBef>
          <a:spcPct val="20000"/>
        </a:spcBef>
        <a:spcAft>
          <a:spcPct val="0"/>
        </a:spcAft>
        <a:buClr>
          <a:schemeClr val="hlink"/>
        </a:buClr>
        <a:buSzPct val="60000"/>
        <a:buFont typeface="Wingdings" pitchFamily="2" charset="2"/>
        <a:buChar char="n"/>
        <a:defRPr sz="32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  <a:ea typeface="+mn-ea"/>
          <a:cs typeface="+mn-cs"/>
        </a:defRPr>
      </a:lvl1pPr>
      <a:lvl2pPr marL="742950" indent="-285750" algn="l" rtl="0" fontAlgn="base">
        <a:spcBef>
          <a:spcPct val="20000"/>
        </a:spcBef>
        <a:spcAft>
          <a:spcPct val="0"/>
        </a:spcAft>
        <a:buClr>
          <a:schemeClr val="tx1"/>
        </a:buClr>
        <a:buChar char="•"/>
        <a:defRPr sz="28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</a:defRPr>
      </a:lvl2pPr>
      <a:lvl3pPr marL="1143000" indent="-228600" algn="l" rtl="0" fontAlgn="base">
        <a:spcBef>
          <a:spcPct val="20000"/>
        </a:spcBef>
        <a:spcAft>
          <a:spcPct val="0"/>
        </a:spcAft>
        <a:buClr>
          <a:schemeClr val="accent2"/>
        </a:buClr>
        <a:buSzPct val="60000"/>
        <a:buFont typeface="Wingdings" pitchFamily="2" charset="2"/>
        <a:buChar char="n"/>
        <a:defRPr sz="24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</a:defRPr>
      </a:lvl3pPr>
      <a:lvl4pPr marL="1600200" indent="-228600" algn="l" rtl="0" fontAlgn="base">
        <a:spcBef>
          <a:spcPct val="20000"/>
        </a:spcBef>
        <a:spcAft>
          <a:spcPct val="0"/>
        </a:spcAft>
        <a:buClr>
          <a:schemeClr val="tx2"/>
        </a:buClr>
        <a:buChar char="•"/>
        <a:defRPr sz="20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</a:defRPr>
      </a:lvl4pPr>
      <a:lvl5pPr marL="2057400" indent="-228600" algn="l" rtl="0" fontAlgn="base">
        <a:spcBef>
          <a:spcPct val="20000"/>
        </a:spcBef>
        <a:spcAft>
          <a:spcPct val="0"/>
        </a:spcAft>
        <a:buClr>
          <a:schemeClr val="folHlink"/>
        </a:buClr>
        <a:buSzPct val="60000"/>
        <a:buFont typeface="Wingdings" pitchFamily="2" charset="2"/>
        <a:buChar char="n"/>
        <a:defRPr sz="20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lr>
          <a:schemeClr val="folHlink"/>
        </a:buClr>
        <a:buSzPct val="60000"/>
        <a:buFont typeface="Wingdings" pitchFamily="2" charset="2"/>
        <a:buChar char="n"/>
        <a:defRPr sz="20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lr>
          <a:schemeClr val="folHlink"/>
        </a:buClr>
        <a:buSzPct val="60000"/>
        <a:buFont typeface="Wingdings" pitchFamily="2" charset="2"/>
        <a:buChar char="n"/>
        <a:defRPr sz="20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lr>
          <a:schemeClr val="folHlink"/>
        </a:buClr>
        <a:buSzPct val="60000"/>
        <a:buFont typeface="Wingdings" pitchFamily="2" charset="2"/>
        <a:buChar char="n"/>
        <a:defRPr sz="20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lr>
          <a:schemeClr val="folHlink"/>
        </a:buClr>
        <a:buSzPct val="60000"/>
        <a:buFont typeface="Wingdings" pitchFamily="2" charset="2"/>
        <a:buChar char="n"/>
        <a:defRPr sz="20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oleObject1.bin"/><Relationship Id="rId2" Type="http://schemas.openxmlformats.org/officeDocument/2006/relationships/slideLayout" Target="../slideLayouts/slideLayout1.xml"/><Relationship Id="rId1" Type="http://schemas.openxmlformats.org/officeDocument/2006/relationships/vmlDrawing" Target="../drawings/vmlDrawing1.vml"/><Relationship Id="rId4" Type="http://schemas.openxmlformats.org/officeDocument/2006/relationships/image" Target="../media/image2.jpeg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jpeg"/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jpeg"/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jpeg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jpeg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jpeg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jpeg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jpeg"/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jpeg"/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jpeg"/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jpeg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0" name="Rectangle 2"/>
          <p:cNvSpPr>
            <a:spLocks noGrp="1" noChangeArrowheads="1"/>
          </p:cNvSpPr>
          <p:nvPr>
            <p:ph type="ctrTitle"/>
          </p:nvPr>
        </p:nvSpPr>
        <p:spPr>
          <a:xfrm>
            <a:off x="685800" y="1600200"/>
            <a:ext cx="7772400" cy="1905000"/>
          </a:xfrm>
        </p:spPr>
        <p:txBody>
          <a:bodyPr/>
          <a:lstStyle/>
          <a:p>
            <a:r>
              <a:rPr lang="en-US" sz="3600" b="1" i="1">
                <a:solidFill>
                  <a:schemeClr val="hlink"/>
                </a:solidFill>
                <a:latin typeface="Book Antiqua" pitchFamily="18" charset="0"/>
                <a:cs typeface="Times New Roman" pitchFamily="18" charset="0"/>
              </a:rPr>
              <a:t/>
            </a:r>
            <a:br>
              <a:rPr lang="en-US" sz="3600" b="1" i="1">
                <a:solidFill>
                  <a:schemeClr val="hlink"/>
                </a:solidFill>
                <a:latin typeface="Book Antiqua" pitchFamily="18" charset="0"/>
                <a:cs typeface="Times New Roman" pitchFamily="18" charset="0"/>
              </a:rPr>
            </a:br>
            <a:r>
              <a:rPr lang="en-US" sz="3600" b="1" i="1">
                <a:solidFill>
                  <a:schemeClr val="hlink"/>
                </a:solidFill>
                <a:latin typeface="Book Antiqua" pitchFamily="18" charset="0"/>
                <a:cs typeface="Times New Roman" pitchFamily="18" charset="0"/>
              </a:rPr>
              <a:t/>
            </a:r>
            <a:br>
              <a:rPr lang="en-US" sz="3600" b="1" i="1">
                <a:solidFill>
                  <a:schemeClr val="hlink"/>
                </a:solidFill>
                <a:latin typeface="Book Antiqua" pitchFamily="18" charset="0"/>
                <a:cs typeface="Times New Roman" pitchFamily="18" charset="0"/>
              </a:rPr>
            </a:br>
            <a:r>
              <a:rPr lang="en-US" sz="3600" b="1" i="1">
                <a:solidFill>
                  <a:schemeClr val="hlink"/>
                </a:solidFill>
                <a:latin typeface="Book Antiqua" pitchFamily="18" charset="0"/>
                <a:cs typeface="Times New Roman" pitchFamily="18" charset="0"/>
              </a:rPr>
              <a:t/>
            </a:r>
            <a:br>
              <a:rPr lang="en-US" sz="3600" b="1" i="1">
                <a:solidFill>
                  <a:schemeClr val="hlink"/>
                </a:solidFill>
                <a:latin typeface="Book Antiqua" pitchFamily="18" charset="0"/>
                <a:cs typeface="Times New Roman" pitchFamily="18" charset="0"/>
              </a:rPr>
            </a:br>
            <a:r>
              <a:rPr lang="en-US" sz="3200" b="1" i="1">
                <a:solidFill>
                  <a:schemeClr val="hlink"/>
                </a:solidFill>
                <a:latin typeface="Book Antiqua" pitchFamily="18" charset="0"/>
                <a:cs typeface="Times New Roman" pitchFamily="18" charset="0"/>
              </a:rPr>
              <a:t>“</a:t>
            </a:r>
            <a:r>
              <a:rPr lang="es-EC" sz="3200" b="1" i="1">
                <a:solidFill>
                  <a:schemeClr val="hlink"/>
                </a:solidFill>
                <a:latin typeface="Book Antiqua" pitchFamily="18" charset="0"/>
                <a:cs typeface="Times New Roman" pitchFamily="18" charset="0"/>
              </a:rPr>
              <a:t>ELEMENTOS DE ESTRATEGIAS PARA LA REDUCCIÓN DE RIESGOS DE DESASTRES POTENCIALES EN EL ECUADOR</a:t>
            </a:r>
            <a:r>
              <a:rPr lang="en-US" sz="3200" b="1" i="1">
                <a:solidFill>
                  <a:schemeClr val="hlink"/>
                </a:solidFill>
                <a:latin typeface="Book Antiqua" pitchFamily="18" charset="0"/>
                <a:cs typeface="Times New Roman" pitchFamily="18" charset="0"/>
              </a:rPr>
              <a:t> </a:t>
            </a:r>
            <a:r>
              <a:rPr lang="en-US" sz="3200" b="1">
                <a:solidFill>
                  <a:schemeClr val="hlink"/>
                </a:solidFill>
                <a:latin typeface="Book Antiqua" pitchFamily="18" charset="0"/>
              </a:rPr>
              <a:t>”</a:t>
            </a:r>
            <a:r>
              <a:rPr lang="en-US" sz="3200" b="1">
                <a:latin typeface="Book Antiqua" pitchFamily="18" charset="0"/>
              </a:rPr>
              <a:t/>
            </a:r>
            <a:br>
              <a:rPr lang="en-US" sz="3200" b="1">
                <a:latin typeface="Book Antiqua" pitchFamily="18" charset="0"/>
              </a:rPr>
            </a:br>
            <a:endParaRPr lang="en-US" sz="3200" b="1">
              <a:latin typeface="Book Antiqua" pitchFamily="18" charset="0"/>
            </a:endParaRPr>
          </a:p>
        </p:txBody>
      </p:sp>
      <p:sp>
        <p:nvSpPr>
          <p:cNvPr id="2051" name="Rectangle 3"/>
          <p:cNvSpPr>
            <a:spLocks noGrp="1" noChangeArrowheads="1"/>
          </p:cNvSpPr>
          <p:nvPr>
            <p:ph type="subTitle" idx="1"/>
          </p:nvPr>
        </p:nvSpPr>
        <p:spPr>
          <a:xfrm>
            <a:off x="1447800" y="3810000"/>
            <a:ext cx="6400800" cy="1219200"/>
          </a:xfrm>
        </p:spPr>
        <p:txBody>
          <a:bodyPr/>
          <a:lstStyle/>
          <a:p>
            <a:r>
              <a:rPr lang="es-EC" sz="2800" b="1" u="sng">
                <a:latin typeface="Book Antiqua" pitchFamily="18" charset="0"/>
              </a:rPr>
              <a:t>Conclusiones y Recomendaciones</a:t>
            </a:r>
          </a:p>
        </p:txBody>
      </p:sp>
      <p:graphicFrame>
        <p:nvGraphicFramePr>
          <p:cNvPr id="2052" name="Object 4"/>
          <p:cNvGraphicFramePr>
            <a:graphicFrameLocks noChangeAspect="1"/>
          </p:cNvGraphicFramePr>
          <p:nvPr/>
        </p:nvGraphicFramePr>
        <p:xfrm>
          <a:off x="1371600" y="4724400"/>
          <a:ext cx="1143000" cy="1143000"/>
        </p:xfrm>
        <a:graphic>
          <a:graphicData uri="http://schemas.openxmlformats.org/presentationml/2006/ole">
            <p:oleObj spid="_x0000_s2052" name="Picture" r:id="rId3" imgW="685800" imgH="704880" progId="Word.Picture.8">
              <p:embed/>
            </p:oleObj>
          </a:graphicData>
        </a:graphic>
      </p:graphicFrame>
      <p:sp>
        <p:nvSpPr>
          <p:cNvPr id="2053" name="Rectangle 5"/>
          <p:cNvSpPr>
            <a:spLocks noChangeArrowheads="1"/>
          </p:cNvSpPr>
          <p:nvPr/>
        </p:nvSpPr>
        <p:spPr bwMode="auto">
          <a:xfrm>
            <a:off x="304800" y="5867400"/>
            <a:ext cx="3746500" cy="3667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none">
            <a:spAutoFit/>
          </a:bodyPr>
          <a:lstStyle/>
          <a:p>
            <a:r>
              <a:rPr lang="en-US" b="1">
                <a:latin typeface="Times New Roman" pitchFamily="18" charset="0"/>
              </a:rPr>
              <a:t>Banco Interamericano de Desarrollo</a:t>
            </a:r>
          </a:p>
        </p:txBody>
      </p:sp>
      <p:pic>
        <p:nvPicPr>
          <p:cNvPr id="2054" name="Picture 6" descr="logobacán"/>
          <p:cNvPicPr>
            <a:picLocks noChangeAspect="1" noChangeArrowheads="1"/>
          </p:cNvPicPr>
          <p:nvPr/>
        </p:nvPicPr>
        <p:blipFill>
          <a:blip r:embed="rId4" cstate="print"/>
          <a:srcRect/>
          <a:stretch>
            <a:fillRect/>
          </a:stretch>
        </p:blipFill>
        <p:spPr bwMode="auto">
          <a:xfrm>
            <a:off x="6553200" y="4800600"/>
            <a:ext cx="1524000" cy="898525"/>
          </a:xfrm>
          <a:prstGeom prst="rect">
            <a:avLst/>
          </a:prstGeom>
          <a:noFill/>
        </p:spPr>
      </p:pic>
      <p:sp>
        <p:nvSpPr>
          <p:cNvPr id="2055" name="Rectangle 7"/>
          <p:cNvSpPr>
            <a:spLocks noChangeArrowheads="1"/>
          </p:cNvSpPr>
          <p:nvPr/>
        </p:nvSpPr>
        <p:spPr bwMode="auto">
          <a:xfrm>
            <a:off x="5638800" y="5791200"/>
            <a:ext cx="2940050" cy="3667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none">
            <a:spAutoFit/>
          </a:bodyPr>
          <a:lstStyle/>
          <a:p>
            <a:r>
              <a:rPr lang="en-US" b="1">
                <a:latin typeface="Times New Roman" pitchFamily="18" charset="0"/>
              </a:rPr>
              <a:t>Sun Mountain International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362" name="Rectangle 2"/>
          <p:cNvSpPr>
            <a:spLocks noGrp="1" noChangeArrowheads="1"/>
          </p:cNvSpPr>
          <p:nvPr>
            <p:ph type="title"/>
          </p:nvPr>
        </p:nvSpPr>
        <p:spPr>
          <a:xfrm>
            <a:off x="762000" y="0"/>
            <a:ext cx="7515225" cy="982663"/>
          </a:xfrm>
        </p:spPr>
        <p:txBody>
          <a:bodyPr/>
          <a:lstStyle/>
          <a:p>
            <a:r>
              <a:rPr lang="es-EC" sz="4000" b="1">
                <a:latin typeface="Book Antiqua" pitchFamily="18" charset="0"/>
              </a:rPr>
              <a:t>Recomendaciones</a:t>
            </a:r>
            <a:endParaRPr lang="en-US" sz="4000" b="1">
              <a:latin typeface="Book Antiqua" pitchFamily="18" charset="0"/>
            </a:endParaRPr>
          </a:p>
        </p:txBody>
      </p:sp>
      <p:sp>
        <p:nvSpPr>
          <p:cNvPr id="15363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0" y="1295400"/>
            <a:ext cx="9144000" cy="4495800"/>
          </a:xfrm>
        </p:spPr>
        <p:txBody>
          <a:bodyPr/>
          <a:lstStyle/>
          <a:p>
            <a:pPr algn="just">
              <a:lnSpc>
                <a:spcPct val="90000"/>
              </a:lnSpc>
              <a:buClr>
                <a:schemeClr val="tx1"/>
              </a:buClr>
              <a:buFont typeface="Wingdings" pitchFamily="2" charset="2"/>
              <a:buNone/>
            </a:pPr>
            <a:r>
              <a:rPr lang="es-EC" sz="2400">
                <a:latin typeface="Times New Roman" pitchFamily="18" charset="0"/>
                <a:cs typeface="Arial" pitchFamily="34" charset="0"/>
              </a:rPr>
              <a:t>d. </a:t>
            </a:r>
            <a:r>
              <a:rPr lang="es-EC" sz="2400" u="sng">
                <a:latin typeface="Times New Roman" pitchFamily="18" charset="0"/>
                <a:cs typeface="Arial" pitchFamily="34" charset="0"/>
              </a:rPr>
              <a:t>NORMATIVAS:</a:t>
            </a:r>
          </a:p>
          <a:p>
            <a:pPr>
              <a:lnSpc>
                <a:spcPct val="90000"/>
              </a:lnSpc>
              <a:buClr>
                <a:schemeClr val="tx1"/>
              </a:buClr>
              <a:buFont typeface="Wingdings" pitchFamily="2" charset="2"/>
              <a:buChar char="ü"/>
            </a:pPr>
            <a:r>
              <a:rPr lang="es-EC" sz="2400">
                <a:latin typeface="Times New Roman" pitchFamily="18" charset="0"/>
                <a:cs typeface="Arial" pitchFamily="34" charset="0"/>
              </a:rPr>
              <a:t>Establecer responsabilidades claras en la Ley a los funcionarios municipales para la planificación y aplicación del ordenamiento urbano.</a:t>
            </a:r>
          </a:p>
          <a:p>
            <a:pPr>
              <a:lnSpc>
                <a:spcPct val="90000"/>
              </a:lnSpc>
              <a:buClr>
                <a:schemeClr val="tx1"/>
              </a:buClr>
              <a:buFont typeface="Wingdings" pitchFamily="2" charset="2"/>
              <a:buChar char="ü"/>
            </a:pPr>
            <a:endParaRPr lang="es-EC" sz="2400">
              <a:latin typeface="Times New Roman" pitchFamily="18" charset="0"/>
              <a:cs typeface="Times New Roman" pitchFamily="18" charset="0"/>
            </a:endParaRPr>
          </a:p>
          <a:p>
            <a:pPr>
              <a:lnSpc>
                <a:spcPct val="90000"/>
              </a:lnSpc>
              <a:buClr>
                <a:schemeClr val="tx1"/>
              </a:buClr>
              <a:buFont typeface="Wingdings" pitchFamily="2" charset="2"/>
              <a:buChar char="ü"/>
            </a:pPr>
            <a:r>
              <a:rPr lang="es-EC" sz="2400">
                <a:latin typeface="Times New Roman" pitchFamily="18" charset="0"/>
                <a:cs typeface="Arial" pitchFamily="34" charset="0"/>
              </a:rPr>
              <a:t>Establecer programas obligatorios de reforzamiento de edificaciones para sectores con capacidad económica (petróleo, energía, hotelero, etc.) </a:t>
            </a:r>
          </a:p>
          <a:p>
            <a:pPr>
              <a:lnSpc>
                <a:spcPct val="90000"/>
              </a:lnSpc>
              <a:buClr>
                <a:schemeClr val="tx1"/>
              </a:buClr>
              <a:buFont typeface="Wingdings" pitchFamily="2" charset="2"/>
              <a:buNone/>
            </a:pPr>
            <a:endParaRPr lang="en-US" sz="2400">
              <a:latin typeface="Times New Roman" pitchFamily="18" charset="0"/>
              <a:cs typeface="Times New Roman" pitchFamily="18" charset="0"/>
            </a:endParaRPr>
          </a:p>
          <a:p>
            <a:pPr>
              <a:lnSpc>
                <a:spcPct val="90000"/>
              </a:lnSpc>
              <a:buClr>
                <a:schemeClr val="tx1"/>
              </a:buClr>
              <a:buFont typeface="Wingdings" pitchFamily="2" charset="2"/>
              <a:buChar char="ü"/>
            </a:pPr>
            <a:r>
              <a:rPr lang="es-EC" sz="2400">
                <a:latin typeface="Times New Roman" pitchFamily="18" charset="0"/>
                <a:cs typeface="Arial" pitchFamily="34" charset="0"/>
              </a:rPr>
              <a:t>Hacer obligatoria la aplicación y verificación de cumplimiento de usos del suelo y planificación urbana.</a:t>
            </a:r>
          </a:p>
          <a:p>
            <a:pPr>
              <a:lnSpc>
                <a:spcPct val="90000"/>
              </a:lnSpc>
              <a:buClr>
                <a:schemeClr val="tx1"/>
              </a:buClr>
              <a:buFont typeface="Wingdings" pitchFamily="2" charset="2"/>
              <a:buNone/>
            </a:pPr>
            <a:endParaRPr lang="es-EC" sz="2400">
              <a:latin typeface="Times New Roman" pitchFamily="18" charset="0"/>
            </a:endParaRPr>
          </a:p>
          <a:p>
            <a:pPr algn="just">
              <a:lnSpc>
                <a:spcPct val="90000"/>
              </a:lnSpc>
              <a:buClr>
                <a:schemeClr val="tx1"/>
              </a:buClr>
              <a:buFont typeface="Wingdings" pitchFamily="2" charset="2"/>
              <a:buNone/>
            </a:pPr>
            <a:endParaRPr lang="es-EC" sz="2000">
              <a:solidFill>
                <a:srgbClr val="0000FF"/>
              </a:solidFill>
              <a:latin typeface="Times New Roman" pitchFamily="18" charset="0"/>
              <a:cs typeface="Arial" pitchFamily="34" charset="0"/>
            </a:endParaRPr>
          </a:p>
          <a:p>
            <a:pPr>
              <a:lnSpc>
                <a:spcPct val="90000"/>
              </a:lnSpc>
              <a:buFont typeface="Wingdings" pitchFamily="2" charset="2"/>
              <a:buNone/>
            </a:pPr>
            <a:endParaRPr lang="en-US" sz="2000"/>
          </a:p>
        </p:txBody>
      </p:sp>
      <p:pic>
        <p:nvPicPr>
          <p:cNvPr id="15364" name="Picture 4" descr="logobacán"/>
          <p:cNvPicPr>
            <a:picLocks noChangeAspect="1" noChangeArrowheads="1"/>
          </p:cNvPicPr>
          <p:nvPr/>
        </p:nvPicPr>
        <p:blipFill>
          <a:blip r:embed="rId2" cstate="print"/>
          <a:srcRect/>
          <a:stretch>
            <a:fillRect/>
          </a:stretch>
        </p:blipFill>
        <p:spPr bwMode="auto">
          <a:xfrm>
            <a:off x="7620000" y="5410200"/>
            <a:ext cx="1219200" cy="719138"/>
          </a:xfrm>
          <a:prstGeom prst="rect">
            <a:avLst/>
          </a:prstGeom>
          <a:noFill/>
        </p:spPr>
      </p:pic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386" name="Rectangle 2"/>
          <p:cNvSpPr>
            <a:spLocks noGrp="1" noChangeArrowheads="1"/>
          </p:cNvSpPr>
          <p:nvPr>
            <p:ph type="title"/>
          </p:nvPr>
        </p:nvSpPr>
        <p:spPr>
          <a:xfrm>
            <a:off x="828675" y="407988"/>
            <a:ext cx="7515225" cy="982662"/>
          </a:xfrm>
        </p:spPr>
        <p:txBody>
          <a:bodyPr/>
          <a:lstStyle/>
          <a:p>
            <a:r>
              <a:rPr lang="es-EC" sz="4000" b="1">
                <a:latin typeface="Book Antiqua" pitchFamily="18" charset="0"/>
              </a:rPr>
              <a:t>Recomendaciones</a:t>
            </a:r>
            <a:endParaRPr lang="en-US" sz="4000" b="1">
              <a:latin typeface="Book Antiqua" pitchFamily="18" charset="0"/>
            </a:endParaRPr>
          </a:p>
        </p:txBody>
      </p:sp>
      <p:sp>
        <p:nvSpPr>
          <p:cNvPr id="16387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0" y="1447800"/>
            <a:ext cx="9144000" cy="5105400"/>
          </a:xfrm>
        </p:spPr>
        <p:txBody>
          <a:bodyPr/>
          <a:lstStyle/>
          <a:p>
            <a:pPr algn="just">
              <a:lnSpc>
                <a:spcPct val="90000"/>
              </a:lnSpc>
              <a:buClr>
                <a:schemeClr val="tx1"/>
              </a:buClr>
              <a:buFont typeface="Wingdings" pitchFamily="2" charset="2"/>
              <a:buNone/>
            </a:pPr>
            <a:r>
              <a:rPr lang="en-US" sz="2400">
                <a:latin typeface="Times New Roman" pitchFamily="18" charset="0"/>
                <a:cs typeface="Times New Roman" pitchFamily="18" charset="0"/>
              </a:rPr>
              <a:t>e. </a:t>
            </a:r>
            <a:r>
              <a:rPr lang="en-US" sz="2800" u="sng">
                <a:latin typeface="Times New Roman" pitchFamily="18" charset="0"/>
                <a:cs typeface="Times New Roman" pitchFamily="18" charset="0"/>
              </a:rPr>
              <a:t>INCENTIVOS: </a:t>
            </a:r>
          </a:p>
          <a:p>
            <a:pPr>
              <a:lnSpc>
                <a:spcPct val="90000"/>
              </a:lnSpc>
              <a:buClr>
                <a:schemeClr val="tx1"/>
              </a:buClr>
              <a:buFont typeface="Wingdings" pitchFamily="2" charset="2"/>
              <a:buChar char="ü"/>
            </a:pPr>
            <a:r>
              <a:rPr lang="es-EC" sz="2800">
                <a:latin typeface="Times New Roman" pitchFamily="18" charset="0"/>
                <a:cs typeface="Arial" pitchFamily="34" charset="0"/>
              </a:rPr>
              <a:t>Desarrollar incentivos a nivel local como disminución de impuestos para fomentar mejoramiento de infraestructura (el reforzamiento de viviendas vulnerables). </a:t>
            </a:r>
          </a:p>
          <a:p>
            <a:pPr>
              <a:lnSpc>
                <a:spcPct val="90000"/>
              </a:lnSpc>
              <a:buClr>
                <a:srgbClr val="0000FF"/>
              </a:buClr>
              <a:buFont typeface="Wingdings" pitchFamily="2" charset="2"/>
              <a:buChar char="ü"/>
            </a:pPr>
            <a:endParaRPr lang="es-EC" sz="2800">
              <a:latin typeface="Times New Roman" pitchFamily="18" charset="0"/>
              <a:cs typeface="Arial" pitchFamily="34" charset="0"/>
            </a:endParaRPr>
          </a:p>
          <a:p>
            <a:pPr>
              <a:lnSpc>
                <a:spcPct val="90000"/>
              </a:lnSpc>
              <a:buClr>
                <a:schemeClr val="tx1"/>
              </a:buClr>
              <a:buFont typeface="Wingdings" pitchFamily="2" charset="2"/>
              <a:buNone/>
            </a:pPr>
            <a:r>
              <a:rPr lang="es-EC" sz="2800" u="sng">
                <a:latin typeface="Times New Roman" pitchFamily="18" charset="0"/>
              </a:rPr>
              <a:t>f. DESARROLLO INSTRUMENTOS:</a:t>
            </a:r>
          </a:p>
          <a:p>
            <a:pPr>
              <a:lnSpc>
                <a:spcPct val="90000"/>
              </a:lnSpc>
              <a:buClr>
                <a:schemeClr val="tx1"/>
              </a:buClr>
              <a:buFont typeface="Wingdings" pitchFamily="2" charset="2"/>
              <a:buChar char="ü"/>
            </a:pPr>
            <a:r>
              <a:rPr lang="es-EC" sz="2800">
                <a:latin typeface="Times New Roman" pitchFamily="18" charset="0"/>
                <a:cs typeface="Arial" pitchFamily="34" charset="0"/>
              </a:rPr>
              <a:t>Desarrollar un ATLAS sistema de información nacional de riesgos como instrumento para la planificación de riesgos.</a:t>
            </a:r>
          </a:p>
          <a:p>
            <a:pPr>
              <a:lnSpc>
                <a:spcPct val="90000"/>
              </a:lnSpc>
              <a:buClr>
                <a:schemeClr val="tx1"/>
              </a:buClr>
              <a:buFont typeface="Wingdings" pitchFamily="2" charset="2"/>
              <a:buChar char="ü"/>
            </a:pPr>
            <a:r>
              <a:rPr lang="es-EC" sz="2800">
                <a:latin typeface="Times New Roman" pitchFamily="18" charset="0"/>
                <a:cs typeface="Arial" pitchFamily="34" charset="0"/>
              </a:rPr>
              <a:t>Desarrollo de SIG para un sistema de manejo de riesgos.  </a:t>
            </a:r>
          </a:p>
          <a:p>
            <a:pPr>
              <a:lnSpc>
                <a:spcPct val="90000"/>
              </a:lnSpc>
            </a:pPr>
            <a:endParaRPr lang="en-US" sz="2800">
              <a:latin typeface="Times New Roman" pitchFamily="18" charset="0"/>
            </a:endParaRPr>
          </a:p>
        </p:txBody>
      </p:sp>
      <p:pic>
        <p:nvPicPr>
          <p:cNvPr id="16388" name="Picture 4" descr="logobacán"/>
          <p:cNvPicPr>
            <a:picLocks noChangeAspect="1" noChangeArrowheads="1"/>
          </p:cNvPicPr>
          <p:nvPr/>
        </p:nvPicPr>
        <p:blipFill>
          <a:blip r:embed="rId2" cstate="print"/>
          <a:srcRect/>
          <a:stretch>
            <a:fillRect/>
          </a:stretch>
        </p:blipFill>
        <p:spPr bwMode="auto">
          <a:xfrm>
            <a:off x="7696200" y="5943600"/>
            <a:ext cx="1219200" cy="719138"/>
          </a:xfrm>
          <a:prstGeom prst="rect">
            <a:avLst/>
          </a:prstGeom>
          <a:noFill/>
        </p:spPr>
      </p:pic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Rectangle 2"/>
          <p:cNvSpPr>
            <a:spLocks noGrp="1" noChangeArrowheads="1"/>
          </p:cNvSpPr>
          <p:nvPr>
            <p:ph type="title"/>
          </p:nvPr>
        </p:nvSpPr>
        <p:spPr>
          <a:xfrm>
            <a:off x="828675" y="433388"/>
            <a:ext cx="7515225" cy="785812"/>
          </a:xfrm>
        </p:spPr>
        <p:txBody>
          <a:bodyPr/>
          <a:lstStyle/>
          <a:p>
            <a:r>
              <a:rPr lang="en-US" sz="4000" b="1">
                <a:latin typeface="Book Antiqua" pitchFamily="18" charset="0"/>
              </a:rPr>
              <a:t>Conclusiones</a:t>
            </a:r>
          </a:p>
        </p:txBody>
      </p:sp>
      <p:sp>
        <p:nvSpPr>
          <p:cNvPr id="3075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0" y="1524000"/>
            <a:ext cx="9144000" cy="5334000"/>
          </a:xfrm>
        </p:spPr>
        <p:txBody>
          <a:bodyPr/>
          <a:lstStyle/>
          <a:p>
            <a:pPr marL="609600" indent="-609600">
              <a:buClr>
                <a:schemeClr val="tx1"/>
              </a:buClr>
              <a:buFont typeface="Wingdings" pitchFamily="2" charset="2"/>
              <a:buChar char="ü"/>
            </a:pPr>
            <a:r>
              <a:rPr lang="es-ES" sz="2800">
                <a:latin typeface="Times New Roman" pitchFamily="18" charset="0"/>
              </a:rPr>
              <a:t>El Programa de Indicadores no ha sido debidamente difundido en el país</a:t>
            </a:r>
            <a:r>
              <a:rPr lang="es-EC" sz="2800">
                <a:latin typeface="Times New Roman" pitchFamily="18" charset="0"/>
              </a:rPr>
              <a:t>.</a:t>
            </a:r>
          </a:p>
          <a:p>
            <a:pPr marL="609600" indent="-609600">
              <a:buClr>
                <a:schemeClr val="tx1"/>
              </a:buClr>
              <a:buFont typeface="Wingdings" pitchFamily="2" charset="2"/>
              <a:buChar char="ü"/>
            </a:pPr>
            <a:r>
              <a:rPr lang="es-ES" sz="2800">
                <a:latin typeface="Times New Roman" pitchFamily="18" charset="0"/>
              </a:rPr>
              <a:t>Se deberá identificar cuál es la audiencia meta a la que se quiere difundir el Programa de Indicadores en el Ecuador. </a:t>
            </a:r>
          </a:p>
          <a:p>
            <a:pPr marL="609600" indent="-609600">
              <a:buClr>
                <a:schemeClr val="tx1"/>
              </a:buClr>
              <a:buFont typeface="Wingdings" pitchFamily="2" charset="2"/>
              <a:buChar char="ü"/>
            </a:pPr>
            <a:r>
              <a:rPr lang="es-ES" sz="2800">
                <a:latin typeface="Times New Roman" pitchFamily="18" charset="0"/>
              </a:rPr>
              <a:t>Se deber</a:t>
            </a:r>
            <a:r>
              <a:rPr lang="es-EC" sz="2800">
                <a:latin typeface="Times New Roman" pitchFamily="18" charset="0"/>
              </a:rPr>
              <a:t>á re</a:t>
            </a:r>
            <a:r>
              <a:rPr lang="es-ES" sz="2800">
                <a:latin typeface="Times New Roman" pitchFamily="18" charset="0"/>
              </a:rPr>
              <a:t>alizar la capacitación necesaria, para que el Programa de Indicadores de IDEA-BID sea comprendido y bien utilizado, para medir la validez del Programa de Indicadores en el país</a:t>
            </a:r>
            <a:r>
              <a:rPr lang="es-ES">
                <a:latin typeface="Times New Roman" pitchFamily="18" charset="0"/>
              </a:rPr>
              <a:t>.</a:t>
            </a:r>
            <a:endParaRPr lang="es-EC">
              <a:latin typeface="Times New Roman" pitchFamily="18" charset="0"/>
            </a:endParaRPr>
          </a:p>
          <a:p>
            <a:pPr marL="609600" indent="-609600">
              <a:buClr>
                <a:schemeClr val="tx1"/>
              </a:buClr>
              <a:buFont typeface="Wingdings" pitchFamily="2" charset="2"/>
              <a:buChar char="ü"/>
            </a:pPr>
            <a:endParaRPr lang="es-EC">
              <a:latin typeface="Times New Roman" pitchFamily="18" charset="0"/>
            </a:endParaRPr>
          </a:p>
          <a:p>
            <a:pPr marL="609600" indent="-609600">
              <a:buClr>
                <a:schemeClr val="tx1"/>
              </a:buClr>
              <a:buFont typeface="Wingdings" pitchFamily="2" charset="2"/>
              <a:buNone/>
            </a:pPr>
            <a:endParaRPr lang="es-EC" u="sng"/>
          </a:p>
          <a:p>
            <a:pPr marL="609600" indent="-609600">
              <a:buClr>
                <a:schemeClr val="tx1"/>
              </a:buClr>
              <a:buFont typeface="Wingdings" pitchFamily="2" charset="2"/>
              <a:buNone/>
            </a:pPr>
            <a:endParaRPr lang="es-EC" u="sng"/>
          </a:p>
        </p:txBody>
      </p:sp>
      <p:pic>
        <p:nvPicPr>
          <p:cNvPr id="3076" name="Picture 4" descr="logobacán"/>
          <p:cNvPicPr>
            <a:picLocks noChangeAspect="1" noChangeArrowheads="1"/>
          </p:cNvPicPr>
          <p:nvPr/>
        </p:nvPicPr>
        <p:blipFill>
          <a:blip r:embed="rId2" cstate="print"/>
          <a:srcRect/>
          <a:stretch>
            <a:fillRect/>
          </a:stretch>
        </p:blipFill>
        <p:spPr bwMode="auto">
          <a:xfrm>
            <a:off x="7772400" y="6138863"/>
            <a:ext cx="1219200" cy="719137"/>
          </a:xfrm>
          <a:prstGeom prst="rect">
            <a:avLst/>
          </a:prstGeom>
          <a:noFill/>
        </p:spPr>
      </p:pic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7650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 sz="4000" b="1">
                <a:latin typeface="Book Antiqua" pitchFamily="18" charset="0"/>
              </a:rPr>
              <a:t>Recomendaciones</a:t>
            </a:r>
          </a:p>
        </p:txBody>
      </p:sp>
      <p:sp>
        <p:nvSpPr>
          <p:cNvPr id="27651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 marL="609600" indent="-609600">
              <a:buClr>
                <a:schemeClr val="tx1"/>
              </a:buClr>
              <a:buFont typeface="Wingdings" pitchFamily="2" charset="2"/>
              <a:buAutoNum type="alphaLcPeriod"/>
            </a:pPr>
            <a:r>
              <a:rPr lang="es-EC" sz="2800" u="sng">
                <a:latin typeface="Times New Roman" pitchFamily="18" charset="0"/>
              </a:rPr>
              <a:t>FORTALECIMIENTO INSTITUCIONAL:</a:t>
            </a:r>
            <a:endParaRPr lang="es-EC" sz="2800">
              <a:latin typeface="Times New Roman" pitchFamily="18" charset="0"/>
            </a:endParaRPr>
          </a:p>
          <a:p>
            <a:pPr marL="609600" indent="-609600">
              <a:buClr>
                <a:schemeClr val="tx1"/>
              </a:buClr>
              <a:buFont typeface="Wingdings" pitchFamily="2" charset="2"/>
              <a:buChar char="ü"/>
            </a:pPr>
            <a:r>
              <a:rPr lang="es-EC" sz="2800">
                <a:latin typeface="Times New Roman" pitchFamily="18" charset="0"/>
              </a:rPr>
              <a:t>Apoyar la implementación del Proyecto de modernización del marco institucional de gestión del riesgo, sobre la base de la institucionalidad existente.</a:t>
            </a:r>
            <a:r>
              <a:rPr lang="es-EC" sz="2800" i="1">
                <a:latin typeface="Times New Roman" pitchFamily="18" charset="0"/>
              </a:rPr>
              <a:t> </a:t>
            </a:r>
          </a:p>
          <a:p>
            <a:pPr marL="609600" indent="-609600">
              <a:buFont typeface="Wingdings" pitchFamily="2" charset="2"/>
              <a:buChar char="ü"/>
            </a:pPr>
            <a:r>
              <a:rPr lang="es-EC" sz="2800">
                <a:latin typeface="Times New Roman" pitchFamily="18" charset="0"/>
              </a:rPr>
              <a:t>Apoyar el cumplimiento de planes, proyectos y programas de la estrategia andina.</a:t>
            </a:r>
          </a:p>
          <a:p>
            <a:pPr marL="609600" indent="-609600">
              <a:buFont typeface="Wingdings" pitchFamily="2" charset="2"/>
              <a:buChar char="ü"/>
            </a:pPr>
            <a:r>
              <a:rPr lang="es-EC" sz="2800">
                <a:latin typeface="Times New Roman" pitchFamily="18" charset="0"/>
              </a:rPr>
              <a:t>Apoyar el plan estratégico hasta el 2010, iniciado por el CAPRADE.</a:t>
            </a:r>
          </a:p>
          <a:p>
            <a:pPr marL="609600" indent="-609600">
              <a:buClr>
                <a:schemeClr val="tx1"/>
              </a:buClr>
              <a:buFont typeface="Wingdings" pitchFamily="2" charset="2"/>
              <a:buChar char="ü"/>
            </a:pPr>
            <a:endParaRPr lang="es-EC" sz="2800" i="1">
              <a:solidFill>
                <a:srgbClr val="9900CC"/>
              </a:solidFill>
              <a:latin typeface="Times New Roman" pitchFamily="18" charset="0"/>
            </a:endParaRPr>
          </a:p>
          <a:p>
            <a:pPr marL="609600" indent="-609600"/>
            <a:endParaRPr lang="en-US" sz="2800"/>
          </a:p>
        </p:txBody>
      </p:sp>
      <p:pic>
        <p:nvPicPr>
          <p:cNvPr id="27652" name="Picture 4" descr="logobacán"/>
          <p:cNvPicPr>
            <a:picLocks noChangeAspect="1" noChangeArrowheads="1"/>
          </p:cNvPicPr>
          <p:nvPr/>
        </p:nvPicPr>
        <p:blipFill>
          <a:blip r:embed="rId2" cstate="print"/>
          <a:srcRect/>
          <a:stretch>
            <a:fillRect/>
          </a:stretch>
        </p:blipFill>
        <p:spPr bwMode="auto">
          <a:xfrm>
            <a:off x="7696200" y="5943600"/>
            <a:ext cx="1219200" cy="719138"/>
          </a:xfrm>
          <a:prstGeom prst="rect">
            <a:avLst/>
          </a:prstGeom>
          <a:noFill/>
        </p:spPr>
      </p:pic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699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 marL="0" indent="0">
              <a:buClr>
                <a:schemeClr val="tx1"/>
              </a:buClr>
              <a:buFont typeface="Wingdings" pitchFamily="2" charset="2"/>
              <a:buAutoNum type="alphaLcPeriod"/>
            </a:pPr>
            <a:r>
              <a:rPr lang="es-EC" sz="2800" u="sng">
                <a:latin typeface="Times New Roman" pitchFamily="18" charset="0"/>
              </a:rPr>
              <a:t>FORTALECIMIENTO INSTITUCIONAL:</a:t>
            </a:r>
            <a:endParaRPr lang="es-EC" sz="2800" i="1">
              <a:latin typeface="Times New Roman" pitchFamily="18" charset="0"/>
            </a:endParaRPr>
          </a:p>
          <a:p>
            <a:pPr marL="0" indent="0">
              <a:buClr>
                <a:schemeClr val="tx1"/>
              </a:buClr>
              <a:buFont typeface="Wingdings" pitchFamily="2" charset="2"/>
              <a:buChar char="ü"/>
            </a:pPr>
            <a:r>
              <a:rPr lang="es-EC" sz="2800">
                <a:latin typeface="Times New Roman" pitchFamily="18" charset="0"/>
                <a:cs typeface="Arial" pitchFamily="34" charset="0"/>
              </a:rPr>
              <a:t>Promover una reunión entre los actores que están trabajando en la gestión de riesgos en el país para coordinar los esfuerzos.</a:t>
            </a:r>
          </a:p>
          <a:p>
            <a:pPr marL="0" indent="0">
              <a:buClr>
                <a:schemeClr val="tx1"/>
              </a:buClr>
              <a:buFont typeface="Wingdings" pitchFamily="2" charset="2"/>
              <a:buNone/>
            </a:pPr>
            <a:endParaRPr lang="es-EC" sz="2800">
              <a:latin typeface="Times New Roman" pitchFamily="18" charset="0"/>
              <a:cs typeface="Arial" pitchFamily="34" charset="0"/>
            </a:endParaRPr>
          </a:p>
          <a:p>
            <a:pPr marL="0" indent="0" algn="just">
              <a:buClr>
                <a:schemeClr val="tx1"/>
              </a:buClr>
              <a:buFont typeface="Wingdings" pitchFamily="2" charset="2"/>
              <a:buChar char="ü"/>
            </a:pPr>
            <a:r>
              <a:rPr lang="es-EC" sz="2800">
                <a:latin typeface="Times New Roman" pitchFamily="18" charset="0"/>
                <a:cs typeface="Arial" pitchFamily="34" charset="0"/>
              </a:rPr>
              <a:t>Incluir estudios de riesgo en los planes de desarrollo nacional y local de los proyectos.</a:t>
            </a:r>
          </a:p>
          <a:p>
            <a:pPr marL="0" indent="0">
              <a:buClr>
                <a:schemeClr val="tx1"/>
              </a:buClr>
              <a:buFont typeface="Wingdings" pitchFamily="2" charset="2"/>
              <a:buNone/>
            </a:pPr>
            <a:endParaRPr lang="es-EC">
              <a:latin typeface="Times New Roman" pitchFamily="18" charset="0"/>
            </a:endParaRPr>
          </a:p>
          <a:p>
            <a:pPr marL="0" indent="0">
              <a:buFont typeface="Wingdings" pitchFamily="2" charset="2"/>
              <a:buNone/>
            </a:pPr>
            <a:endParaRPr lang="en-US">
              <a:latin typeface="Times New Roman" pitchFamily="18" charset="0"/>
            </a:endParaRPr>
          </a:p>
        </p:txBody>
      </p:sp>
      <p:sp>
        <p:nvSpPr>
          <p:cNvPr id="29700" name="Rectangle 4"/>
          <p:cNvSpPr>
            <a:spLocks noGrp="1" noChangeArrowheads="1"/>
          </p:cNvSpPr>
          <p:nvPr>
            <p:ph type="title"/>
          </p:nvPr>
        </p:nvSpPr>
        <p:spPr>
          <a:noFill/>
          <a:ln/>
        </p:spPr>
        <p:txBody>
          <a:bodyPr/>
          <a:lstStyle/>
          <a:p>
            <a:r>
              <a:rPr lang="en-US" sz="4000" b="1">
                <a:latin typeface="Book Antiqua" pitchFamily="18" charset="0"/>
              </a:rPr>
              <a:t>Recomendaciones</a:t>
            </a:r>
          </a:p>
        </p:txBody>
      </p:sp>
      <p:pic>
        <p:nvPicPr>
          <p:cNvPr id="29701" name="Picture 5" descr="logobacán"/>
          <p:cNvPicPr>
            <a:picLocks noChangeAspect="1" noChangeArrowheads="1"/>
          </p:cNvPicPr>
          <p:nvPr/>
        </p:nvPicPr>
        <p:blipFill>
          <a:blip r:embed="rId2" cstate="print"/>
          <a:srcRect/>
          <a:stretch>
            <a:fillRect/>
          </a:stretch>
        </p:blipFill>
        <p:spPr bwMode="auto">
          <a:xfrm>
            <a:off x="7696200" y="5943600"/>
            <a:ext cx="1219200" cy="719138"/>
          </a:xfrm>
          <a:prstGeom prst="rect">
            <a:avLst/>
          </a:prstGeom>
          <a:noFill/>
        </p:spPr>
      </p:pic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314" name="Rectangle 2"/>
          <p:cNvSpPr>
            <a:spLocks noGrp="1" noChangeArrowheads="1"/>
          </p:cNvSpPr>
          <p:nvPr>
            <p:ph type="title"/>
          </p:nvPr>
        </p:nvSpPr>
        <p:spPr>
          <a:xfrm>
            <a:off x="838200" y="0"/>
            <a:ext cx="7515225" cy="982663"/>
          </a:xfrm>
        </p:spPr>
        <p:txBody>
          <a:bodyPr/>
          <a:lstStyle/>
          <a:p>
            <a:r>
              <a:rPr lang="en-US" sz="4000" b="1">
                <a:latin typeface="Book Antiqua" pitchFamily="18" charset="0"/>
              </a:rPr>
              <a:t>Recomendaciones</a:t>
            </a:r>
          </a:p>
        </p:txBody>
      </p:sp>
      <p:sp>
        <p:nvSpPr>
          <p:cNvPr id="13315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0" y="1371600"/>
            <a:ext cx="9144000" cy="4572000"/>
          </a:xfrm>
        </p:spPr>
        <p:txBody>
          <a:bodyPr/>
          <a:lstStyle/>
          <a:p>
            <a:pPr>
              <a:buClr>
                <a:schemeClr val="tx1"/>
              </a:buClr>
              <a:buFont typeface="Wingdings" pitchFamily="2" charset="2"/>
              <a:buNone/>
            </a:pPr>
            <a:r>
              <a:rPr lang="es-EC" sz="2800">
                <a:latin typeface="Times New Roman" pitchFamily="18" charset="0"/>
              </a:rPr>
              <a:t>b. </a:t>
            </a:r>
            <a:r>
              <a:rPr lang="es-EC" sz="2800" u="sng">
                <a:latin typeface="Times New Roman" pitchFamily="18" charset="0"/>
              </a:rPr>
              <a:t>CAPACITACIÓN:</a:t>
            </a:r>
          </a:p>
          <a:p>
            <a:pPr>
              <a:buClr>
                <a:schemeClr val="tx1"/>
              </a:buClr>
              <a:buFont typeface="Wingdings" pitchFamily="2" charset="2"/>
              <a:buNone/>
            </a:pPr>
            <a:endParaRPr lang="es-EC" sz="2800">
              <a:latin typeface="Times New Roman" pitchFamily="18" charset="0"/>
              <a:cs typeface="Arial" pitchFamily="34" charset="0"/>
            </a:endParaRPr>
          </a:p>
          <a:p>
            <a:pPr>
              <a:buClr>
                <a:schemeClr val="tx1"/>
              </a:buClr>
              <a:buFont typeface="Wingdings" pitchFamily="2" charset="2"/>
              <a:buChar char="ü"/>
            </a:pPr>
            <a:r>
              <a:rPr lang="es-EC" sz="2800">
                <a:latin typeface="Times New Roman" pitchFamily="18" charset="0"/>
                <a:cs typeface="Arial" pitchFamily="34" charset="0"/>
              </a:rPr>
              <a:t>Apoyar a las instituciones que han incluido en la educación formal la temática de la gestión del riesgo de manera transversal.  </a:t>
            </a:r>
          </a:p>
          <a:p>
            <a:pPr>
              <a:buClr>
                <a:schemeClr val="tx1"/>
              </a:buClr>
              <a:buFont typeface="Wingdings" pitchFamily="2" charset="2"/>
              <a:buNone/>
            </a:pPr>
            <a:endParaRPr lang="es-EC" sz="2800">
              <a:latin typeface="Times New Roman" pitchFamily="18" charset="0"/>
              <a:cs typeface="Arial" pitchFamily="34" charset="0"/>
            </a:endParaRPr>
          </a:p>
          <a:p>
            <a:pPr algn="just">
              <a:buClr>
                <a:schemeClr val="tx1"/>
              </a:buClr>
              <a:buFont typeface="Wingdings" pitchFamily="2" charset="2"/>
              <a:buChar char="ü"/>
            </a:pPr>
            <a:r>
              <a:rPr lang="es-EC" sz="2800">
                <a:latin typeface="Times New Roman" pitchFamily="18" charset="0"/>
                <a:cs typeface="Arial" pitchFamily="34" charset="0"/>
              </a:rPr>
              <a:t>Realizar el diseño de simulaciones y pruebas, en base a los escenarios de riesgo.</a:t>
            </a:r>
            <a:r>
              <a:rPr lang="es-EC" sz="2800">
                <a:cs typeface="Arial" pitchFamily="34" charset="0"/>
              </a:rPr>
              <a:t> </a:t>
            </a:r>
          </a:p>
          <a:p>
            <a:pPr>
              <a:buClr>
                <a:schemeClr val="tx1"/>
              </a:buClr>
              <a:buFont typeface="Wingdings" pitchFamily="2" charset="2"/>
              <a:buChar char="ü"/>
            </a:pPr>
            <a:endParaRPr lang="en-US" sz="2800">
              <a:cs typeface="Times New Roman" pitchFamily="18" charset="0"/>
            </a:endParaRPr>
          </a:p>
          <a:p>
            <a:pPr>
              <a:buClr>
                <a:schemeClr val="tx1"/>
              </a:buClr>
              <a:buFont typeface="Wingdings" pitchFamily="2" charset="2"/>
              <a:buChar char="ü"/>
            </a:pPr>
            <a:endParaRPr lang="en-US" sz="2800"/>
          </a:p>
        </p:txBody>
      </p:sp>
      <p:pic>
        <p:nvPicPr>
          <p:cNvPr id="13316" name="Picture 4" descr="logobacán"/>
          <p:cNvPicPr>
            <a:picLocks noChangeAspect="1" noChangeArrowheads="1"/>
          </p:cNvPicPr>
          <p:nvPr/>
        </p:nvPicPr>
        <p:blipFill>
          <a:blip r:embed="rId2" cstate="print"/>
          <a:srcRect/>
          <a:stretch>
            <a:fillRect/>
          </a:stretch>
        </p:blipFill>
        <p:spPr bwMode="auto">
          <a:xfrm>
            <a:off x="7696200" y="5943600"/>
            <a:ext cx="1219200" cy="719138"/>
          </a:xfrm>
          <a:prstGeom prst="rect">
            <a:avLst/>
          </a:prstGeom>
          <a:noFill/>
        </p:spPr>
      </p:pic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22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 b="1">
                <a:latin typeface="Book Antiqua" pitchFamily="18" charset="0"/>
              </a:rPr>
              <a:t>Recomendaciones</a:t>
            </a:r>
          </a:p>
        </p:txBody>
      </p:sp>
      <p:sp>
        <p:nvSpPr>
          <p:cNvPr id="30723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>
              <a:buClr>
                <a:schemeClr val="tx1"/>
              </a:buClr>
              <a:buFont typeface="Wingdings" pitchFamily="2" charset="2"/>
              <a:buNone/>
            </a:pPr>
            <a:r>
              <a:rPr lang="es-EC" sz="2800">
                <a:latin typeface="Times New Roman" pitchFamily="18" charset="0"/>
                <a:cs typeface="Arial" pitchFamily="34" charset="0"/>
              </a:rPr>
              <a:t>b. </a:t>
            </a:r>
            <a:r>
              <a:rPr lang="es-EC" sz="2800" u="sng">
                <a:latin typeface="Times New Roman" pitchFamily="18" charset="0"/>
                <a:cs typeface="Arial" pitchFamily="34" charset="0"/>
              </a:rPr>
              <a:t>CAPACITACIÓN:</a:t>
            </a:r>
            <a:endParaRPr lang="es-EC" sz="2800">
              <a:latin typeface="Times New Roman" pitchFamily="18" charset="0"/>
              <a:cs typeface="Arial" pitchFamily="34" charset="0"/>
            </a:endParaRPr>
          </a:p>
          <a:p>
            <a:pPr>
              <a:buClr>
                <a:schemeClr val="tx1"/>
              </a:buClr>
              <a:buFont typeface="Wingdings" pitchFamily="2" charset="2"/>
              <a:buChar char="ü"/>
            </a:pPr>
            <a:r>
              <a:rPr lang="es-EC" sz="2800">
                <a:latin typeface="Times New Roman" pitchFamily="18" charset="0"/>
                <a:cs typeface="Arial" pitchFamily="34" charset="0"/>
              </a:rPr>
              <a:t>Preparar científicos y técnicos en evaluación de mapeo de amenazas y evaluación de vulnerabilidad y riesgo para mejorar la capacidad de gestión en las instituciones.</a:t>
            </a:r>
          </a:p>
          <a:p>
            <a:pPr>
              <a:buClr>
                <a:schemeClr val="tx1"/>
              </a:buClr>
              <a:buFont typeface="Wingdings" pitchFamily="2" charset="2"/>
              <a:buNone/>
            </a:pPr>
            <a:endParaRPr lang="es-EC" sz="2800">
              <a:latin typeface="Times New Roman" pitchFamily="18" charset="0"/>
              <a:cs typeface="Arial" pitchFamily="34" charset="0"/>
            </a:endParaRPr>
          </a:p>
          <a:p>
            <a:pPr>
              <a:buClr>
                <a:schemeClr val="tx1"/>
              </a:buClr>
              <a:buFont typeface="Wingdings" pitchFamily="2" charset="2"/>
              <a:buChar char="ü"/>
            </a:pPr>
            <a:r>
              <a:rPr lang="es-EC" sz="2800">
                <a:latin typeface="Times New Roman" pitchFamily="18" charset="0"/>
                <a:cs typeface="Arial" pitchFamily="34" charset="0"/>
              </a:rPr>
              <a:t>Involucrar a organizaciones sociales en el tema de preparativos y prevención</a:t>
            </a:r>
            <a:endParaRPr lang="en-US" sz="2800">
              <a:latin typeface="Times New Roman" pitchFamily="18" charset="0"/>
              <a:cs typeface="Arial" pitchFamily="34" charset="0"/>
            </a:endParaRPr>
          </a:p>
        </p:txBody>
      </p:sp>
      <p:pic>
        <p:nvPicPr>
          <p:cNvPr id="30724" name="Picture 4" descr="logobacán"/>
          <p:cNvPicPr>
            <a:picLocks noChangeAspect="1" noChangeArrowheads="1"/>
          </p:cNvPicPr>
          <p:nvPr/>
        </p:nvPicPr>
        <p:blipFill>
          <a:blip r:embed="rId2" cstate="print"/>
          <a:srcRect/>
          <a:stretch>
            <a:fillRect/>
          </a:stretch>
        </p:blipFill>
        <p:spPr bwMode="auto">
          <a:xfrm>
            <a:off x="7696200" y="5943600"/>
            <a:ext cx="1219200" cy="719138"/>
          </a:xfrm>
          <a:prstGeom prst="rect">
            <a:avLst/>
          </a:prstGeom>
          <a:noFill/>
        </p:spPr>
      </p:pic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338" name="Rectangle 2"/>
          <p:cNvSpPr>
            <a:spLocks noGrp="1" noChangeArrowheads="1"/>
          </p:cNvSpPr>
          <p:nvPr>
            <p:ph type="title"/>
          </p:nvPr>
        </p:nvSpPr>
        <p:spPr>
          <a:xfrm>
            <a:off x="762000" y="0"/>
            <a:ext cx="7772400" cy="949325"/>
          </a:xfrm>
        </p:spPr>
        <p:txBody>
          <a:bodyPr/>
          <a:lstStyle/>
          <a:p>
            <a:r>
              <a:rPr lang="en-US" sz="4000" b="1">
                <a:latin typeface="Book Antiqua" pitchFamily="18" charset="0"/>
              </a:rPr>
              <a:t>Recomendaciones</a:t>
            </a:r>
          </a:p>
        </p:txBody>
      </p:sp>
      <p:sp>
        <p:nvSpPr>
          <p:cNvPr id="14339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0" y="990600"/>
            <a:ext cx="9144000" cy="5638800"/>
          </a:xfrm>
        </p:spPr>
        <p:txBody>
          <a:bodyPr/>
          <a:lstStyle/>
          <a:p>
            <a:pPr algn="just">
              <a:lnSpc>
                <a:spcPct val="80000"/>
              </a:lnSpc>
              <a:buClr>
                <a:srgbClr val="0000FF"/>
              </a:buClr>
              <a:buFont typeface="Wingdings" pitchFamily="2" charset="2"/>
              <a:buNone/>
            </a:pPr>
            <a:r>
              <a:rPr lang="es-EC" sz="2400">
                <a:latin typeface="Times New Roman" pitchFamily="18" charset="0"/>
                <a:cs typeface="Arial" pitchFamily="34" charset="0"/>
              </a:rPr>
              <a:t>b. </a:t>
            </a:r>
            <a:r>
              <a:rPr lang="es-EC" sz="2400" u="sng">
                <a:latin typeface="Times New Roman" pitchFamily="18" charset="0"/>
                <a:cs typeface="Arial" pitchFamily="34" charset="0"/>
              </a:rPr>
              <a:t>CAPACITACIÓN:</a:t>
            </a:r>
          </a:p>
          <a:p>
            <a:pPr algn="just">
              <a:lnSpc>
                <a:spcPct val="80000"/>
              </a:lnSpc>
              <a:buClr>
                <a:srgbClr val="0000FF"/>
              </a:buClr>
              <a:buFont typeface="Wingdings" pitchFamily="2" charset="2"/>
              <a:buNone/>
            </a:pPr>
            <a:endParaRPr lang="en-US" sz="2800">
              <a:latin typeface="Times New Roman" pitchFamily="18" charset="0"/>
            </a:endParaRPr>
          </a:p>
          <a:p>
            <a:pPr algn="just">
              <a:lnSpc>
                <a:spcPct val="80000"/>
              </a:lnSpc>
              <a:buClr>
                <a:schemeClr val="tx1"/>
              </a:buClr>
              <a:buFont typeface="Wingdings" pitchFamily="2" charset="2"/>
              <a:buChar char="ü"/>
            </a:pPr>
            <a:r>
              <a:rPr lang="es-EC" sz="2800">
                <a:latin typeface="Times New Roman" pitchFamily="18" charset="0"/>
                <a:cs typeface="Arial" pitchFamily="34" charset="0"/>
              </a:rPr>
              <a:t>Desarrollar capacidades en la organización comunitaria (rural) y local existentes para dar la primera respuesta.</a:t>
            </a:r>
          </a:p>
          <a:p>
            <a:pPr algn="just">
              <a:lnSpc>
                <a:spcPct val="80000"/>
              </a:lnSpc>
              <a:buClr>
                <a:schemeClr val="tx1"/>
              </a:buClr>
              <a:buFont typeface="Wingdings" pitchFamily="2" charset="2"/>
              <a:buChar char="ü"/>
            </a:pPr>
            <a:endParaRPr lang="es-EC" sz="2800">
              <a:latin typeface="Times New Roman" pitchFamily="18" charset="0"/>
              <a:cs typeface="Arial" pitchFamily="34" charset="0"/>
            </a:endParaRPr>
          </a:p>
          <a:p>
            <a:pPr algn="just">
              <a:lnSpc>
                <a:spcPct val="80000"/>
              </a:lnSpc>
              <a:buClr>
                <a:schemeClr val="tx1"/>
              </a:buClr>
              <a:buFont typeface="Wingdings" pitchFamily="2" charset="2"/>
              <a:buChar char="ü"/>
            </a:pPr>
            <a:r>
              <a:rPr lang="es-EC" sz="2800">
                <a:latin typeface="Times New Roman" pitchFamily="18" charset="0"/>
                <a:cs typeface="Arial" pitchFamily="34" charset="0"/>
              </a:rPr>
              <a:t>Promover la movilización social para la apropiación del tema de riesgos desde la comunidad, incluyéndolo con las otras temáticas comunitarias.</a:t>
            </a:r>
          </a:p>
          <a:p>
            <a:pPr algn="just">
              <a:lnSpc>
                <a:spcPct val="80000"/>
              </a:lnSpc>
              <a:buClr>
                <a:schemeClr val="tx1"/>
              </a:buClr>
              <a:buFont typeface="Wingdings" pitchFamily="2" charset="2"/>
              <a:buChar char="ü"/>
            </a:pPr>
            <a:endParaRPr lang="es-EC" sz="2800">
              <a:latin typeface="Times New Roman" pitchFamily="18" charset="0"/>
              <a:cs typeface="Arial" pitchFamily="34" charset="0"/>
            </a:endParaRPr>
          </a:p>
          <a:p>
            <a:pPr algn="just">
              <a:lnSpc>
                <a:spcPct val="80000"/>
              </a:lnSpc>
              <a:buClr>
                <a:schemeClr val="tx1"/>
              </a:buClr>
              <a:buFont typeface="Wingdings" pitchFamily="2" charset="2"/>
              <a:buChar char="ü"/>
            </a:pPr>
            <a:r>
              <a:rPr lang="es-EC" sz="2800">
                <a:latin typeface="Times New Roman" pitchFamily="18" charset="0"/>
                <a:cs typeface="Arial" pitchFamily="34" charset="0"/>
              </a:rPr>
              <a:t>Establecer alianzas con los medios de comunicación para promover información pública sobre riesgos.</a:t>
            </a:r>
          </a:p>
          <a:p>
            <a:pPr algn="just">
              <a:lnSpc>
                <a:spcPct val="80000"/>
              </a:lnSpc>
              <a:buClr>
                <a:srgbClr val="0000FF"/>
              </a:buClr>
              <a:buFont typeface="Wingdings" pitchFamily="2" charset="2"/>
              <a:buChar char="ü"/>
            </a:pPr>
            <a:endParaRPr lang="es-EC" sz="2800">
              <a:latin typeface="Times New Roman" pitchFamily="18" charset="0"/>
              <a:cs typeface="Arial" pitchFamily="34" charset="0"/>
            </a:endParaRPr>
          </a:p>
          <a:p>
            <a:pPr>
              <a:lnSpc>
                <a:spcPct val="80000"/>
              </a:lnSpc>
            </a:pPr>
            <a:endParaRPr lang="en-US" sz="2400">
              <a:latin typeface="Times New Roman" pitchFamily="18" charset="0"/>
            </a:endParaRPr>
          </a:p>
        </p:txBody>
      </p:sp>
      <p:pic>
        <p:nvPicPr>
          <p:cNvPr id="14340" name="Picture 4" descr="logobacán"/>
          <p:cNvPicPr>
            <a:picLocks noChangeAspect="1" noChangeArrowheads="1"/>
          </p:cNvPicPr>
          <p:nvPr/>
        </p:nvPicPr>
        <p:blipFill>
          <a:blip r:embed="rId2" cstate="print"/>
          <a:srcRect/>
          <a:stretch>
            <a:fillRect/>
          </a:stretch>
        </p:blipFill>
        <p:spPr bwMode="auto">
          <a:xfrm>
            <a:off x="7924800" y="6138863"/>
            <a:ext cx="1219200" cy="719137"/>
          </a:xfrm>
          <a:prstGeom prst="rect">
            <a:avLst/>
          </a:prstGeom>
          <a:noFill/>
        </p:spPr>
      </p:pic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8" name="Rectangle 2"/>
          <p:cNvSpPr>
            <a:spLocks noGrp="1" noChangeArrowheads="1"/>
          </p:cNvSpPr>
          <p:nvPr>
            <p:ph type="title"/>
          </p:nvPr>
        </p:nvSpPr>
        <p:spPr>
          <a:xfrm>
            <a:off x="838200" y="0"/>
            <a:ext cx="7515225" cy="982663"/>
          </a:xfrm>
        </p:spPr>
        <p:txBody>
          <a:bodyPr/>
          <a:lstStyle/>
          <a:p>
            <a:r>
              <a:rPr lang="es-EC" sz="4000" b="1">
                <a:latin typeface="Book Antiqua" pitchFamily="18" charset="0"/>
              </a:rPr>
              <a:t>Recomendaciones</a:t>
            </a:r>
          </a:p>
        </p:txBody>
      </p:sp>
      <p:sp>
        <p:nvSpPr>
          <p:cNvPr id="4099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152400" y="914400"/>
            <a:ext cx="8763000" cy="5638800"/>
          </a:xfrm>
        </p:spPr>
        <p:txBody>
          <a:bodyPr/>
          <a:lstStyle/>
          <a:p>
            <a:pPr>
              <a:lnSpc>
                <a:spcPct val="80000"/>
              </a:lnSpc>
              <a:buClr>
                <a:schemeClr val="tx1"/>
              </a:buClr>
              <a:buFont typeface="Wingdings" pitchFamily="2" charset="2"/>
              <a:buNone/>
            </a:pPr>
            <a:r>
              <a:rPr lang="es-EC" sz="2800">
                <a:latin typeface="Times New Roman" pitchFamily="18" charset="0"/>
              </a:rPr>
              <a:t>c. </a:t>
            </a:r>
            <a:r>
              <a:rPr lang="es-EC" sz="2800" u="sng">
                <a:latin typeface="Times New Roman" pitchFamily="18" charset="0"/>
              </a:rPr>
              <a:t>Reunir RECURSOS:</a:t>
            </a:r>
          </a:p>
          <a:p>
            <a:pPr>
              <a:lnSpc>
                <a:spcPct val="80000"/>
              </a:lnSpc>
              <a:buClr>
                <a:schemeClr val="tx1"/>
              </a:buClr>
              <a:buFont typeface="Wingdings" pitchFamily="2" charset="2"/>
              <a:buNone/>
            </a:pPr>
            <a:endParaRPr lang="es-EC" sz="2800" u="sng">
              <a:latin typeface="Times New Roman" pitchFamily="18" charset="0"/>
            </a:endParaRPr>
          </a:p>
          <a:p>
            <a:pPr>
              <a:lnSpc>
                <a:spcPct val="80000"/>
              </a:lnSpc>
              <a:buClr>
                <a:schemeClr val="tx1"/>
              </a:buClr>
              <a:buFont typeface="Wingdings" pitchFamily="2" charset="2"/>
              <a:buChar char="ü"/>
            </a:pPr>
            <a:r>
              <a:rPr lang="es-EC" sz="2800">
                <a:latin typeface="Times New Roman" pitchFamily="18" charset="0"/>
              </a:rPr>
              <a:t>Afianzar los seguros del patrimonio público.</a:t>
            </a:r>
          </a:p>
          <a:p>
            <a:pPr>
              <a:lnSpc>
                <a:spcPct val="80000"/>
              </a:lnSpc>
              <a:buClr>
                <a:schemeClr val="tx1"/>
              </a:buClr>
              <a:buFont typeface="Wingdings" pitchFamily="2" charset="2"/>
              <a:buChar char="ü"/>
            </a:pPr>
            <a:endParaRPr lang="es-EC" sz="2800">
              <a:latin typeface="Times New Roman" pitchFamily="18" charset="0"/>
            </a:endParaRPr>
          </a:p>
          <a:p>
            <a:pPr>
              <a:lnSpc>
                <a:spcPct val="80000"/>
              </a:lnSpc>
              <a:buClr>
                <a:schemeClr val="tx1"/>
              </a:buClr>
              <a:buFont typeface="Wingdings" pitchFamily="2" charset="2"/>
              <a:buChar char="ü"/>
            </a:pPr>
            <a:r>
              <a:rPr lang="es-EC" sz="2800">
                <a:latin typeface="Times New Roman" pitchFamily="18" charset="0"/>
              </a:rPr>
              <a:t>Fortalecer el fondo de contingencia por medio de contribuciones del sector privado exportador  (diversificar las fuentes del CEREPS)</a:t>
            </a:r>
          </a:p>
          <a:p>
            <a:pPr>
              <a:lnSpc>
                <a:spcPct val="80000"/>
              </a:lnSpc>
              <a:buClr>
                <a:schemeClr val="tx1"/>
              </a:buClr>
              <a:buFont typeface="Wingdings" pitchFamily="2" charset="2"/>
              <a:buChar char="ü"/>
            </a:pPr>
            <a:endParaRPr lang="es-EC" sz="2800">
              <a:latin typeface="Times New Roman" pitchFamily="18" charset="0"/>
            </a:endParaRPr>
          </a:p>
          <a:p>
            <a:pPr>
              <a:lnSpc>
                <a:spcPct val="80000"/>
              </a:lnSpc>
              <a:buClr>
                <a:schemeClr val="tx1"/>
              </a:buClr>
              <a:buFont typeface="Wingdings" pitchFamily="2" charset="2"/>
              <a:buChar char="ü"/>
            </a:pPr>
            <a:r>
              <a:rPr lang="es-EC" sz="2800">
                <a:latin typeface="Times New Roman" pitchFamily="18" charset="0"/>
              </a:rPr>
              <a:t>Promover la obligatoriedad de seguros para fortalecer la cultura de responsabilidad individual frente a eventos adversos. </a:t>
            </a:r>
          </a:p>
          <a:p>
            <a:pPr>
              <a:lnSpc>
                <a:spcPct val="80000"/>
              </a:lnSpc>
              <a:buClr>
                <a:schemeClr val="tx1"/>
              </a:buClr>
              <a:buFont typeface="Wingdings" pitchFamily="2" charset="2"/>
              <a:buNone/>
            </a:pPr>
            <a:r>
              <a:rPr lang="es-EC" sz="2800">
                <a:latin typeface="Times New Roman" pitchFamily="18" charset="0"/>
              </a:rPr>
              <a:t>    (Ej: SOAT)</a:t>
            </a:r>
          </a:p>
          <a:p>
            <a:pPr>
              <a:lnSpc>
                <a:spcPct val="80000"/>
              </a:lnSpc>
              <a:buClr>
                <a:schemeClr val="tx1"/>
              </a:buClr>
              <a:buFont typeface="Wingdings" pitchFamily="2" charset="2"/>
              <a:buNone/>
            </a:pPr>
            <a:endParaRPr lang="en-US" sz="2800">
              <a:latin typeface="Times New Roman" pitchFamily="18" charset="0"/>
            </a:endParaRPr>
          </a:p>
        </p:txBody>
      </p:sp>
      <p:pic>
        <p:nvPicPr>
          <p:cNvPr id="4100" name="Picture 4" descr="logobacán"/>
          <p:cNvPicPr>
            <a:picLocks noChangeAspect="1" noChangeArrowheads="1"/>
          </p:cNvPicPr>
          <p:nvPr/>
        </p:nvPicPr>
        <p:blipFill>
          <a:blip r:embed="rId2" cstate="print"/>
          <a:srcRect/>
          <a:stretch>
            <a:fillRect/>
          </a:stretch>
        </p:blipFill>
        <p:spPr bwMode="auto">
          <a:xfrm>
            <a:off x="7696200" y="5656263"/>
            <a:ext cx="1295400" cy="765175"/>
          </a:xfrm>
          <a:prstGeom prst="rect">
            <a:avLst/>
          </a:prstGeom>
          <a:noFill/>
        </p:spPr>
      </p:pic>
      <p:sp>
        <p:nvSpPr>
          <p:cNvPr id="4101" name="Line 5"/>
          <p:cNvSpPr>
            <a:spLocks noChangeShapeType="1"/>
          </p:cNvSpPr>
          <p:nvPr/>
        </p:nvSpPr>
        <p:spPr bwMode="auto">
          <a:xfrm>
            <a:off x="4876800" y="3581400"/>
            <a:ext cx="304800" cy="0"/>
          </a:xfrm>
          <a:prstGeom prst="line">
            <a:avLst/>
          </a:prstGeom>
          <a:noFill/>
          <a:ln w="34925">
            <a:solidFill>
              <a:schemeClr val="tx1"/>
            </a:solidFill>
            <a:round/>
            <a:headEnd/>
            <a:tailEnd type="triangle" w="med" len="med"/>
          </a:ln>
          <a:effectLst/>
        </p:spPr>
        <p:txBody>
          <a:bodyPr/>
          <a:lstStyle/>
          <a:p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70" name="Rectangle 2"/>
          <p:cNvSpPr>
            <a:spLocks noGrp="1" noChangeArrowheads="1"/>
          </p:cNvSpPr>
          <p:nvPr>
            <p:ph type="title"/>
          </p:nvPr>
        </p:nvSpPr>
        <p:spPr>
          <a:xfrm>
            <a:off x="762000" y="0"/>
            <a:ext cx="7772400" cy="1143000"/>
          </a:xfrm>
        </p:spPr>
        <p:txBody>
          <a:bodyPr/>
          <a:lstStyle/>
          <a:p>
            <a:r>
              <a:rPr lang="es-EC" sz="4000" b="1">
                <a:latin typeface="Book Antiqua" pitchFamily="18" charset="0"/>
              </a:rPr>
              <a:t>Recomendaciones</a:t>
            </a:r>
            <a:endParaRPr lang="en-US" sz="4000" b="1">
              <a:latin typeface="Book Antiqua" pitchFamily="18" charset="0"/>
            </a:endParaRPr>
          </a:p>
        </p:txBody>
      </p:sp>
      <p:sp>
        <p:nvSpPr>
          <p:cNvPr id="7171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0" y="1066800"/>
            <a:ext cx="9144000" cy="5791200"/>
          </a:xfrm>
        </p:spPr>
        <p:txBody>
          <a:bodyPr/>
          <a:lstStyle/>
          <a:p>
            <a:pPr>
              <a:lnSpc>
                <a:spcPct val="90000"/>
              </a:lnSpc>
              <a:buClr>
                <a:schemeClr val="tx1"/>
              </a:buClr>
              <a:buFont typeface="Wingdings" pitchFamily="2" charset="2"/>
              <a:buNone/>
            </a:pPr>
            <a:r>
              <a:rPr lang="es-EC" sz="2800">
                <a:latin typeface="Times New Roman" pitchFamily="18" charset="0"/>
              </a:rPr>
              <a:t>c. </a:t>
            </a:r>
            <a:r>
              <a:rPr lang="es-EC" sz="2800" u="sng">
                <a:latin typeface="Times New Roman" pitchFamily="18" charset="0"/>
              </a:rPr>
              <a:t>Reunir RECURSOS</a:t>
            </a:r>
            <a:endParaRPr lang="es-EC" sz="2800">
              <a:latin typeface="Times New Roman" pitchFamily="18" charset="0"/>
            </a:endParaRPr>
          </a:p>
          <a:p>
            <a:pPr>
              <a:lnSpc>
                <a:spcPct val="90000"/>
              </a:lnSpc>
              <a:buClr>
                <a:schemeClr val="tx1"/>
              </a:buClr>
              <a:buFont typeface="Wingdings" pitchFamily="2" charset="2"/>
              <a:buChar char="ü"/>
            </a:pPr>
            <a:r>
              <a:rPr lang="es-EC" sz="2800">
                <a:latin typeface="Times New Roman" pitchFamily="18" charset="0"/>
              </a:rPr>
              <a:t>Fortalecer los programas de reducción de vulnerabilidad y la capitalización del CEREPS con un canje parcial de la deuda externa.</a:t>
            </a:r>
          </a:p>
          <a:p>
            <a:pPr>
              <a:lnSpc>
                <a:spcPct val="90000"/>
              </a:lnSpc>
              <a:buClr>
                <a:schemeClr val="tx1"/>
              </a:buClr>
              <a:buFont typeface="Wingdings" pitchFamily="2" charset="2"/>
              <a:buChar char="ü"/>
            </a:pPr>
            <a:endParaRPr lang="es-EC" sz="2800">
              <a:solidFill>
                <a:schemeClr val="accent1"/>
              </a:solidFill>
              <a:latin typeface="Times New Roman" pitchFamily="18" charset="0"/>
            </a:endParaRPr>
          </a:p>
          <a:p>
            <a:pPr>
              <a:lnSpc>
                <a:spcPct val="90000"/>
              </a:lnSpc>
              <a:buClr>
                <a:schemeClr val="tx1"/>
              </a:buClr>
              <a:buFont typeface="Wingdings" pitchFamily="2" charset="2"/>
              <a:buChar char="ü"/>
            </a:pPr>
            <a:r>
              <a:rPr lang="es-EC" sz="2800">
                <a:latin typeface="Times New Roman" pitchFamily="18" charset="0"/>
              </a:rPr>
              <a:t>Fomentar la cultura de inversión en bonos públicos. </a:t>
            </a:r>
          </a:p>
          <a:p>
            <a:pPr>
              <a:lnSpc>
                <a:spcPct val="90000"/>
              </a:lnSpc>
              <a:buClr>
                <a:schemeClr val="tx1"/>
              </a:buClr>
              <a:buFont typeface="Wingdings" pitchFamily="2" charset="2"/>
              <a:buChar char="ü"/>
            </a:pPr>
            <a:endParaRPr lang="es-EC" sz="2800">
              <a:latin typeface="Times New Roman" pitchFamily="18" charset="0"/>
            </a:endParaRPr>
          </a:p>
          <a:p>
            <a:pPr>
              <a:lnSpc>
                <a:spcPct val="90000"/>
              </a:lnSpc>
              <a:buClr>
                <a:schemeClr val="tx1"/>
              </a:buClr>
              <a:buFont typeface="Wingdings" pitchFamily="2" charset="2"/>
              <a:buChar char="ü"/>
            </a:pPr>
            <a:r>
              <a:rPr lang="es-EC" sz="2800">
                <a:latin typeface="Times New Roman" pitchFamily="18" charset="0"/>
                <a:cs typeface="Arial" pitchFamily="34" charset="0"/>
              </a:rPr>
              <a:t>Lograr que los fondos para las emergencias estén efectivamente consagrados dentro de fondos provisorios como el CEREPS, como fondos de contingencia.</a:t>
            </a:r>
          </a:p>
          <a:p>
            <a:pPr>
              <a:lnSpc>
                <a:spcPct val="90000"/>
              </a:lnSpc>
              <a:buClr>
                <a:schemeClr val="tx1"/>
              </a:buClr>
              <a:buFont typeface="Wingdings" pitchFamily="2" charset="2"/>
              <a:buNone/>
            </a:pPr>
            <a:endParaRPr lang="es-EC" sz="2800">
              <a:latin typeface="Times New Roman" pitchFamily="18" charset="0"/>
              <a:cs typeface="Arial" pitchFamily="34" charset="0"/>
            </a:endParaRPr>
          </a:p>
          <a:p>
            <a:pPr>
              <a:lnSpc>
                <a:spcPct val="90000"/>
              </a:lnSpc>
              <a:buClr>
                <a:schemeClr val="tx1"/>
              </a:buClr>
              <a:buFont typeface="Wingdings" pitchFamily="2" charset="2"/>
              <a:buNone/>
            </a:pPr>
            <a:endParaRPr lang="es-EC" sz="2800">
              <a:latin typeface="Times New Roman" pitchFamily="18" charset="0"/>
            </a:endParaRPr>
          </a:p>
          <a:p>
            <a:pPr>
              <a:lnSpc>
                <a:spcPct val="90000"/>
              </a:lnSpc>
              <a:buClr>
                <a:schemeClr val="tx1"/>
              </a:buClr>
              <a:buFont typeface="Wingdings" pitchFamily="2" charset="2"/>
              <a:buNone/>
            </a:pPr>
            <a:endParaRPr lang="es-EC" sz="2800">
              <a:solidFill>
                <a:srgbClr val="0000FF"/>
              </a:solidFill>
              <a:cs typeface="Arial" pitchFamily="34" charset="0"/>
            </a:endParaRPr>
          </a:p>
        </p:txBody>
      </p:sp>
      <p:pic>
        <p:nvPicPr>
          <p:cNvPr id="7172" name="Picture 4" descr="logobacán"/>
          <p:cNvPicPr>
            <a:picLocks noChangeAspect="1" noChangeArrowheads="1"/>
          </p:cNvPicPr>
          <p:nvPr/>
        </p:nvPicPr>
        <p:blipFill>
          <a:blip r:embed="rId2" cstate="print"/>
          <a:srcRect/>
          <a:stretch>
            <a:fillRect/>
          </a:stretch>
        </p:blipFill>
        <p:spPr bwMode="auto">
          <a:xfrm>
            <a:off x="7696200" y="5943600"/>
            <a:ext cx="1219200" cy="719138"/>
          </a:xfrm>
          <a:prstGeom prst="rect">
            <a:avLst/>
          </a:prstGeom>
          <a:noFill/>
        </p:spPr>
      </p:pic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Globo">
  <a:themeElements>
    <a:clrScheme name="Globo 3">
      <a:dk1>
        <a:srgbClr val="003B76"/>
      </a:dk1>
      <a:lt1>
        <a:srgbClr val="FFFFFF"/>
      </a:lt1>
      <a:dk2>
        <a:srgbClr val="0066CC"/>
      </a:dk2>
      <a:lt2>
        <a:srgbClr val="CCECFF"/>
      </a:lt2>
      <a:accent1>
        <a:srgbClr val="33CCCC"/>
      </a:accent1>
      <a:accent2>
        <a:srgbClr val="66CCFF"/>
      </a:accent2>
      <a:accent3>
        <a:srgbClr val="AAB8E2"/>
      </a:accent3>
      <a:accent4>
        <a:srgbClr val="DADADA"/>
      </a:accent4>
      <a:accent5>
        <a:srgbClr val="ADE2E2"/>
      </a:accent5>
      <a:accent6>
        <a:srgbClr val="5CB9E7"/>
      </a:accent6>
      <a:hlink>
        <a:srgbClr val="FFFFCC"/>
      </a:hlink>
      <a:folHlink>
        <a:srgbClr val="FFCC66"/>
      </a:folHlink>
    </a:clrScheme>
    <a:fontScheme name="Globo">
      <a:majorFont>
        <a:latin typeface="Arial"/>
        <a:ea typeface=""/>
        <a:cs typeface=""/>
      </a:majorFont>
      <a:minorFont>
        <a:latin typeface="Verdana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Globo 1">
        <a:dk1>
          <a:srgbClr val="622100"/>
        </a:dk1>
        <a:lt1>
          <a:srgbClr val="FFFFFF"/>
        </a:lt1>
        <a:dk2>
          <a:srgbClr val="800000"/>
        </a:dk2>
        <a:lt2>
          <a:srgbClr val="FFFFCC"/>
        </a:lt2>
        <a:accent1>
          <a:srgbClr val="E42B00"/>
        </a:accent1>
        <a:accent2>
          <a:srgbClr val="996600"/>
        </a:accent2>
        <a:accent3>
          <a:srgbClr val="C0AAAA"/>
        </a:accent3>
        <a:accent4>
          <a:srgbClr val="DADADA"/>
        </a:accent4>
        <a:accent5>
          <a:srgbClr val="EFACAA"/>
        </a:accent5>
        <a:accent6>
          <a:srgbClr val="8A5C00"/>
        </a:accent6>
        <a:hlink>
          <a:srgbClr val="FADF6C"/>
        </a:hlink>
        <a:folHlink>
          <a:srgbClr val="FF99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Globo 2">
        <a:dk1>
          <a:srgbClr val="5F4545"/>
        </a:dk1>
        <a:lt1>
          <a:srgbClr val="FFFFFF"/>
        </a:lt1>
        <a:dk2>
          <a:srgbClr val="8F6969"/>
        </a:dk2>
        <a:lt2>
          <a:srgbClr val="FFFFCC"/>
        </a:lt2>
        <a:accent1>
          <a:srgbClr val="CC6600"/>
        </a:accent1>
        <a:accent2>
          <a:srgbClr val="924C0C"/>
        </a:accent2>
        <a:accent3>
          <a:srgbClr val="C6B9B9"/>
        </a:accent3>
        <a:accent4>
          <a:srgbClr val="DADADA"/>
        </a:accent4>
        <a:accent5>
          <a:srgbClr val="E2B8AA"/>
        </a:accent5>
        <a:accent6>
          <a:srgbClr val="84440A"/>
        </a:accent6>
        <a:hlink>
          <a:srgbClr val="CFD375"/>
        </a:hlink>
        <a:folHlink>
          <a:srgbClr val="98BB9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Globo 3">
        <a:dk1>
          <a:srgbClr val="003B76"/>
        </a:dk1>
        <a:lt1>
          <a:srgbClr val="FFFFFF"/>
        </a:lt1>
        <a:dk2>
          <a:srgbClr val="0066CC"/>
        </a:dk2>
        <a:lt2>
          <a:srgbClr val="CCECFF"/>
        </a:lt2>
        <a:accent1>
          <a:srgbClr val="33CCCC"/>
        </a:accent1>
        <a:accent2>
          <a:srgbClr val="66CCFF"/>
        </a:accent2>
        <a:accent3>
          <a:srgbClr val="AAB8E2"/>
        </a:accent3>
        <a:accent4>
          <a:srgbClr val="DADADA"/>
        </a:accent4>
        <a:accent5>
          <a:srgbClr val="ADE2E2"/>
        </a:accent5>
        <a:accent6>
          <a:srgbClr val="5CB9E7"/>
        </a:accent6>
        <a:hlink>
          <a:srgbClr val="FFFFCC"/>
        </a:hlink>
        <a:folHlink>
          <a:srgbClr val="FFCC66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Globo 4">
        <a:dk1>
          <a:srgbClr val="005856"/>
        </a:dk1>
        <a:lt1>
          <a:srgbClr val="FFFFFF"/>
        </a:lt1>
        <a:dk2>
          <a:srgbClr val="008080"/>
        </a:dk2>
        <a:lt2>
          <a:srgbClr val="FFFFCC"/>
        </a:lt2>
        <a:accent1>
          <a:srgbClr val="0099CC"/>
        </a:accent1>
        <a:accent2>
          <a:srgbClr val="00CCFF"/>
        </a:accent2>
        <a:accent3>
          <a:srgbClr val="AAC0C0"/>
        </a:accent3>
        <a:accent4>
          <a:srgbClr val="DADADA"/>
        </a:accent4>
        <a:accent5>
          <a:srgbClr val="AACAE2"/>
        </a:accent5>
        <a:accent6>
          <a:srgbClr val="00B9E7"/>
        </a:accent6>
        <a:hlink>
          <a:srgbClr val="1ACE9F"/>
        </a:hlink>
        <a:folHlink>
          <a:srgbClr val="948CCE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Globo 5">
        <a:dk1>
          <a:srgbClr val="3C5436"/>
        </a:dk1>
        <a:lt1>
          <a:srgbClr val="FFFFFF"/>
        </a:lt1>
        <a:dk2>
          <a:srgbClr val="5F8656"/>
        </a:dk2>
        <a:lt2>
          <a:srgbClr val="D6D8C0"/>
        </a:lt2>
        <a:accent1>
          <a:srgbClr val="61733D"/>
        </a:accent1>
        <a:accent2>
          <a:srgbClr val="324A39"/>
        </a:accent2>
        <a:accent3>
          <a:srgbClr val="B6C3B4"/>
        </a:accent3>
        <a:accent4>
          <a:srgbClr val="DADADA"/>
        </a:accent4>
        <a:accent5>
          <a:srgbClr val="B7BCAF"/>
        </a:accent5>
        <a:accent6>
          <a:srgbClr val="2C4233"/>
        </a:accent6>
        <a:hlink>
          <a:srgbClr val="73D588"/>
        </a:hlink>
        <a:folHlink>
          <a:srgbClr val="6F99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Globo 6">
        <a:dk1>
          <a:srgbClr val="5B7B65"/>
        </a:dk1>
        <a:lt1>
          <a:srgbClr val="FFFFFF"/>
        </a:lt1>
        <a:dk2>
          <a:srgbClr val="9ABE9D"/>
        </a:dk2>
        <a:lt2>
          <a:srgbClr val="336600"/>
        </a:lt2>
        <a:accent1>
          <a:srgbClr val="00CC66"/>
        </a:accent1>
        <a:accent2>
          <a:srgbClr val="4E7050"/>
        </a:accent2>
        <a:accent3>
          <a:srgbClr val="CADBCC"/>
        </a:accent3>
        <a:accent4>
          <a:srgbClr val="DADADA"/>
        </a:accent4>
        <a:accent5>
          <a:srgbClr val="AAE2B8"/>
        </a:accent5>
        <a:accent6>
          <a:srgbClr val="466548"/>
        </a:accent6>
        <a:hlink>
          <a:srgbClr val="FFFFCC"/>
        </a:hlink>
        <a:folHlink>
          <a:srgbClr val="9CE8A3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Globo 7">
        <a:dk1>
          <a:srgbClr val="4C4E44"/>
        </a:dk1>
        <a:lt1>
          <a:srgbClr val="FFFFFF"/>
        </a:lt1>
        <a:dk2>
          <a:srgbClr val="686B5D"/>
        </a:dk2>
        <a:lt2>
          <a:srgbClr val="D6D5C6"/>
        </a:lt2>
        <a:accent1>
          <a:srgbClr val="898D79"/>
        </a:accent1>
        <a:accent2>
          <a:srgbClr val="4D4F45"/>
        </a:accent2>
        <a:accent3>
          <a:srgbClr val="B9BAB6"/>
        </a:accent3>
        <a:accent4>
          <a:srgbClr val="DADADA"/>
        </a:accent4>
        <a:accent5>
          <a:srgbClr val="C4C5BE"/>
        </a:accent5>
        <a:accent6>
          <a:srgbClr val="45473E"/>
        </a:accent6>
        <a:hlink>
          <a:srgbClr val="58BE67"/>
        </a:hlink>
        <a:folHlink>
          <a:srgbClr val="C0C64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Globo 8">
        <a:dk1>
          <a:srgbClr val="000000"/>
        </a:dk1>
        <a:lt1>
          <a:srgbClr val="FFFFDD"/>
        </a:lt1>
        <a:dk2>
          <a:srgbClr val="000000"/>
        </a:dk2>
        <a:lt2>
          <a:srgbClr val="98977A"/>
        </a:lt2>
        <a:accent1>
          <a:srgbClr val="BDCDA7"/>
        </a:accent1>
        <a:accent2>
          <a:srgbClr val="A0D060"/>
        </a:accent2>
        <a:accent3>
          <a:srgbClr val="FFFFEB"/>
        </a:accent3>
        <a:accent4>
          <a:srgbClr val="000000"/>
        </a:accent4>
        <a:accent5>
          <a:srgbClr val="DBE3D0"/>
        </a:accent5>
        <a:accent6>
          <a:srgbClr val="91BC56"/>
        </a:accent6>
        <a:hlink>
          <a:srgbClr val="FADD4E"/>
        </a:hlink>
        <a:folHlink>
          <a:srgbClr val="CC9900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Globe</Template>
  <TotalTime>883</TotalTime>
  <Words>539</Words>
  <Application>Microsoft Office PowerPoint</Application>
  <PresentationFormat>On-screen Show (4:3)</PresentationFormat>
  <Paragraphs>70</Paragraphs>
  <Slides>11</Slides>
  <Notes>0</Notes>
  <HiddenSlides>0</HiddenSlides>
  <MMClips>0</MMClips>
  <ScaleCrop>false</ScaleCrop>
  <HeadingPairs>
    <vt:vector size="8" baseType="variant">
      <vt:variant>
        <vt:lpstr>Fonts Used</vt:lpstr>
      </vt:variant>
      <vt:variant>
        <vt:i4>5</vt:i4>
      </vt:variant>
      <vt:variant>
        <vt:lpstr>Theme</vt:lpstr>
      </vt:variant>
      <vt:variant>
        <vt:i4>1</vt:i4>
      </vt:variant>
      <vt:variant>
        <vt:lpstr>Embedded OLE Servers</vt:lpstr>
      </vt:variant>
      <vt:variant>
        <vt:i4>1</vt:i4>
      </vt:variant>
      <vt:variant>
        <vt:lpstr>Slide Titles</vt:lpstr>
      </vt:variant>
      <vt:variant>
        <vt:i4>11</vt:i4>
      </vt:variant>
    </vt:vector>
  </HeadingPairs>
  <TitlesOfParts>
    <vt:vector size="18" baseType="lpstr">
      <vt:lpstr>Times New Roman</vt:lpstr>
      <vt:lpstr>Arial</vt:lpstr>
      <vt:lpstr>Verdana</vt:lpstr>
      <vt:lpstr>Wingdings</vt:lpstr>
      <vt:lpstr>Book Antiqua</vt:lpstr>
      <vt:lpstr>Globo</vt:lpstr>
      <vt:lpstr>Microsoft Word Picture</vt:lpstr>
      <vt:lpstr>   “ELEMENTOS DE ESTRATEGIAS PARA LA REDUCCIÓN DE RIESGOS DE DESASTRES POTENCIALES EN EL ECUADOR ” </vt:lpstr>
      <vt:lpstr>Conclusiones</vt:lpstr>
      <vt:lpstr>Recomendaciones</vt:lpstr>
      <vt:lpstr>Recomendaciones</vt:lpstr>
      <vt:lpstr>Recomendaciones</vt:lpstr>
      <vt:lpstr>Recomendaciones</vt:lpstr>
      <vt:lpstr>Recomendaciones</vt:lpstr>
      <vt:lpstr>Recomendaciones</vt:lpstr>
      <vt:lpstr>Recomendaciones</vt:lpstr>
      <vt:lpstr>Recomendaciones</vt:lpstr>
      <vt:lpstr>Recomendaciones</vt:lpstr>
    </vt:vector>
  </TitlesOfParts>
  <Company> 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“ELEMENTOS DE ESTRATEGIAS PARA LA REDUCCIÓN DE RIESGOS DE DESASTRES POTENCIALES EN EL ECUADOR ” </dc:title>
  <dc:creator>Raul Maldonado</dc:creator>
  <cp:lastModifiedBy>anarod</cp:lastModifiedBy>
  <cp:revision>30</cp:revision>
  <dcterms:created xsi:type="dcterms:W3CDTF">2006-04-11T13:59:38Z</dcterms:created>
  <dcterms:modified xsi:type="dcterms:W3CDTF">2010-07-11T23:30:12Z</dcterms:modified>
</cp:coreProperties>
</file>

<file path=docProps/thumbnail.jpeg>
</file>